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61" r:id="rId2"/>
  </p:sldMasterIdLst>
  <p:notesMasterIdLst>
    <p:notesMasterId r:id="rId71"/>
  </p:notesMasterIdLst>
  <p:handoutMasterIdLst>
    <p:handoutMasterId r:id="rId72"/>
  </p:handoutMasterIdLst>
  <p:sldIdLst>
    <p:sldId id="258" r:id="rId3"/>
    <p:sldId id="287" r:id="rId4"/>
    <p:sldId id="403" r:id="rId5"/>
    <p:sldId id="405" r:id="rId6"/>
    <p:sldId id="381" r:id="rId7"/>
    <p:sldId id="356" r:id="rId8"/>
    <p:sldId id="382" r:id="rId9"/>
    <p:sldId id="398" r:id="rId10"/>
    <p:sldId id="359" r:id="rId11"/>
    <p:sldId id="406" r:id="rId12"/>
    <p:sldId id="407" r:id="rId13"/>
    <p:sldId id="360" r:id="rId14"/>
    <p:sldId id="408" r:id="rId15"/>
    <p:sldId id="409" r:id="rId16"/>
    <p:sldId id="410" r:id="rId17"/>
    <p:sldId id="411" r:id="rId18"/>
    <p:sldId id="383" r:id="rId19"/>
    <p:sldId id="412" r:id="rId20"/>
    <p:sldId id="384" r:id="rId21"/>
    <p:sldId id="385" r:id="rId22"/>
    <p:sldId id="263" r:id="rId23"/>
    <p:sldId id="374" r:id="rId24"/>
    <p:sldId id="375" r:id="rId25"/>
    <p:sldId id="376" r:id="rId26"/>
    <p:sldId id="377" r:id="rId27"/>
    <p:sldId id="379" r:id="rId28"/>
    <p:sldId id="380" r:id="rId29"/>
    <p:sldId id="350" r:id="rId30"/>
    <p:sldId id="400" r:id="rId31"/>
    <p:sldId id="414" r:id="rId32"/>
    <p:sldId id="415" r:id="rId33"/>
    <p:sldId id="413" r:id="rId34"/>
    <p:sldId id="401" r:id="rId35"/>
    <p:sldId id="417" r:id="rId36"/>
    <p:sldId id="418" r:id="rId37"/>
    <p:sldId id="419" r:id="rId38"/>
    <p:sldId id="420" r:id="rId39"/>
    <p:sldId id="421" r:id="rId40"/>
    <p:sldId id="422" r:id="rId41"/>
    <p:sldId id="363" r:id="rId42"/>
    <p:sldId id="364" r:id="rId43"/>
    <p:sldId id="365" r:id="rId44"/>
    <p:sldId id="366" r:id="rId45"/>
    <p:sldId id="392" r:id="rId46"/>
    <p:sldId id="423" r:id="rId47"/>
    <p:sldId id="424" r:id="rId48"/>
    <p:sldId id="425" r:id="rId49"/>
    <p:sldId id="426" r:id="rId50"/>
    <p:sldId id="427" r:id="rId51"/>
    <p:sldId id="428" r:id="rId52"/>
    <p:sldId id="368" r:id="rId53"/>
    <p:sldId id="369" r:id="rId54"/>
    <p:sldId id="338" r:id="rId55"/>
    <p:sldId id="430" r:id="rId56"/>
    <p:sldId id="431" r:id="rId57"/>
    <p:sldId id="373" r:id="rId58"/>
    <p:sldId id="370" r:id="rId59"/>
    <p:sldId id="387" r:id="rId60"/>
    <p:sldId id="340" r:id="rId61"/>
    <p:sldId id="388" r:id="rId62"/>
    <p:sldId id="389" r:id="rId63"/>
    <p:sldId id="429" r:id="rId64"/>
    <p:sldId id="344" r:id="rId65"/>
    <p:sldId id="345" r:id="rId66"/>
    <p:sldId id="319" r:id="rId67"/>
    <p:sldId id="346" r:id="rId68"/>
    <p:sldId id="390" r:id="rId69"/>
    <p:sldId id="391" r:id="rId70"/>
  </p:sldIdLst>
  <p:sldSz cx="9144000" cy="6858000" type="screen4x3"/>
  <p:notesSz cx="6858000" cy="9144000"/>
  <p:custShowLst>
    <p:custShow name="心形线" id="0">
      <p:sldLst/>
    </p:custShow>
    <p:custShow name="星形线" id="1">
      <p:sldLst/>
    </p:custShow>
    <p:custShow name="注" id="2">
      <p:sldLst>
        <p:sld r:id="rId46"/>
      </p:sldLst>
    </p:custShow>
    <p:custShow name="摆线" id="3">
      <p:sldLst>
        <p:sld r:id="rId10"/>
      </p:sldLst>
    </p:custShow>
  </p:custShowLst>
  <p:defaultTextStyle>
    <a:defPPr>
      <a:defRPr lang="en-US"/>
    </a:defPPr>
    <a:lvl1pPr algn="l" rtl="0" fontAlgn="t">
      <a:lnSpc>
        <a:spcPct val="110000"/>
      </a:lnSpc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1pPr>
    <a:lvl2pPr marL="457200" algn="l" rtl="0" fontAlgn="t">
      <a:lnSpc>
        <a:spcPct val="110000"/>
      </a:lnSpc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2pPr>
    <a:lvl3pPr marL="914400" algn="l" rtl="0" fontAlgn="t">
      <a:lnSpc>
        <a:spcPct val="110000"/>
      </a:lnSpc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l" rtl="0" fontAlgn="t">
      <a:lnSpc>
        <a:spcPct val="110000"/>
      </a:lnSpc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l" rtl="0" fontAlgn="t">
      <a:lnSpc>
        <a:spcPct val="110000"/>
      </a:lnSpc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CC"/>
    <a:srgbClr val="FFFFFF"/>
    <a:srgbClr val="FFFF00"/>
    <a:srgbClr val="FFCC99"/>
    <a:srgbClr val="008080"/>
    <a:srgbClr val="CFBC31"/>
    <a:srgbClr val="00CCFF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97" autoAdjust="0"/>
  </p:normalViewPr>
  <p:slideViewPr>
    <p:cSldViewPr>
      <p:cViewPr>
        <p:scale>
          <a:sx n="85" d="100"/>
          <a:sy n="85" d="100"/>
        </p:scale>
        <p:origin x="-1846" y="-409"/>
      </p:cViewPr>
      <p:guideLst>
        <p:guide orient="horz" pos="3312"/>
        <p:guide pos="13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18" Type="http://schemas.openxmlformats.org/officeDocument/2006/relationships/image" Target="../media/image18.emf"/><Relationship Id="rId3" Type="http://schemas.openxmlformats.org/officeDocument/2006/relationships/image" Target="../media/image3.emf"/><Relationship Id="rId21" Type="http://schemas.openxmlformats.org/officeDocument/2006/relationships/image" Target="../media/image21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17" Type="http://schemas.openxmlformats.org/officeDocument/2006/relationships/image" Target="../media/image17.emf"/><Relationship Id="rId2" Type="http://schemas.openxmlformats.org/officeDocument/2006/relationships/image" Target="../media/image2.emf"/><Relationship Id="rId16" Type="http://schemas.openxmlformats.org/officeDocument/2006/relationships/image" Target="../media/image16.emf"/><Relationship Id="rId20" Type="http://schemas.openxmlformats.org/officeDocument/2006/relationships/image" Target="../media/image20.emf"/><Relationship Id="rId1" Type="http://schemas.openxmlformats.org/officeDocument/2006/relationships/image" Target="../media/image1.png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5" Type="http://schemas.openxmlformats.org/officeDocument/2006/relationships/image" Target="../media/image15.emf"/><Relationship Id="rId23" Type="http://schemas.openxmlformats.org/officeDocument/2006/relationships/image" Target="../media/image23.emf"/><Relationship Id="rId10" Type="http://schemas.openxmlformats.org/officeDocument/2006/relationships/image" Target="../media/image10.emf"/><Relationship Id="rId19" Type="http://schemas.openxmlformats.org/officeDocument/2006/relationships/image" Target="../media/image19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Relationship Id="rId22" Type="http://schemas.openxmlformats.org/officeDocument/2006/relationships/image" Target="../media/image22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emf"/><Relationship Id="rId13" Type="http://schemas.openxmlformats.org/officeDocument/2006/relationships/image" Target="../media/image175.emf"/><Relationship Id="rId3" Type="http://schemas.openxmlformats.org/officeDocument/2006/relationships/image" Target="../media/image165.emf"/><Relationship Id="rId7" Type="http://schemas.openxmlformats.org/officeDocument/2006/relationships/image" Target="../media/image169.emf"/><Relationship Id="rId12" Type="http://schemas.openxmlformats.org/officeDocument/2006/relationships/image" Target="../media/image174.emf"/><Relationship Id="rId17" Type="http://schemas.openxmlformats.org/officeDocument/2006/relationships/image" Target="../media/image179.emf"/><Relationship Id="rId2" Type="http://schemas.openxmlformats.org/officeDocument/2006/relationships/image" Target="../media/image164.emf"/><Relationship Id="rId16" Type="http://schemas.openxmlformats.org/officeDocument/2006/relationships/image" Target="../media/image178.emf"/><Relationship Id="rId1" Type="http://schemas.openxmlformats.org/officeDocument/2006/relationships/image" Target="../media/image163.png"/><Relationship Id="rId6" Type="http://schemas.openxmlformats.org/officeDocument/2006/relationships/image" Target="../media/image168.emf"/><Relationship Id="rId11" Type="http://schemas.openxmlformats.org/officeDocument/2006/relationships/image" Target="../media/image173.emf"/><Relationship Id="rId5" Type="http://schemas.openxmlformats.org/officeDocument/2006/relationships/image" Target="../media/image167.emf"/><Relationship Id="rId15" Type="http://schemas.openxmlformats.org/officeDocument/2006/relationships/image" Target="../media/image177.emf"/><Relationship Id="rId10" Type="http://schemas.openxmlformats.org/officeDocument/2006/relationships/image" Target="../media/image172.emf"/><Relationship Id="rId4" Type="http://schemas.openxmlformats.org/officeDocument/2006/relationships/image" Target="../media/image166.emf"/><Relationship Id="rId9" Type="http://schemas.openxmlformats.org/officeDocument/2006/relationships/image" Target="../media/image171.emf"/><Relationship Id="rId14" Type="http://schemas.openxmlformats.org/officeDocument/2006/relationships/image" Target="../media/image176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2" Type="http://schemas.openxmlformats.org/officeDocument/2006/relationships/image" Target="../media/image182.emf"/><Relationship Id="rId1" Type="http://schemas.openxmlformats.org/officeDocument/2006/relationships/image" Target="../media/image181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emf"/><Relationship Id="rId13" Type="http://schemas.openxmlformats.org/officeDocument/2006/relationships/image" Target="../media/image196.emf"/><Relationship Id="rId18" Type="http://schemas.openxmlformats.org/officeDocument/2006/relationships/image" Target="../media/image201.emf"/><Relationship Id="rId3" Type="http://schemas.openxmlformats.org/officeDocument/2006/relationships/image" Target="../media/image186.png"/><Relationship Id="rId21" Type="http://schemas.openxmlformats.org/officeDocument/2006/relationships/image" Target="../media/image204.emf"/><Relationship Id="rId7" Type="http://schemas.openxmlformats.org/officeDocument/2006/relationships/image" Target="../media/image190.emf"/><Relationship Id="rId12" Type="http://schemas.openxmlformats.org/officeDocument/2006/relationships/image" Target="../media/image195.emf"/><Relationship Id="rId17" Type="http://schemas.openxmlformats.org/officeDocument/2006/relationships/image" Target="../media/image200.emf"/><Relationship Id="rId2" Type="http://schemas.openxmlformats.org/officeDocument/2006/relationships/image" Target="../media/image185.emf"/><Relationship Id="rId16" Type="http://schemas.openxmlformats.org/officeDocument/2006/relationships/image" Target="../media/image199.emf"/><Relationship Id="rId20" Type="http://schemas.openxmlformats.org/officeDocument/2006/relationships/image" Target="../media/image203.emf"/><Relationship Id="rId1" Type="http://schemas.openxmlformats.org/officeDocument/2006/relationships/image" Target="../media/image184.emf"/><Relationship Id="rId6" Type="http://schemas.openxmlformats.org/officeDocument/2006/relationships/image" Target="../media/image189.emf"/><Relationship Id="rId11" Type="http://schemas.openxmlformats.org/officeDocument/2006/relationships/image" Target="../media/image194.emf"/><Relationship Id="rId5" Type="http://schemas.openxmlformats.org/officeDocument/2006/relationships/image" Target="../media/image188.emf"/><Relationship Id="rId15" Type="http://schemas.openxmlformats.org/officeDocument/2006/relationships/image" Target="../media/image198.emf"/><Relationship Id="rId10" Type="http://schemas.openxmlformats.org/officeDocument/2006/relationships/image" Target="../media/image193.emf"/><Relationship Id="rId19" Type="http://schemas.openxmlformats.org/officeDocument/2006/relationships/image" Target="../media/image202.emf"/><Relationship Id="rId4" Type="http://schemas.openxmlformats.org/officeDocument/2006/relationships/image" Target="../media/image187.emf"/><Relationship Id="rId9" Type="http://schemas.openxmlformats.org/officeDocument/2006/relationships/image" Target="../media/image192.emf"/><Relationship Id="rId14" Type="http://schemas.openxmlformats.org/officeDocument/2006/relationships/image" Target="../media/image197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emf"/><Relationship Id="rId13" Type="http://schemas.openxmlformats.org/officeDocument/2006/relationships/image" Target="../media/image217.emf"/><Relationship Id="rId18" Type="http://schemas.openxmlformats.org/officeDocument/2006/relationships/image" Target="../media/image222.emf"/><Relationship Id="rId3" Type="http://schemas.openxmlformats.org/officeDocument/2006/relationships/image" Target="../media/image207.png"/><Relationship Id="rId7" Type="http://schemas.openxmlformats.org/officeDocument/2006/relationships/image" Target="../media/image211.emf"/><Relationship Id="rId12" Type="http://schemas.openxmlformats.org/officeDocument/2006/relationships/image" Target="../media/image216.emf"/><Relationship Id="rId17" Type="http://schemas.openxmlformats.org/officeDocument/2006/relationships/image" Target="../media/image221.emf"/><Relationship Id="rId2" Type="http://schemas.openxmlformats.org/officeDocument/2006/relationships/image" Target="../media/image206.emf"/><Relationship Id="rId16" Type="http://schemas.openxmlformats.org/officeDocument/2006/relationships/image" Target="../media/image220.emf"/><Relationship Id="rId20" Type="http://schemas.openxmlformats.org/officeDocument/2006/relationships/image" Target="../media/image224.emf"/><Relationship Id="rId1" Type="http://schemas.openxmlformats.org/officeDocument/2006/relationships/image" Target="../media/image205.png"/><Relationship Id="rId6" Type="http://schemas.openxmlformats.org/officeDocument/2006/relationships/image" Target="../media/image210.emf"/><Relationship Id="rId11" Type="http://schemas.openxmlformats.org/officeDocument/2006/relationships/image" Target="../media/image215.emf"/><Relationship Id="rId5" Type="http://schemas.openxmlformats.org/officeDocument/2006/relationships/image" Target="../media/image209.emf"/><Relationship Id="rId15" Type="http://schemas.openxmlformats.org/officeDocument/2006/relationships/image" Target="../media/image219.emf"/><Relationship Id="rId10" Type="http://schemas.openxmlformats.org/officeDocument/2006/relationships/image" Target="../media/image214.emf"/><Relationship Id="rId19" Type="http://schemas.openxmlformats.org/officeDocument/2006/relationships/image" Target="../media/image223.emf"/><Relationship Id="rId4" Type="http://schemas.openxmlformats.org/officeDocument/2006/relationships/image" Target="../media/image208.emf"/><Relationship Id="rId9" Type="http://schemas.openxmlformats.org/officeDocument/2006/relationships/image" Target="../media/image213.emf"/><Relationship Id="rId14" Type="http://schemas.openxmlformats.org/officeDocument/2006/relationships/image" Target="../media/image218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emf"/><Relationship Id="rId3" Type="http://schemas.openxmlformats.org/officeDocument/2006/relationships/image" Target="../media/image228.emf"/><Relationship Id="rId7" Type="http://schemas.openxmlformats.org/officeDocument/2006/relationships/image" Target="../media/image232.emf"/><Relationship Id="rId12" Type="http://schemas.openxmlformats.org/officeDocument/2006/relationships/image" Target="../media/image237.emf"/><Relationship Id="rId2" Type="http://schemas.openxmlformats.org/officeDocument/2006/relationships/image" Target="../media/image227.emf"/><Relationship Id="rId1" Type="http://schemas.openxmlformats.org/officeDocument/2006/relationships/image" Target="../media/image226.emf"/><Relationship Id="rId6" Type="http://schemas.openxmlformats.org/officeDocument/2006/relationships/image" Target="../media/image231.emf"/><Relationship Id="rId11" Type="http://schemas.openxmlformats.org/officeDocument/2006/relationships/image" Target="../media/image236.emf"/><Relationship Id="rId5" Type="http://schemas.openxmlformats.org/officeDocument/2006/relationships/image" Target="../media/image230.emf"/><Relationship Id="rId10" Type="http://schemas.openxmlformats.org/officeDocument/2006/relationships/image" Target="../media/image235.emf"/><Relationship Id="rId4" Type="http://schemas.openxmlformats.org/officeDocument/2006/relationships/image" Target="../media/image229.emf"/><Relationship Id="rId9" Type="http://schemas.openxmlformats.org/officeDocument/2006/relationships/image" Target="../media/image234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emf"/><Relationship Id="rId13" Type="http://schemas.openxmlformats.org/officeDocument/2006/relationships/image" Target="../media/image250.emf"/><Relationship Id="rId3" Type="http://schemas.openxmlformats.org/officeDocument/2006/relationships/image" Target="../media/image240.emf"/><Relationship Id="rId7" Type="http://schemas.openxmlformats.org/officeDocument/2006/relationships/image" Target="../media/image244.emf"/><Relationship Id="rId12" Type="http://schemas.openxmlformats.org/officeDocument/2006/relationships/image" Target="../media/image249.emf"/><Relationship Id="rId2" Type="http://schemas.openxmlformats.org/officeDocument/2006/relationships/image" Target="../media/image239.emf"/><Relationship Id="rId1" Type="http://schemas.openxmlformats.org/officeDocument/2006/relationships/image" Target="../media/image238.emf"/><Relationship Id="rId6" Type="http://schemas.openxmlformats.org/officeDocument/2006/relationships/image" Target="../media/image243.emf"/><Relationship Id="rId11" Type="http://schemas.openxmlformats.org/officeDocument/2006/relationships/image" Target="../media/image248.emf"/><Relationship Id="rId5" Type="http://schemas.openxmlformats.org/officeDocument/2006/relationships/image" Target="../media/image242.emf"/><Relationship Id="rId15" Type="http://schemas.openxmlformats.org/officeDocument/2006/relationships/image" Target="../media/image252.emf"/><Relationship Id="rId10" Type="http://schemas.openxmlformats.org/officeDocument/2006/relationships/image" Target="../media/image247.emf"/><Relationship Id="rId4" Type="http://schemas.openxmlformats.org/officeDocument/2006/relationships/image" Target="../media/image241.emf"/><Relationship Id="rId9" Type="http://schemas.openxmlformats.org/officeDocument/2006/relationships/image" Target="../media/image246.emf"/><Relationship Id="rId14" Type="http://schemas.openxmlformats.org/officeDocument/2006/relationships/image" Target="../media/image251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emf"/><Relationship Id="rId2" Type="http://schemas.openxmlformats.org/officeDocument/2006/relationships/image" Target="../media/image254.emf"/><Relationship Id="rId1" Type="http://schemas.openxmlformats.org/officeDocument/2006/relationships/image" Target="../media/image253.emf"/><Relationship Id="rId4" Type="http://schemas.openxmlformats.org/officeDocument/2006/relationships/image" Target="../media/image256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emf"/><Relationship Id="rId7" Type="http://schemas.openxmlformats.org/officeDocument/2006/relationships/image" Target="../media/image263.emf"/><Relationship Id="rId2" Type="http://schemas.openxmlformats.org/officeDocument/2006/relationships/image" Target="../media/image258.emf"/><Relationship Id="rId1" Type="http://schemas.openxmlformats.org/officeDocument/2006/relationships/image" Target="../media/image257.emf"/><Relationship Id="rId6" Type="http://schemas.openxmlformats.org/officeDocument/2006/relationships/image" Target="../media/image262.emf"/><Relationship Id="rId5" Type="http://schemas.openxmlformats.org/officeDocument/2006/relationships/image" Target="../media/image261.emf"/><Relationship Id="rId4" Type="http://schemas.openxmlformats.org/officeDocument/2006/relationships/image" Target="../media/image260.e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emf"/><Relationship Id="rId13" Type="http://schemas.openxmlformats.org/officeDocument/2006/relationships/image" Target="../media/image276.emf"/><Relationship Id="rId18" Type="http://schemas.openxmlformats.org/officeDocument/2006/relationships/image" Target="../media/image281.emf"/><Relationship Id="rId3" Type="http://schemas.openxmlformats.org/officeDocument/2006/relationships/image" Target="../media/image266.emf"/><Relationship Id="rId21" Type="http://schemas.openxmlformats.org/officeDocument/2006/relationships/image" Target="../media/image284.emf"/><Relationship Id="rId7" Type="http://schemas.openxmlformats.org/officeDocument/2006/relationships/image" Target="../media/image270.emf"/><Relationship Id="rId12" Type="http://schemas.openxmlformats.org/officeDocument/2006/relationships/image" Target="../media/image275.emf"/><Relationship Id="rId17" Type="http://schemas.openxmlformats.org/officeDocument/2006/relationships/image" Target="../media/image280.emf"/><Relationship Id="rId2" Type="http://schemas.openxmlformats.org/officeDocument/2006/relationships/image" Target="../media/image265.emf"/><Relationship Id="rId16" Type="http://schemas.openxmlformats.org/officeDocument/2006/relationships/image" Target="../media/image279.emf"/><Relationship Id="rId20" Type="http://schemas.openxmlformats.org/officeDocument/2006/relationships/image" Target="../media/image283.emf"/><Relationship Id="rId1" Type="http://schemas.openxmlformats.org/officeDocument/2006/relationships/image" Target="../media/image264.emf"/><Relationship Id="rId6" Type="http://schemas.openxmlformats.org/officeDocument/2006/relationships/image" Target="../media/image269.emf"/><Relationship Id="rId11" Type="http://schemas.openxmlformats.org/officeDocument/2006/relationships/image" Target="../media/image274.emf"/><Relationship Id="rId5" Type="http://schemas.openxmlformats.org/officeDocument/2006/relationships/image" Target="../media/image268.emf"/><Relationship Id="rId15" Type="http://schemas.openxmlformats.org/officeDocument/2006/relationships/image" Target="../media/image278.emf"/><Relationship Id="rId10" Type="http://schemas.openxmlformats.org/officeDocument/2006/relationships/image" Target="../media/image273.emf"/><Relationship Id="rId19" Type="http://schemas.openxmlformats.org/officeDocument/2006/relationships/image" Target="../media/image282.emf"/><Relationship Id="rId4" Type="http://schemas.openxmlformats.org/officeDocument/2006/relationships/image" Target="../media/image267.emf"/><Relationship Id="rId9" Type="http://schemas.openxmlformats.org/officeDocument/2006/relationships/image" Target="../media/image272.emf"/><Relationship Id="rId14" Type="http://schemas.openxmlformats.org/officeDocument/2006/relationships/image" Target="../media/image277.emf"/><Relationship Id="rId22" Type="http://schemas.openxmlformats.org/officeDocument/2006/relationships/image" Target="../media/image285.e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emf"/><Relationship Id="rId13" Type="http://schemas.openxmlformats.org/officeDocument/2006/relationships/image" Target="../media/image298.emf"/><Relationship Id="rId18" Type="http://schemas.openxmlformats.org/officeDocument/2006/relationships/image" Target="../media/image303.emf"/><Relationship Id="rId3" Type="http://schemas.openxmlformats.org/officeDocument/2006/relationships/image" Target="../media/image288.emf"/><Relationship Id="rId7" Type="http://schemas.openxmlformats.org/officeDocument/2006/relationships/image" Target="../media/image292.emf"/><Relationship Id="rId12" Type="http://schemas.openxmlformats.org/officeDocument/2006/relationships/image" Target="../media/image297.emf"/><Relationship Id="rId17" Type="http://schemas.openxmlformats.org/officeDocument/2006/relationships/image" Target="../media/image302.emf"/><Relationship Id="rId2" Type="http://schemas.openxmlformats.org/officeDocument/2006/relationships/image" Target="../media/image287.emf"/><Relationship Id="rId16" Type="http://schemas.openxmlformats.org/officeDocument/2006/relationships/image" Target="../media/image301.emf"/><Relationship Id="rId1" Type="http://schemas.openxmlformats.org/officeDocument/2006/relationships/image" Target="../media/image286.emf"/><Relationship Id="rId6" Type="http://schemas.openxmlformats.org/officeDocument/2006/relationships/image" Target="../media/image291.emf"/><Relationship Id="rId11" Type="http://schemas.openxmlformats.org/officeDocument/2006/relationships/image" Target="../media/image296.emf"/><Relationship Id="rId5" Type="http://schemas.openxmlformats.org/officeDocument/2006/relationships/image" Target="../media/image290.emf"/><Relationship Id="rId15" Type="http://schemas.openxmlformats.org/officeDocument/2006/relationships/image" Target="../media/image300.emf"/><Relationship Id="rId10" Type="http://schemas.openxmlformats.org/officeDocument/2006/relationships/image" Target="../media/image295.emf"/><Relationship Id="rId4" Type="http://schemas.openxmlformats.org/officeDocument/2006/relationships/image" Target="../media/image289.emf"/><Relationship Id="rId9" Type="http://schemas.openxmlformats.org/officeDocument/2006/relationships/image" Target="../media/image294.emf"/><Relationship Id="rId14" Type="http://schemas.openxmlformats.org/officeDocument/2006/relationships/image" Target="../media/image299.png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38.emf"/><Relationship Id="rId18" Type="http://schemas.openxmlformats.org/officeDocument/2006/relationships/image" Target="../media/image43.emf"/><Relationship Id="rId3" Type="http://schemas.openxmlformats.org/officeDocument/2006/relationships/image" Target="../media/image28.emf"/><Relationship Id="rId21" Type="http://schemas.openxmlformats.org/officeDocument/2006/relationships/image" Target="../media/image46.emf"/><Relationship Id="rId7" Type="http://schemas.openxmlformats.org/officeDocument/2006/relationships/image" Target="../media/image32.emf"/><Relationship Id="rId12" Type="http://schemas.openxmlformats.org/officeDocument/2006/relationships/image" Target="../media/image37.png"/><Relationship Id="rId17" Type="http://schemas.openxmlformats.org/officeDocument/2006/relationships/image" Target="../media/image42.emf"/><Relationship Id="rId2" Type="http://schemas.openxmlformats.org/officeDocument/2006/relationships/image" Target="../media/image27.emf"/><Relationship Id="rId16" Type="http://schemas.openxmlformats.org/officeDocument/2006/relationships/image" Target="../media/image41.emf"/><Relationship Id="rId20" Type="http://schemas.openxmlformats.org/officeDocument/2006/relationships/image" Target="../media/image45.emf"/><Relationship Id="rId1" Type="http://schemas.openxmlformats.org/officeDocument/2006/relationships/image" Target="../media/image26.emf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emf"/><Relationship Id="rId15" Type="http://schemas.openxmlformats.org/officeDocument/2006/relationships/image" Target="../media/image40.emf"/><Relationship Id="rId10" Type="http://schemas.openxmlformats.org/officeDocument/2006/relationships/image" Target="../media/image35.emf"/><Relationship Id="rId19" Type="http://schemas.openxmlformats.org/officeDocument/2006/relationships/image" Target="../media/image44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Relationship Id="rId14" Type="http://schemas.openxmlformats.org/officeDocument/2006/relationships/image" Target="../media/image39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emf"/><Relationship Id="rId13" Type="http://schemas.openxmlformats.org/officeDocument/2006/relationships/image" Target="../media/image316.emf"/><Relationship Id="rId3" Type="http://schemas.openxmlformats.org/officeDocument/2006/relationships/image" Target="../media/image306.emf"/><Relationship Id="rId7" Type="http://schemas.openxmlformats.org/officeDocument/2006/relationships/image" Target="../media/image310.emf"/><Relationship Id="rId12" Type="http://schemas.openxmlformats.org/officeDocument/2006/relationships/image" Target="../media/image315.emf"/><Relationship Id="rId2" Type="http://schemas.openxmlformats.org/officeDocument/2006/relationships/image" Target="../media/image305.emf"/><Relationship Id="rId1" Type="http://schemas.openxmlformats.org/officeDocument/2006/relationships/image" Target="../media/image304.emf"/><Relationship Id="rId6" Type="http://schemas.openxmlformats.org/officeDocument/2006/relationships/image" Target="../media/image309.emf"/><Relationship Id="rId11" Type="http://schemas.openxmlformats.org/officeDocument/2006/relationships/image" Target="../media/image314.emf"/><Relationship Id="rId5" Type="http://schemas.openxmlformats.org/officeDocument/2006/relationships/image" Target="../media/image308.emf"/><Relationship Id="rId10" Type="http://schemas.openxmlformats.org/officeDocument/2006/relationships/image" Target="../media/image313.emf"/><Relationship Id="rId4" Type="http://schemas.openxmlformats.org/officeDocument/2006/relationships/image" Target="../media/image307.emf"/><Relationship Id="rId9" Type="http://schemas.openxmlformats.org/officeDocument/2006/relationships/image" Target="../media/image312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emf"/><Relationship Id="rId2" Type="http://schemas.openxmlformats.org/officeDocument/2006/relationships/image" Target="../media/image318.emf"/><Relationship Id="rId1" Type="http://schemas.openxmlformats.org/officeDocument/2006/relationships/image" Target="../media/image317.emf"/><Relationship Id="rId4" Type="http://schemas.openxmlformats.org/officeDocument/2006/relationships/image" Target="../media/image32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1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emf"/><Relationship Id="rId2" Type="http://schemas.openxmlformats.org/officeDocument/2006/relationships/image" Target="../media/image323.emf"/><Relationship Id="rId1" Type="http://schemas.openxmlformats.org/officeDocument/2006/relationships/image" Target="../media/image322.wmf"/><Relationship Id="rId4" Type="http://schemas.openxmlformats.org/officeDocument/2006/relationships/image" Target="../media/image325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emf"/><Relationship Id="rId7" Type="http://schemas.openxmlformats.org/officeDocument/2006/relationships/image" Target="../media/image332.emf"/><Relationship Id="rId2" Type="http://schemas.openxmlformats.org/officeDocument/2006/relationships/image" Target="../media/image327.emf"/><Relationship Id="rId1" Type="http://schemas.openxmlformats.org/officeDocument/2006/relationships/image" Target="../media/image326.emf"/><Relationship Id="rId6" Type="http://schemas.openxmlformats.org/officeDocument/2006/relationships/image" Target="../media/image331.emf"/><Relationship Id="rId5" Type="http://schemas.openxmlformats.org/officeDocument/2006/relationships/image" Target="../media/image330.emf"/><Relationship Id="rId4" Type="http://schemas.openxmlformats.org/officeDocument/2006/relationships/image" Target="../media/image329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wmf"/><Relationship Id="rId2" Type="http://schemas.openxmlformats.org/officeDocument/2006/relationships/image" Target="../media/image334.wmf"/><Relationship Id="rId1" Type="http://schemas.openxmlformats.org/officeDocument/2006/relationships/image" Target="../media/image333.wmf"/><Relationship Id="rId5" Type="http://schemas.openxmlformats.org/officeDocument/2006/relationships/image" Target="../media/image337.wmf"/><Relationship Id="rId4" Type="http://schemas.openxmlformats.org/officeDocument/2006/relationships/image" Target="../media/image336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8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wmf"/><Relationship Id="rId2" Type="http://schemas.openxmlformats.org/officeDocument/2006/relationships/image" Target="../media/image340.wmf"/><Relationship Id="rId1" Type="http://schemas.openxmlformats.org/officeDocument/2006/relationships/image" Target="../media/image339.wmf"/><Relationship Id="rId4" Type="http://schemas.openxmlformats.org/officeDocument/2006/relationships/image" Target="../media/image34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3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wmf"/><Relationship Id="rId2" Type="http://schemas.openxmlformats.org/officeDocument/2006/relationships/image" Target="../media/image345.wmf"/><Relationship Id="rId1" Type="http://schemas.openxmlformats.org/officeDocument/2006/relationships/image" Target="../media/image344.wmf"/><Relationship Id="rId4" Type="http://schemas.openxmlformats.org/officeDocument/2006/relationships/image" Target="../media/image347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image" Target="../media/image59.emf"/><Relationship Id="rId18" Type="http://schemas.openxmlformats.org/officeDocument/2006/relationships/image" Target="../media/image64.emf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12" Type="http://schemas.openxmlformats.org/officeDocument/2006/relationships/image" Target="../media/image58.emf"/><Relationship Id="rId17" Type="http://schemas.openxmlformats.org/officeDocument/2006/relationships/image" Target="../media/image63.emf"/><Relationship Id="rId2" Type="http://schemas.openxmlformats.org/officeDocument/2006/relationships/image" Target="../media/image48.emf"/><Relationship Id="rId16" Type="http://schemas.openxmlformats.org/officeDocument/2006/relationships/image" Target="../media/image62.emf"/><Relationship Id="rId1" Type="http://schemas.openxmlformats.org/officeDocument/2006/relationships/image" Target="../media/image47.emf"/><Relationship Id="rId6" Type="http://schemas.openxmlformats.org/officeDocument/2006/relationships/image" Target="../media/image52.emf"/><Relationship Id="rId11" Type="http://schemas.openxmlformats.org/officeDocument/2006/relationships/image" Target="../media/image57.emf"/><Relationship Id="rId5" Type="http://schemas.openxmlformats.org/officeDocument/2006/relationships/image" Target="../media/image51.emf"/><Relationship Id="rId15" Type="http://schemas.openxmlformats.org/officeDocument/2006/relationships/image" Target="../media/image61.emf"/><Relationship Id="rId10" Type="http://schemas.openxmlformats.org/officeDocument/2006/relationships/image" Target="../media/image56.png"/><Relationship Id="rId19" Type="http://schemas.openxmlformats.org/officeDocument/2006/relationships/image" Target="../media/image65.emf"/><Relationship Id="rId4" Type="http://schemas.openxmlformats.org/officeDocument/2006/relationships/image" Target="../media/image50.emf"/><Relationship Id="rId9" Type="http://schemas.openxmlformats.org/officeDocument/2006/relationships/image" Target="../media/image55.emf"/><Relationship Id="rId14" Type="http://schemas.openxmlformats.org/officeDocument/2006/relationships/image" Target="../media/image60.e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emf"/><Relationship Id="rId13" Type="http://schemas.openxmlformats.org/officeDocument/2006/relationships/image" Target="../media/image360.emf"/><Relationship Id="rId3" Type="http://schemas.openxmlformats.org/officeDocument/2006/relationships/image" Target="../media/image350.emf"/><Relationship Id="rId7" Type="http://schemas.openxmlformats.org/officeDocument/2006/relationships/image" Target="../media/image354.emf"/><Relationship Id="rId12" Type="http://schemas.openxmlformats.org/officeDocument/2006/relationships/image" Target="../media/image359.emf"/><Relationship Id="rId2" Type="http://schemas.openxmlformats.org/officeDocument/2006/relationships/image" Target="../media/image349.emf"/><Relationship Id="rId1" Type="http://schemas.openxmlformats.org/officeDocument/2006/relationships/image" Target="../media/image348.emf"/><Relationship Id="rId6" Type="http://schemas.openxmlformats.org/officeDocument/2006/relationships/image" Target="../media/image353.emf"/><Relationship Id="rId11" Type="http://schemas.openxmlformats.org/officeDocument/2006/relationships/image" Target="../media/image358.emf"/><Relationship Id="rId5" Type="http://schemas.openxmlformats.org/officeDocument/2006/relationships/image" Target="../media/image352.emf"/><Relationship Id="rId10" Type="http://schemas.openxmlformats.org/officeDocument/2006/relationships/image" Target="../media/image357.emf"/><Relationship Id="rId4" Type="http://schemas.openxmlformats.org/officeDocument/2006/relationships/image" Target="../media/image351.emf"/><Relationship Id="rId9" Type="http://schemas.openxmlformats.org/officeDocument/2006/relationships/image" Target="../media/image356.emf"/><Relationship Id="rId14" Type="http://schemas.openxmlformats.org/officeDocument/2006/relationships/image" Target="../media/image361.e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emf"/><Relationship Id="rId13" Type="http://schemas.openxmlformats.org/officeDocument/2006/relationships/image" Target="../media/image374.emf"/><Relationship Id="rId3" Type="http://schemas.openxmlformats.org/officeDocument/2006/relationships/image" Target="../media/image364.emf"/><Relationship Id="rId7" Type="http://schemas.openxmlformats.org/officeDocument/2006/relationships/image" Target="../media/image368.emf"/><Relationship Id="rId12" Type="http://schemas.openxmlformats.org/officeDocument/2006/relationships/image" Target="../media/image373.emf"/><Relationship Id="rId2" Type="http://schemas.openxmlformats.org/officeDocument/2006/relationships/image" Target="../media/image363.emf"/><Relationship Id="rId1" Type="http://schemas.openxmlformats.org/officeDocument/2006/relationships/image" Target="../media/image362.emf"/><Relationship Id="rId6" Type="http://schemas.openxmlformats.org/officeDocument/2006/relationships/image" Target="../media/image367.emf"/><Relationship Id="rId11" Type="http://schemas.openxmlformats.org/officeDocument/2006/relationships/image" Target="../media/image372.emf"/><Relationship Id="rId5" Type="http://schemas.openxmlformats.org/officeDocument/2006/relationships/image" Target="../media/image366.emf"/><Relationship Id="rId15" Type="http://schemas.openxmlformats.org/officeDocument/2006/relationships/image" Target="../media/image376.emf"/><Relationship Id="rId10" Type="http://schemas.openxmlformats.org/officeDocument/2006/relationships/image" Target="../media/image371.emf"/><Relationship Id="rId4" Type="http://schemas.openxmlformats.org/officeDocument/2006/relationships/image" Target="../media/image365.emf"/><Relationship Id="rId9" Type="http://schemas.openxmlformats.org/officeDocument/2006/relationships/image" Target="../media/image370.emf"/><Relationship Id="rId14" Type="http://schemas.openxmlformats.org/officeDocument/2006/relationships/image" Target="../media/image375.e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emf"/><Relationship Id="rId13" Type="http://schemas.openxmlformats.org/officeDocument/2006/relationships/image" Target="../media/image389.emf"/><Relationship Id="rId18" Type="http://schemas.openxmlformats.org/officeDocument/2006/relationships/image" Target="../media/image394.emf"/><Relationship Id="rId3" Type="http://schemas.openxmlformats.org/officeDocument/2006/relationships/image" Target="../media/image379.emf"/><Relationship Id="rId21" Type="http://schemas.openxmlformats.org/officeDocument/2006/relationships/image" Target="../media/image397.emf"/><Relationship Id="rId7" Type="http://schemas.openxmlformats.org/officeDocument/2006/relationships/image" Target="../media/image383.emf"/><Relationship Id="rId12" Type="http://schemas.openxmlformats.org/officeDocument/2006/relationships/image" Target="../media/image388.emf"/><Relationship Id="rId17" Type="http://schemas.openxmlformats.org/officeDocument/2006/relationships/image" Target="../media/image393.emf"/><Relationship Id="rId2" Type="http://schemas.openxmlformats.org/officeDocument/2006/relationships/image" Target="../media/image378.emf"/><Relationship Id="rId16" Type="http://schemas.openxmlformats.org/officeDocument/2006/relationships/image" Target="../media/image392.emf"/><Relationship Id="rId20" Type="http://schemas.openxmlformats.org/officeDocument/2006/relationships/image" Target="../media/image396.emf"/><Relationship Id="rId1" Type="http://schemas.openxmlformats.org/officeDocument/2006/relationships/image" Target="../media/image377.emf"/><Relationship Id="rId6" Type="http://schemas.openxmlformats.org/officeDocument/2006/relationships/image" Target="../media/image382.emf"/><Relationship Id="rId11" Type="http://schemas.openxmlformats.org/officeDocument/2006/relationships/image" Target="../media/image387.emf"/><Relationship Id="rId5" Type="http://schemas.openxmlformats.org/officeDocument/2006/relationships/image" Target="../media/image381.emf"/><Relationship Id="rId15" Type="http://schemas.openxmlformats.org/officeDocument/2006/relationships/image" Target="../media/image391.emf"/><Relationship Id="rId10" Type="http://schemas.openxmlformats.org/officeDocument/2006/relationships/image" Target="../media/image386.emf"/><Relationship Id="rId19" Type="http://schemas.openxmlformats.org/officeDocument/2006/relationships/image" Target="../media/image395.emf"/><Relationship Id="rId4" Type="http://schemas.openxmlformats.org/officeDocument/2006/relationships/image" Target="../media/image380.emf"/><Relationship Id="rId9" Type="http://schemas.openxmlformats.org/officeDocument/2006/relationships/image" Target="../media/image385.emf"/><Relationship Id="rId14" Type="http://schemas.openxmlformats.org/officeDocument/2006/relationships/image" Target="../media/image390.emf"/><Relationship Id="rId22" Type="http://schemas.openxmlformats.org/officeDocument/2006/relationships/image" Target="../media/image398.e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emf"/><Relationship Id="rId13" Type="http://schemas.openxmlformats.org/officeDocument/2006/relationships/image" Target="../media/image411.emf"/><Relationship Id="rId18" Type="http://schemas.openxmlformats.org/officeDocument/2006/relationships/image" Target="../media/image416.emf"/><Relationship Id="rId3" Type="http://schemas.openxmlformats.org/officeDocument/2006/relationships/image" Target="../media/image401.emf"/><Relationship Id="rId21" Type="http://schemas.openxmlformats.org/officeDocument/2006/relationships/image" Target="../media/image419.emf"/><Relationship Id="rId7" Type="http://schemas.openxmlformats.org/officeDocument/2006/relationships/image" Target="../media/image405.emf"/><Relationship Id="rId12" Type="http://schemas.openxmlformats.org/officeDocument/2006/relationships/image" Target="../media/image410.emf"/><Relationship Id="rId17" Type="http://schemas.openxmlformats.org/officeDocument/2006/relationships/image" Target="../media/image415.emf"/><Relationship Id="rId2" Type="http://schemas.openxmlformats.org/officeDocument/2006/relationships/image" Target="../media/image400.emf"/><Relationship Id="rId16" Type="http://schemas.openxmlformats.org/officeDocument/2006/relationships/image" Target="../media/image414.emf"/><Relationship Id="rId20" Type="http://schemas.openxmlformats.org/officeDocument/2006/relationships/image" Target="../media/image418.emf"/><Relationship Id="rId1" Type="http://schemas.openxmlformats.org/officeDocument/2006/relationships/image" Target="../media/image399.emf"/><Relationship Id="rId6" Type="http://schemas.openxmlformats.org/officeDocument/2006/relationships/image" Target="../media/image404.emf"/><Relationship Id="rId11" Type="http://schemas.openxmlformats.org/officeDocument/2006/relationships/image" Target="../media/image409.emf"/><Relationship Id="rId24" Type="http://schemas.openxmlformats.org/officeDocument/2006/relationships/image" Target="../media/image422.emf"/><Relationship Id="rId5" Type="http://schemas.openxmlformats.org/officeDocument/2006/relationships/image" Target="../media/image403.emf"/><Relationship Id="rId15" Type="http://schemas.openxmlformats.org/officeDocument/2006/relationships/image" Target="../media/image413.emf"/><Relationship Id="rId23" Type="http://schemas.openxmlformats.org/officeDocument/2006/relationships/image" Target="../media/image421.emf"/><Relationship Id="rId10" Type="http://schemas.openxmlformats.org/officeDocument/2006/relationships/image" Target="../media/image408.emf"/><Relationship Id="rId19" Type="http://schemas.openxmlformats.org/officeDocument/2006/relationships/image" Target="../media/image417.emf"/><Relationship Id="rId4" Type="http://schemas.openxmlformats.org/officeDocument/2006/relationships/image" Target="../media/image402.emf"/><Relationship Id="rId9" Type="http://schemas.openxmlformats.org/officeDocument/2006/relationships/image" Target="../media/image407.emf"/><Relationship Id="rId14" Type="http://schemas.openxmlformats.org/officeDocument/2006/relationships/image" Target="../media/image412.emf"/><Relationship Id="rId22" Type="http://schemas.openxmlformats.org/officeDocument/2006/relationships/image" Target="../media/image420.e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emf"/><Relationship Id="rId13" Type="http://schemas.openxmlformats.org/officeDocument/2006/relationships/image" Target="../media/image435.emf"/><Relationship Id="rId3" Type="http://schemas.openxmlformats.org/officeDocument/2006/relationships/image" Target="../media/image425.emf"/><Relationship Id="rId7" Type="http://schemas.openxmlformats.org/officeDocument/2006/relationships/image" Target="../media/image429.emf"/><Relationship Id="rId12" Type="http://schemas.openxmlformats.org/officeDocument/2006/relationships/image" Target="../media/image434.emf"/><Relationship Id="rId2" Type="http://schemas.openxmlformats.org/officeDocument/2006/relationships/image" Target="../media/image424.emf"/><Relationship Id="rId1" Type="http://schemas.openxmlformats.org/officeDocument/2006/relationships/image" Target="../media/image423.emf"/><Relationship Id="rId6" Type="http://schemas.openxmlformats.org/officeDocument/2006/relationships/image" Target="../media/image428.emf"/><Relationship Id="rId11" Type="http://schemas.openxmlformats.org/officeDocument/2006/relationships/image" Target="../media/image433.emf"/><Relationship Id="rId5" Type="http://schemas.openxmlformats.org/officeDocument/2006/relationships/image" Target="../media/image427.emf"/><Relationship Id="rId10" Type="http://schemas.openxmlformats.org/officeDocument/2006/relationships/image" Target="../media/image432.emf"/><Relationship Id="rId4" Type="http://schemas.openxmlformats.org/officeDocument/2006/relationships/image" Target="../media/image426.emf"/><Relationship Id="rId9" Type="http://schemas.openxmlformats.org/officeDocument/2006/relationships/image" Target="../media/image431.emf"/><Relationship Id="rId14" Type="http://schemas.openxmlformats.org/officeDocument/2006/relationships/image" Target="../media/image436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7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8.w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emf"/><Relationship Id="rId13" Type="http://schemas.openxmlformats.org/officeDocument/2006/relationships/image" Target="../media/image451.emf"/><Relationship Id="rId18" Type="http://schemas.openxmlformats.org/officeDocument/2006/relationships/image" Target="../media/image456.emf"/><Relationship Id="rId3" Type="http://schemas.openxmlformats.org/officeDocument/2006/relationships/image" Target="../media/image441.emf"/><Relationship Id="rId7" Type="http://schemas.openxmlformats.org/officeDocument/2006/relationships/image" Target="../media/image445.emf"/><Relationship Id="rId12" Type="http://schemas.openxmlformats.org/officeDocument/2006/relationships/image" Target="../media/image450.emf"/><Relationship Id="rId17" Type="http://schemas.openxmlformats.org/officeDocument/2006/relationships/image" Target="../media/image455.emf"/><Relationship Id="rId2" Type="http://schemas.openxmlformats.org/officeDocument/2006/relationships/image" Target="../media/image440.emf"/><Relationship Id="rId16" Type="http://schemas.openxmlformats.org/officeDocument/2006/relationships/image" Target="../media/image454.emf"/><Relationship Id="rId20" Type="http://schemas.openxmlformats.org/officeDocument/2006/relationships/image" Target="../media/image458.emf"/><Relationship Id="rId1" Type="http://schemas.openxmlformats.org/officeDocument/2006/relationships/image" Target="../media/image439.emf"/><Relationship Id="rId6" Type="http://schemas.openxmlformats.org/officeDocument/2006/relationships/image" Target="../media/image444.emf"/><Relationship Id="rId11" Type="http://schemas.openxmlformats.org/officeDocument/2006/relationships/image" Target="../media/image449.emf"/><Relationship Id="rId5" Type="http://schemas.openxmlformats.org/officeDocument/2006/relationships/image" Target="../media/image443.emf"/><Relationship Id="rId15" Type="http://schemas.openxmlformats.org/officeDocument/2006/relationships/image" Target="../media/image453.emf"/><Relationship Id="rId10" Type="http://schemas.openxmlformats.org/officeDocument/2006/relationships/image" Target="../media/image448.emf"/><Relationship Id="rId19" Type="http://schemas.openxmlformats.org/officeDocument/2006/relationships/image" Target="../media/image457.emf"/><Relationship Id="rId4" Type="http://schemas.openxmlformats.org/officeDocument/2006/relationships/image" Target="../media/image442.emf"/><Relationship Id="rId9" Type="http://schemas.openxmlformats.org/officeDocument/2006/relationships/image" Target="../media/image447.emf"/><Relationship Id="rId14" Type="http://schemas.openxmlformats.org/officeDocument/2006/relationships/image" Target="../media/image452.e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emf"/><Relationship Id="rId3" Type="http://schemas.openxmlformats.org/officeDocument/2006/relationships/image" Target="../media/image461.emf"/><Relationship Id="rId7" Type="http://schemas.openxmlformats.org/officeDocument/2006/relationships/image" Target="../media/image465.emf"/><Relationship Id="rId2" Type="http://schemas.openxmlformats.org/officeDocument/2006/relationships/image" Target="../media/image460.emf"/><Relationship Id="rId1" Type="http://schemas.openxmlformats.org/officeDocument/2006/relationships/image" Target="../media/image459.emf"/><Relationship Id="rId6" Type="http://schemas.openxmlformats.org/officeDocument/2006/relationships/image" Target="../media/image464.emf"/><Relationship Id="rId5" Type="http://schemas.openxmlformats.org/officeDocument/2006/relationships/image" Target="../media/image463.emf"/><Relationship Id="rId4" Type="http://schemas.openxmlformats.org/officeDocument/2006/relationships/image" Target="../media/image462.e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emf"/><Relationship Id="rId13" Type="http://schemas.openxmlformats.org/officeDocument/2006/relationships/image" Target="../media/image479.emf"/><Relationship Id="rId18" Type="http://schemas.openxmlformats.org/officeDocument/2006/relationships/image" Target="../media/image484.emf"/><Relationship Id="rId3" Type="http://schemas.openxmlformats.org/officeDocument/2006/relationships/image" Target="../media/image469.emf"/><Relationship Id="rId21" Type="http://schemas.openxmlformats.org/officeDocument/2006/relationships/image" Target="../media/image487.emf"/><Relationship Id="rId7" Type="http://schemas.openxmlformats.org/officeDocument/2006/relationships/image" Target="../media/image473.emf"/><Relationship Id="rId12" Type="http://schemas.openxmlformats.org/officeDocument/2006/relationships/image" Target="../media/image478.emf"/><Relationship Id="rId17" Type="http://schemas.openxmlformats.org/officeDocument/2006/relationships/image" Target="../media/image483.emf"/><Relationship Id="rId2" Type="http://schemas.openxmlformats.org/officeDocument/2006/relationships/image" Target="../media/image468.emf"/><Relationship Id="rId16" Type="http://schemas.openxmlformats.org/officeDocument/2006/relationships/image" Target="../media/image482.emf"/><Relationship Id="rId20" Type="http://schemas.openxmlformats.org/officeDocument/2006/relationships/image" Target="../media/image486.emf"/><Relationship Id="rId1" Type="http://schemas.openxmlformats.org/officeDocument/2006/relationships/image" Target="../media/image467.emf"/><Relationship Id="rId6" Type="http://schemas.openxmlformats.org/officeDocument/2006/relationships/image" Target="../media/image472.emf"/><Relationship Id="rId11" Type="http://schemas.openxmlformats.org/officeDocument/2006/relationships/image" Target="../media/image477.emf"/><Relationship Id="rId24" Type="http://schemas.openxmlformats.org/officeDocument/2006/relationships/image" Target="../media/image490.emf"/><Relationship Id="rId5" Type="http://schemas.openxmlformats.org/officeDocument/2006/relationships/image" Target="../media/image471.emf"/><Relationship Id="rId15" Type="http://schemas.openxmlformats.org/officeDocument/2006/relationships/image" Target="../media/image481.png"/><Relationship Id="rId23" Type="http://schemas.openxmlformats.org/officeDocument/2006/relationships/image" Target="../media/image489.emf"/><Relationship Id="rId10" Type="http://schemas.openxmlformats.org/officeDocument/2006/relationships/image" Target="../media/image476.emf"/><Relationship Id="rId19" Type="http://schemas.openxmlformats.org/officeDocument/2006/relationships/image" Target="../media/image485.emf"/><Relationship Id="rId4" Type="http://schemas.openxmlformats.org/officeDocument/2006/relationships/image" Target="../media/image470.emf"/><Relationship Id="rId9" Type="http://schemas.openxmlformats.org/officeDocument/2006/relationships/image" Target="../media/image475.emf"/><Relationship Id="rId14" Type="http://schemas.openxmlformats.org/officeDocument/2006/relationships/image" Target="../media/image480.emf"/><Relationship Id="rId22" Type="http://schemas.openxmlformats.org/officeDocument/2006/relationships/image" Target="../media/image488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13" Type="http://schemas.openxmlformats.org/officeDocument/2006/relationships/image" Target="../media/image78.emf"/><Relationship Id="rId18" Type="http://schemas.openxmlformats.org/officeDocument/2006/relationships/image" Target="../media/image83.emf"/><Relationship Id="rId3" Type="http://schemas.openxmlformats.org/officeDocument/2006/relationships/image" Target="../media/image68.emf"/><Relationship Id="rId7" Type="http://schemas.openxmlformats.org/officeDocument/2006/relationships/image" Target="../media/image72.emf"/><Relationship Id="rId12" Type="http://schemas.openxmlformats.org/officeDocument/2006/relationships/image" Target="../media/image77.emf"/><Relationship Id="rId17" Type="http://schemas.openxmlformats.org/officeDocument/2006/relationships/image" Target="../media/image82.emf"/><Relationship Id="rId2" Type="http://schemas.openxmlformats.org/officeDocument/2006/relationships/image" Target="../media/image67.emf"/><Relationship Id="rId16" Type="http://schemas.openxmlformats.org/officeDocument/2006/relationships/image" Target="../media/image81.emf"/><Relationship Id="rId20" Type="http://schemas.openxmlformats.org/officeDocument/2006/relationships/image" Target="../media/image85.emf"/><Relationship Id="rId1" Type="http://schemas.openxmlformats.org/officeDocument/2006/relationships/image" Target="../media/image66.png"/><Relationship Id="rId6" Type="http://schemas.openxmlformats.org/officeDocument/2006/relationships/image" Target="../media/image71.emf"/><Relationship Id="rId11" Type="http://schemas.openxmlformats.org/officeDocument/2006/relationships/image" Target="../media/image76.emf"/><Relationship Id="rId5" Type="http://schemas.openxmlformats.org/officeDocument/2006/relationships/image" Target="../media/image70.emf"/><Relationship Id="rId15" Type="http://schemas.openxmlformats.org/officeDocument/2006/relationships/image" Target="../media/image80.emf"/><Relationship Id="rId10" Type="http://schemas.openxmlformats.org/officeDocument/2006/relationships/image" Target="../media/image75.emf"/><Relationship Id="rId19" Type="http://schemas.openxmlformats.org/officeDocument/2006/relationships/image" Target="../media/image84.emf"/><Relationship Id="rId4" Type="http://schemas.openxmlformats.org/officeDocument/2006/relationships/image" Target="../media/image69.emf"/><Relationship Id="rId9" Type="http://schemas.openxmlformats.org/officeDocument/2006/relationships/image" Target="../media/image74.emf"/><Relationship Id="rId14" Type="http://schemas.openxmlformats.org/officeDocument/2006/relationships/image" Target="../media/image79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emf"/><Relationship Id="rId7" Type="http://schemas.openxmlformats.org/officeDocument/2006/relationships/image" Target="../media/image497.emf"/><Relationship Id="rId2" Type="http://schemas.openxmlformats.org/officeDocument/2006/relationships/image" Target="../media/image492.emf"/><Relationship Id="rId1" Type="http://schemas.openxmlformats.org/officeDocument/2006/relationships/image" Target="../media/image491.emf"/><Relationship Id="rId6" Type="http://schemas.openxmlformats.org/officeDocument/2006/relationships/image" Target="../media/image496.wmf"/><Relationship Id="rId5" Type="http://schemas.openxmlformats.org/officeDocument/2006/relationships/image" Target="../media/image495.emf"/><Relationship Id="rId4" Type="http://schemas.openxmlformats.org/officeDocument/2006/relationships/image" Target="../media/image494.emf"/></Relationships>
</file>

<file path=ppt/drawings/_rels/vmlDrawing4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wmf"/><Relationship Id="rId3" Type="http://schemas.openxmlformats.org/officeDocument/2006/relationships/image" Target="../media/image500.emf"/><Relationship Id="rId7" Type="http://schemas.openxmlformats.org/officeDocument/2006/relationships/image" Target="../media/image504.emf"/><Relationship Id="rId2" Type="http://schemas.openxmlformats.org/officeDocument/2006/relationships/image" Target="../media/image499.emf"/><Relationship Id="rId1" Type="http://schemas.openxmlformats.org/officeDocument/2006/relationships/image" Target="../media/image498.emf"/><Relationship Id="rId6" Type="http://schemas.openxmlformats.org/officeDocument/2006/relationships/image" Target="../media/image503.wmf"/><Relationship Id="rId5" Type="http://schemas.openxmlformats.org/officeDocument/2006/relationships/image" Target="../media/image502.wmf"/><Relationship Id="rId4" Type="http://schemas.openxmlformats.org/officeDocument/2006/relationships/image" Target="../media/image501.e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emf"/><Relationship Id="rId13" Type="http://schemas.openxmlformats.org/officeDocument/2006/relationships/image" Target="../media/image518.emf"/><Relationship Id="rId18" Type="http://schemas.openxmlformats.org/officeDocument/2006/relationships/image" Target="../media/image523.emf"/><Relationship Id="rId3" Type="http://schemas.openxmlformats.org/officeDocument/2006/relationships/image" Target="../media/image508.emf"/><Relationship Id="rId7" Type="http://schemas.openxmlformats.org/officeDocument/2006/relationships/image" Target="../media/image512.emf"/><Relationship Id="rId12" Type="http://schemas.openxmlformats.org/officeDocument/2006/relationships/image" Target="../media/image517.emf"/><Relationship Id="rId17" Type="http://schemas.openxmlformats.org/officeDocument/2006/relationships/image" Target="../media/image522.emf"/><Relationship Id="rId2" Type="http://schemas.openxmlformats.org/officeDocument/2006/relationships/image" Target="../media/image507.emf"/><Relationship Id="rId16" Type="http://schemas.openxmlformats.org/officeDocument/2006/relationships/image" Target="../media/image521.emf"/><Relationship Id="rId1" Type="http://schemas.openxmlformats.org/officeDocument/2006/relationships/image" Target="../media/image506.emf"/><Relationship Id="rId6" Type="http://schemas.openxmlformats.org/officeDocument/2006/relationships/image" Target="../media/image511.emf"/><Relationship Id="rId11" Type="http://schemas.openxmlformats.org/officeDocument/2006/relationships/image" Target="../media/image516.emf"/><Relationship Id="rId5" Type="http://schemas.openxmlformats.org/officeDocument/2006/relationships/image" Target="../media/image510.emf"/><Relationship Id="rId15" Type="http://schemas.openxmlformats.org/officeDocument/2006/relationships/image" Target="../media/image520.emf"/><Relationship Id="rId10" Type="http://schemas.openxmlformats.org/officeDocument/2006/relationships/image" Target="../media/image515.emf"/><Relationship Id="rId4" Type="http://schemas.openxmlformats.org/officeDocument/2006/relationships/image" Target="../media/image509.emf"/><Relationship Id="rId9" Type="http://schemas.openxmlformats.org/officeDocument/2006/relationships/image" Target="../media/image514.emf"/><Relationship Id="rId14" Type="http://schemas.openxmlformats.org/officeDocument/2006/relationships/image" Target="../media/image519.emf"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emf"/><Relationship Id="rId13" Type="http://schemas.openxmlformats.org/officeDocument/2006/relationships/image" Target="../media/image536.emf"/><Relationship Id="rId18" Type="http://schemas.openxmlformats.org/officeDocument/2006/relationships/image" Target="../media/image541.emf"/><Relationship Id="rId3" Type="http://schemas.openxmlformats.org/officeDocument/2006/relationships/image" Target="../media/image526.emf"/><Relationship Id="rId7" Type="http://schemas.openxmlformats.org/officeDocument/2006/relationships/image" Target="../media/image530.emf"/><Relationship Id="rId12" Type="http://schemas.openxmlformats.org/officeDocument/2006/relationships/image" Target="../media/image535.emf"/><Relationship Id="rId17" Type="http://schemas.openxmlformats.org/officeDocument/2006/relationships/image" Target="../media/image540.emf"/><Relationship Id="rId2" Type="http://schemas.openxmlformats.org/officeDocument/2006/relationships/image" Target="../media/image525.emf"/><Relationship Id="rId16" Type="http://schemas.openxmlformats.org/officeDocument/2006/relationships/image" Target="../media/image539.emf"/><Relationship Id="rId1" Type="http://schemas.openxmlformats.org/officeDocument/2006/relationships/image" Target="../media/image524.emf"/><Relationship Id="rId6" Type="http://schemas.openxmlformats.org/officeDocument/2006/relationships/image" Target="../media/image529.emf"/><Relationship Id="rId11" Type="http://schemas.openxmlformats.org/officeDocument/2006/relationships/image" Target="../media/image534.emf"/><Relationship Id="rId5" Type="http://schemas.openxmlformats.org/officeDocument/2006/relationships/image" Target="../media/image528.emf"/><Relationship Id="rId15" Type="http://schemas.openxmlformats.org/officeDocument/2006/relationships/image" Target="../media/image538.emf"/><Relationship Id="rId10" Type="http://schemas.openxmlformats.org/officeDocument/2006/relationships/image" Target="../media/image533.emf"/><Relationship Id="rId19" Type="http://schemas.openxmlformats.org/officeDocument/2006/relationships/image" Target="../media/image542.emf"/><Relationship Id="rId4" Type="http://schemas.openxmlformats.org/officeDocument/2006/relationships/image" Target="../media/image527.emf"/><Relationship Id="rId9" Type="http://schemas.openxmlformats.org/officeDocument/2006/relationships/image" Target="../media/image532.emf"/><Relationship Id="rId14" Type="http://schemas.openxmlformats.org/officeDocument/2006/relationships/image" Target="../media/image537.e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emf"/><Relationship Id="rId13" Type="http://schemas.openxmlformats.org/officeDocument/2006/relationships/image" Target="../media/image555.emf"/><Relationship Id="rId3" Type="http://schemas.openxmlformats.org/officeDocument/2006/relationships/image" Target="../media/image545.emf"/><Relationship Id="rId7" Type="http://schemas.openxmlformats.org/officeDocument/2006/relationships/image" Target="../media/image549.emf"/><Relationship Id="rId12" Type="http://schemas.openxmlformats.org/officeDocument/2006/relationships/image" Target="../media/image554.emf"/><Relationship Id="rId17" Type="http://schemas.openxmlformats.org/officeDocument/2006/relationships/image" Target="../media/image559.emf"/><Relationship Id="rId2" Type="http://schemas.openxmlformats.org/officeDocument/2006/relationships/image" Target="../media/image544.png"/><Relationship Id="rId16" Type="http://schemas.openxmlformats.org/officeDocument/2006/relationships/image" Target="../media/image558.emf"/><Relationship Id="rId1" Type="http://schemas.openxmlformats.org/officeDocument/2006/relationships/image" Target="../media/image543.png"/><Relationship Id="rId6" Type="http://schemas.openxmlformats.org/officeDocument/2006/relationships/image" Target="../media/image548.emf"/><Relationship Id="rId11" Type="http://schemas.openxmlformats.org/officeDocument/2006/relationships/image" Target="../media/image553.emf"/><Relationship Id="rId5" Type="http://schemas.openxmlformats.org/officeDocument/2006/relationships/image" Target="../media/image547.emf"/><Relationship Id="rId15" Type="http://schemas.openxmlformats.org/officeDocument/2006/relationships/image" Target="../media/image557.emf"/><Relationship Id="rId10" Type="http://schemas.openxmlformats.org/officeDocument/2006/relationships/image" Target="../media/image552.png"/><Relationship Id="rId4" Type="http://schemas.openxmlformats.org/officeDocument/2006/relationships/image" Target="../media/image546.emf"/><Relationship Id="rId9" Type="http://schemas.openxmlformats.org/officeDocument/2006/relationships/image" Target="../media/image551.emf"/><Relationship Id="rId14" Type="http://schemas.openxmlformats.org/officeDocument/2006/relationships/image" Target="../media/image556.emf"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7.emf"/><Relationship Id="rId13" Type="http://schemas.openxmlformats.org/officeDocument/2006/relationships/image" Target="../media/image572.png"/><Relationship Id="rId18" Type="http://schemas.openxmlformats.org/officeDocument/2006/relationships/image" Target="../media/image577.emf"/><Relationship Id="rId3" Type="http://schemas.openxmlformats.org/officeDocument/2006/relationships/image" Target="../media/image562.emf"/><Relationship Id="rId21" Type="http://schemas.openxmlformats.org/officeDocument/2006/relationships/image" Target="../media/image580.emf"/><Relationship Id="rId7" Type="http://schemas.openxmlformats.org/officeDocument/2006/relationships/image" Target="../media/image566.emf"/><Relationship Id="rId12" Type="http://schemas.openxmlformats.org/officeDocument/2006/relationships/image" Target="../media/image571.emf"/><Relationship Id="rId17" Type="http://schemas.openxmlformats.org/officeDocument/2006/relationships/image" Target="../media/image576.emf"/><Relationship Id="rId2" Type="http://schemas.openxmlformats.org/officeDocument/2006/relationships/image" Target="../media/image561.png"/><Relationship Id="rId16" Type="http://schemas.openxmlformats.org/officeDocument/2006/relationships/image" Target="../media/image575.emf"/><Relationship Id="rId20" Type="http://schemas.openxmlformats.org/officeDocument/2006/relationships/image" Target="../media/image579.emf"/><Relationship Id="rId1" Type="http://schemas.openxmlformats.org/officeDocument/2006/relationships/image" Target="../media/image560.png"/><Relationship Id="rId6" Type="http://schemas.openxmlformats.org/officeDocument/2006/relationships/image" Target="../media/image565.emf"/><Relationship Id="rId11" Type="http://schemas.openxmlformats.org/officeDocument/2006/relationships/image" Target="../media/image570.emf"/><Relationship Id="rId5" Type="http://schemas.openxmlformats.org/officeDocument/2006/relationships/image" Target="../media/image564.emf"/><Relationship Id="rId15" Type="http://schemas.openxmlformats.org/officeDocument/2006/relationships/image" Target="../media/image574.png"/><Relationship Id="rId10" Type="http://schemas.openxmlformats.org/officeDocument/2006/relationships/image" Target="../media/image569.emf"/><Relationship Id="rId19" Type="http://schemas.openxmlformats.org/officeDocument/2006/relationships/image" Target="../media/image578.emf"/><Relationship Id="rId4" Type="http://schemas.openxmlformats.org/officeDocument/2006/relationships/image" Target="../media/image563.emf"/><Relationship Id="rId9" Type="http://schemas.openxmlformats.org/officeDocument/2006/relationships/image" Target="../media/image568.emf"/><Relationship Id="rId14" Type="http://schemas.openxmlformats.org/officeDocument/2006/relationships/image" Target="../media/image573.png"/><Relationship Id="rId22" Type="http://schemas.openxmlformats.org/officeDocument/2006/relationships/image" Target="../media/image581.emf"/></Relationships>
</file>

<file path=ppt/drawings/_rels/vmlDrawing4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9.emf"/><Relationship Id="rId13" Type="http://schemas.openxmlformats.org/officeDocument/2006/relationships/image" Target="../media/image594.emf"/><Relationship Id="rId18" Type="http://schemas.openxmlformats.org/officeDocument/2006/relationships/image" Target="../media/image599.emf"/><Relationship Id="rId3" Type="http://schemas.openxmlformats.org/officeDocument/2006/relationships/image" Target="../media/image584.emf"/><Relationship Id="rId21" Type="http://schemas.openxmlformats.org/officeDocument/2006/relationships/image" Target="../media/image602.emf"/><Relationship Id="rId7" Type="http://schemas.openxmlformats.org/officeDocument/2006/relationships/image" Target="../media/image588.emf"/><Relationship Id="rId12" Type="http://schemas.openxmlformats.org/officeDocument/2006/relationships/image" Target="../media/image593.emf"/><Relationship Id="rId17" Type="http://schemas.openxmlformats.org/officeDocument/2006/relationships/image" Target="../media/image598.emf"/><Relationship Id="rId2" Type="http://schemas.openxmlformats.org/officeDocument/2006/relationships/image" Target="../media/image583.emf"/><Relationship Id="rId16" Type="http://schemas.openxmlformats.org/officeDocument/2006/relationships/image" Target="../media/image597.emf"/><Relationship Id="rId20" Type="http://schemas.openxmlformats.org/officeDocument/2006/relationships/image" Target="../media/image601.emf"/><Relationship Id="rId1" Type="http://schemas.openxmlformats.org/officeDocument/2006/relationships/image" Target="../media/image582.emf"/><Relationship Id="rId6" Type="http://schemas.openxmlformats.org/officeDocument/2006/relationships/image" Target="../media/image587.emf"/><Relationship Id="rId11" Type="http://schemas.openxmlformats.org/officeDocument/2006/relationships/image" Target="../media/image592.emf"/><Relationship Id="rId5" Type="http://schemas.openxmlformats.org/officeDocument/2006/relationships/image" Target="../media/image586.emf"/><Relationship Id="rId15" Type="http://schemas.openxmlformats.org/officeDocument/2006/relationships/image" Target="../media/image596.emf"/><Relationship Id="rId10" Type="http://schemas.openxmlformats.org/officeDocument/2006/relationships/image" Target="../media/image591.emf"/><Relationship Id="rId19" Type="http://schemas.openxmlformats.org/officeDocument/2006/relationships/image" Target="../media/image600.emf"/><Relationship Id="rId4" Type="http://schemas.openxmlformats.org/officeDocument/2006/relationships/image" Target="../media/image585.emf"/><Relationship Id="rId9" Type="http://schemas.openxmlformats.org/officeDocument/2006/relationships/image" Target="../media/image590.emf"/><Relationship Id="rId14" Type="http://schemas.openxmlformats.org/officeDocument/2006/relationships/image" Target="../media/image595.emf"/></Relationships>
</file>

<file path=ppt/drawings/_rels/vmlDrawing47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wmf"/><Relationship Id="rId3" Type="http://schemas.openxmlformats.org/officeDocument/2006/relationships/image" Target="../media/image605.emf"/><Relationship Id="rId7" Type="http://schemas.openxmlformats.org/officeDocument/2006/relationships/image" Target="../media/image609.wmf"/><Relationship Id="rId2" Type="http://schemas.openxmlformats.org/officeDocument/2006/relationships/image" Target="../media/image604.emf"/><Relationship Id="rId1" Type="http://schemas.openxmlformats.org/officeDocument/2006/relationships/image" Target="../media/image603.emf"/><Relationship Id="rId6" Type="http://schemas.openxmlformats.org/officeDocument/2006/relationships/image" Target="../media/image608.wmf"/><Relationship Id="rId5" Type="http://schemas.openxmlformats.org/officeDocument/2006/relationships/image" Target="../media/image607.emf"/><Relationship Id="rId4" Type="http://schemas.openxmlformats.org/officeDocument/2006/relationships/image" Target="../media/image606.png"/><Relationship Id="rId9" Type="http://schemas.openxmlformats.org/officeDocument/2006/relationships/image" Target="../media/image611.emf"/></Relationships>
</file>

<file path=ppt/drawings/_rels/vmlDrawing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emf"/><Relationship Id="rId13" Type="http://schemas.openxmlformats.org/officeDocument/2006/relationships/image" Target="../media/image625.emf"/><Relationship Id="rId3" Type="http://schemas.openxmlformats.org/officeDocument/2006/relationships/image" Target="../media/image615.emf"/><Relationship Id="rId7" Type="http://schemas.openxmlformats.org/officeDocument/2006/relationships/image" Target="../media/image619.emf"/><Relationship Id="rId12" Type="http://schemas.openxmlformats.org/officeDocument/2006/relationships/image" Target="../media/image624.emf"/><Relationship Id="rId17" Type="http://schemas.openxmlformats.org/officeDocument/2006/relationships/image" Target="../media/image629.emf"/><Relationship Id="rId2" Type="http://schemas.openxmlformats.org/officeDocument/2006/relationships/image" Target="../media/image614.emf"/><Relationship Id="rId16" Type="http://schemas.openxmlformats.org/officeDocument/2006/relationships/image" Target="../media/image628.emf"/><Relationship Id="rId1" Type="http://schemas.openxmlformats.org/officeDocument/2006/relationships/image" Target="../media/image613.emf"/><Relationship Id="rId6" Type="http://schemas.openxmlformats.org/officeDocument/2006/relationships/image" Target="../media/image618.emf"/><Relationship Id="rId11" Type="http://schemas.openxmlformats.org/officeDocument/2006/relationships/image" Target="../media/image623.emf"/><Relationship Id="rId5" Type="http://schemas.openxmlformats.org/officeDocument/2006/relationships/image" Target="../media/image617.emf"/><Relationship Id="rId15" Type="http://schemas.openxmlformats.org/officeDocument/2006/relationships/image" Target="../media/image627.emf"/><Relationship Id="rId10" Type="http://schemas.openxmlformats.org/officeDocument/2006/relationships/image" Target="../media/image622.emf"/><Relationship Id="rId4" Type="http://schemas.openxmlformats.org/officeDocument/2006/relationships/image" Target="../media/image616.emf"/><Relationship Id="rId9" Type="http://schemas.openxmlformats.org/officeDocument/2006/relationships/image" Target="../media/image621.emf"/><Relationship Id="rId14" Type="http://schemas.openxmlformats.org/officeDocument/2006/relationships/image" Target="../media/image626.e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emf"/><Relationship Id="rId2" Type="http://schemas.openxmlformats.org/officeDocument/2006/relationships/image" Target="../media/image632.emf"/><Relationship Id="rId1" Type="http://schemas.openxmlformats.org/officeDocument/2006/relationships/image" Target="../media/image631.emf"/><Relationship Id="rId4" Type="http://schemas.openxmlformats.org/officeDocument/2006/relationships/image" Target="../media/image634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13" Type="http://schemas.openxmlformats.org/officeDocument/2006/relationships/image" Target="../media/image99.emf"/><Relationship Id="rId18" Type="http://schemas.openxmlformats.org/officeDocument/2006/relationships/image" Target="../media/image104.emf"/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12" Type="http://schemas.openxmlformats.org/officeDocument/2006/relationships/image" Target="../media/image98.emf"/><Relationship Id="rId17" Type="http://schemas.openxmlformats.org/officeDocument/2006/relationships/image" Target="../media/image103.emf"/><Relationship Id="rId2" Type="http://schemas.openxmlformats.org/officeDocument/2006/relationships/image" Target="../media/image88.emf"/><Relationship Id="rId16" Type="http://schemas.openxmlformats.org/officeDocument/2006/relationships/image" Target="../media/image102.emf"/><Relationship Id="rId1" Type="http://schemas.openxmlformats.org/officeDocument/2006/relationships/image" Target="../media/image87.emf"/><Relationship Id="rId6" Type="http://schemas.openxmlformats.org/officeDocument/2006/relationships/image" Target="../media/image92.emf"/><Relationship Id="rId11" Type="http://schemas.openxmlformats.org/officeDocument/2006/relationships/image" Target="../media/image97.emf"/><Relationship Id="rId5" Type="http://schemas.openxmlformats.org/officeDocument/2006/relationships/image" Target="../media/image91.emf"/><Relationship Id="rId15" Type="http://schemas.openxmlformats.org/officeDocument/2006/relationships/image" Target="../media/image101.emf"/><Relationship Id="rId10" Type="http://schemas.openxmlformats.org/officeDocument/2006/relationships/image" Target="../media/image96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Relationship Id="rId14" Type="http://schemas.openxmlformats.org/officeDocument/2006/relationships/image" Target="../media/image100.e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emf"/><Relationship Id="rId2" Type="http://schemas.openxmlformats.org/officeDocument/2006/relationships/image" Target="../media/image636.emf"/><Relationship Id="rId1" Type="http://schemas.openxmlformats.org/officeDocument/2006/relationships/image" Target="../media/image635.emf"/><Relationship Id="rId6" Type="http://schemas.openxmlformats.org/officeDocument/2006/relationships/image" Target="../media/image640.emf"/><Relationship Id="rId5" Type="http://schemas.openxmlformats.org/officeDocument/2006/relationships/image" Target="../media/image639.emf"/><Relationship Id="rId4" Type="http://schemas.openxmlformats.org/officeDocument/2006/relationships/image" Target="../media/image638.emf"/></Relationships>
</file>

<file path=ppt/drawings/_rels/vmlDrawing5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8.emf"/><Relationship Id="rId13" Type="http://schemas.openxmlformats.org/officeDocument/2006/relationships/image" Target="../media/image653.emf"/><Relationship Id="rId18" Type="http://schemas.openxmlformats.org/officeDocument/2006/relationships/image" Target="../media/image658.emf"/><Relationship Id="rId3" Type="http://schemas.openxmlformats.org/officeDocument/2006/relationships/image" Target="../media/image643.png"/><Relationship Id="rId7" Type="http://schemas.openxmlformats.org/officeDocument/2006/relationships/image" Target="../media/image647.emf"/><Relationship Id="rId12" Type="http://schemas.openxmlformats.org/officeDocument/2006/relationships/image" Target="../media/image652.emf"/><Relationship Id="rId17" Type="http://schemas.openxmlformats.org/officeDocument/2006/relationships/image" Target="../media/image657.emf"/><Relationship Id="rId2" Type="http://schemas.openxmlformats.org/officeDocument/2006/relationships/image" Target="../media/image642.emf"/><Relationship Id="rId16" Type="http://schemas.openxmlformats.org/officeDocument/2006/relationships/image" Target="../media/image656.emf"/><Relationship Id="rId20" Type="http://schemas.openxmlformats.org/officeDocument/2006/relationships/image" Target="../media/image660.emf"/><Relationship Id="rId1" Type="http://schemas.openxmlformats.org/officeDocument/2006/relationships/image" Target="../media/image641.emf"/><Relationship Id="rId6" Type="http://schemas.openxmlformats.org/officeDocument/2006/relationships/image" Target="../media/image646.emf"/><Relationship Id="rId11" Type="http://schemas.openxmlformats.org/officeDocument/2006/relationships/image" Target="../media/image651.emf"/><Relationship Id="rId5" Type="http://schemas.openxmlformats.org/officeDocument/2006/relationships/image" Target="../media/image645.emf"/><Relationship Id="rId15" Type="http://schemas.openxmlformats.org/officeDocument/2006/relationships/image" Target="../media/image655.emf"/><Relationship Id="rId10" Type="http://schemas.openxmlformats.org/officeDocument/2006/relationships/image" Target="../media/image650.emf"/><Relationship Id="rId19" Type="http://schemas.openxmlformats.org/officeDocument/2006/relationships/image" Target="../media/image659.emf"/><Relationship Id="rId4" Type="http://schemas.openxmlformats.org/officeDocument/2006/relationships/image" Target="../media/image644.emf"/><Relationship Id="rId9" Type="http://schemas.openxmlformats.org/officeDocument/2006/relationships/image" Target="../media/image649.emf"/><Relationship Id="rId14" Type="http://schemas.openxmlformats.org/officeDocument/2006/relationships/image" Target="../media/image654.emf"/></Relationships>
</file>

<file path=ppt/drawings/_rels/vmlDrawing5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68.emf"/><Relationship Id="rId13" Type="http://schemas.openxmlformats.org/officeDocument/2006/relationships/image" Target="../media/image673.emf"/><Relationship Id="rId3" Type="http://schemas.openxmlformats.org/officeDocument/2006/relationships/image" Target="../media/image663.emf"/><Relationship Id="rId7" Type="http://schemas.openxmlformats.org/officeDocument/2006/relationships/image" Target="../media/image667.emf"/><Relationship Id="rId12" Type="http://schemas.openxmlformats.org/officeDocument/2006/relationships/image" Target="../media/image672.emf"/><Relationship Id="rId17" Type="http://schemas.openxmlformats.org/officeDocument/2006/relationships/image" Target="../media/image677.emf"/><Relationship Id="rId2" Type="http://schemas.openxmlformats.org/officeDocument/2006/relationships/image" Target="../media/image662.emf"/><Relationship Id="rId16" Type="http://schemas.openxmlformats.org/officeDocument/2006/relationships/image" Target="../media/image676.emf"/><Relationship Id="rId1" Type="http://schemas.openxmlformats.org/officeDocument/2006/relationships/image" Target="../media/image661.emf"/><Relationship Id="rId6" Type="http://schemas.openxmlformats.org/officeDocument/2006/relationships/image" Target="../media/image666.emf"/><Relationship Id="rId11" Type="http://schemas.openxmlformats.org/officeDocument/2006/relationships/image" Target="../media/image671.emf"/><Relationship Id="rId5" Type="http://schemas.openxmlformats.org/officeDocument/2006/relationships/image" Target="../media/image665.emf"/><Relationship Id="rId15" Type="http://schemas.openxmlformats.org/officeDocument/2006/relationships/image" Target="../media/image675.emf"/><Relationship Id="rId10" Type="http://schemas.openxmlformats.org/officeDocument/2006/relationships/image" Target="../media/image670.emf"/><Relationship Id="rId4" Type="http://schemas.openxmlformats.org/officeDocument/2006/relationships/image" Target="../media/image664.emf"/><Relationship Id="rId9" Type="http://schemas.openxmlformats.org/officeDocument/2006/relationships/image" Target="../media/image669.emf"/><Relationship Id="rId14" Type="http://schemas.openxmlformats.org/officeDocument/2006/relationships/image" Target="../media/image674.emf"/></Relationships>
</file>

<file path=ppt/drawings/_rels/vmlDrawing53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5.emf"/><Relationship Id="rId13" Type="http://schemas.openxmlformats.org/officeDocument/2006/relationships/image" Target="../media/image690.emf"/><Relationship Id="rId18" Type="http://schemas.openxmlformats.org/officeDocument/2006/relationships/image" Target="../media/image695.emf"/><Relationship Id="rId3" Type="http://schemas.openxmlformats.org/officeDocument/2006/relationships/image" Target="../media/image680.emf"/><Relationship Id="rId21" Type="http://schemas.openxmlformats.org/officeDocument/2006/relationships/image" Target="../media/image698.emf"/><Relationship Id="rId7" Type="http://schemas.openxmlformats.org/officeDocument/2006/relationships/image" Target="../media/image684.emf"/><Relationship Id="rId12" Type="http://schemas.openxmlformats.org/officeDocument/2006/relationships/image" Target="../media/image689.emf"/><Relationship Id="rId17" Type="http://schemas.openxmlformats.org/officeDocument/2006/relationships/image" Target="../media/image694.emf"/><Relationship Id="rId25" Type="http://schemas.openxmlformats.org/officeDocument/2006/relationships/image" Target="../media/image702.emf"/><Relationship Id="rId2" Type="http://schemas.openxmlformats.org/officeDocument/2006/relationships/image" Target="../media/image679.emf"/><Relationship Id="rId16" Type="http://schemas.openxmlformats.org/officeDocument/2006/relationships/image" Target="../media/image693.emf"/><Relationship Id="rId20" Type="http://schemas.openxmlformats.org/officeDocument/2006/relationships/image" Target="../media/image697.emf"/><Relationship Id="rId1" Type="http://schemas.openxmlformats.org/officeDocument/2006/relationships/image" Target="../media/image678.png"/><Relationship Id="rId6" Type="http://schemas.openxmlformats.org/officeDocument/2006/relationships/image" Target="../media/image683.emf"/><Relationship Id="rId11" Type="http://schemas.openxmlformats.org/officeDocument/2006/relationships/image" Target="../media/image688.emf"/><Relationship Id="rId24" Type="http://schemas.openxmlformats.org/officeDocument/2006/relationships/image" Target="../media/image701.emf"/><Relationship Id="rId5" Type="http://schemas.openxmlformats.org/officeDocument/2006/relationships/image" Target="../media/image682.emf"/><Relationship Id="rId15" Type="http://schemas.openxmlformats.org/officeDocument/2006/relationships/image" Target="../media/image692.emf"/><Relationship Id="rId23" Type="http://schemas.openxmlformats.org/officeDocument/2006/relationships/image" Target="../media/image700.emf"/><Relationship Id="rId10" Type="http://schemas.openxmlformats.org/officeDocument/2006/relationships/image" Target="../media/image687.emf"/><Relationship Id="rId19" Type="http://schemas.openxmlformats.org/officeDocument/2006/relationships/image" Target="../media/image696.emf"/><Relationship Id="rId4" Type="http://schemas.openxmlformats.org/officeDocument/2006/relationships/image" Target="../media/image681.emf"/><Relationship Id="rId9" Type="http://schemas.openxmlformats.org/officeDocument/2006/relationships/image" Target="../media/image686.emf"/><Relationship Id="rId14" Type="http://schemas.openxmlformats.org/officeDocument/2006/relationships/image" Target="../media/image691.emf"/><Relationship Id="rId22" Type="http://schemas.openxmlformats.org/officeDocument/2006/relationships/image" Target="../media/image699.emf"/></Relationships>
</file>

<file path=ppt/drawings/_rels/vmlDrawing5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emf"/><Relationship Id="rId13" Type="http://schemas.openxmlformats.org/officeDocument/2006/relationships/image" Target="../media/image715.emf"/><Relationship Id="rId18" Type="http://schemas.openxmlformats.org/officeDocument/2006/relationships/image" Target="../media/image720.emf"/><Relationship Id="rId26" Type="http://schemas.openxmlformats.org/officeDocument/2006/relationships/image" Target="../media/image728.emf"/><Relationship Id="rId3" Type="http://schemas.openxmlformats.org/officeDocument/2006/relationships/image" Target="../media/image705.emf"/><Relationship Id="rId21" Type="http://schemas.openxmlformats.org/officeDocument/2006/relationships/image" Target="../media/image723.emf"/><Relationship Id="rId7" Type="http://schemas.openxmlformats.org/officeDocument/2006/relationships/image" Target="../media/image709.emf"/><Relationship Id="rId12" Type="http://schemas.openxmlformats.org/officeDocument/2006/relationships/image" Target="../media/image714.emf"/><Relationship Id="rId17" Type="http://schemas.openxmlformats.org/officeDocument/2006/relationships/image" Target="../media/image719.emf"/><Relationship Id="rId25" Type="http://schemas.openxmlformats.org/officeDocument/2006/relationships/image" Target="../media/image727.emf"/><Relationship Id="rId2" Type="http://schemas.openxmlformats.org/officeDocument/2006/relationships/image" Target="../media/image704.emf"/><Relationship Id="rId16" Type="http://schemas.openxmlformats.org/officeDocument/2006/relationships/image" Target="../media/image718.emf"/><Relationship Id="rId20" Type="http://schemas.openxmlformats.org/officeDocument/2006/relationships/image" Target="../media/image722.emf"/><Relationship Id="rId1" Type="http://schemas.openxmlformats.org/officeDocument/2006/relationships/image" Target="../media/image703.png"/><Relationship Id="rId6" Type="http://schemas.openxmlformats.org/officeDocument/2006/relationships/image" Target="../media/image708.emf"/><Relationship Id="rId11" Type="http://schemas.openxmlformats.org/officeDocument/2006/relationships/image" Target="../media/image713.emf"/><Relationship Id="rId24" Type="http://schemas.openxmlformats.org/officeDocument/2006/relationships/image" Target="../media/image726.emf"/><Relationship Id="rId5" Type="http://schemas.openxmlformats.org/officeDocument/2006/relationships/image" Target="../media/image707.emf"/><Relationship Id="rId15" Type="http://schemas.openxmlformats.org/officeDocument/2006/relationships/image" Target="../media/image717.emf"/><Relationship Id="rId23" Type="http://schemas.openxmlformats.org/officeDocument/2006/relationships/image" Target="../media/image725.emf"/><Relationship Id="rId28" Type="http://schemas.openxmlformats.org/officeDocument/2006/relationships/image" Target="../media/image730.emf"/><Relationship Id="rId10" Type="http://schemas.openxmlformats.org/officeDocument/2006/relationships/image" Target="../media/image712.emf"/><Relationship Id="rId19" Type="http://schemas.openxmlformats.org/officeDocument/2006/relationships/image" Target="../media/image721.emf"/><Relationship Id="rId4" Type="http://schemas.openxmlformats.org/officeDocument/2006/relationships/image" Target="../media/image706.emf"/><Relationship Id="rId9" Type="http://schemas.openxmlformats.org/officeDocument/2006/relationships/image" Target="../media/image711.emf"/><Relationship Id="rId14" Type="http://schemas.openxmlformats.org/officeDocument/2006/relationships/image" Target="../media/image716.emf"/><Relationship Id="rId22" Type="http://schemas.openxmlformats.org/officeDocument/2006/relationships/image" Target="../media/image724.emf"/><Relationship Id="rId27" Type="http://schemas.openxmlformats.org/officeDocument/2006/relationships/image" Target="../media/image729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13" Type="http://schemas.openxmlformats.org/officeDocument/2006/relationships/image" Target="../media/image118.emf"/><Relationship Id="rId18" Type="http://schemas.openxmlformats.org/officeDocument/2006/relationships/image" Target="../media/image123.emf"/><Relationship Id="rId3" Type="http://schemas.openxmlformats.org/officeDocument/2006/relationships/image" Target="../media/image108.emf"/><Relationship Id="rId21" Type="http://schemas.openxmlformats.org/officeDocument/2006/relationships/image" Target="../media/image126.emf"/><Relationship Id="rId7" Type="http://schemas.openxmlformats.org/officeDocument/2006/relationships/image" Target="../media/image112.emf"/><Relationship Id="rId12" Type="http://schemas.openxmlformats.org/officeDocument/2006/relationships/image" Target="../media/image117.emf"/><Relationship Id="rId17" Type="http://schemas.openxmlformats.org/officeDocument/2006/relationships/image" Target="../media/image122.emf"/><Relationship Id="rId2" Type="http://schemas.openxmlformats.org/officeDocument/2006/relationships/image" Target="../media/image107.emf"/><Relationship Id="rId16" Type="http://schemas.openxmlformats.org/officeDocument/2006/relationships/image" Target="../media/image121.emf"/><Relationship Id="rId20" Type="http://schemas.openxmlformats.org/officeDocument/2006/relationships/image" Target="../media/image125.emf"/><Relationship Id="rId1" Type="http://schemas.openxmlformats.org/officeDocument/2006/relationships/image" Target="../media/image106.png"/><Relationship Id="rId6" Type="http://schemas.openxmlformats.org/officeDocument/2006/relationships/image" Target="../media/image111.emf"/><Relationship Id="rId11" Type="http://schemas.openxmlformats.org/officeDocument/2006/relationships/image" Target="../media/image116.emf"/><Relationship Id="rId5" Type="http://schemas.openxmlformats.org/officeDocument/2006/relationships/image" Target="../media/image110.emf"/><Relationship Id="rId15" Type="http://schemas.openxmlformats.org/officeDocument/2006/relationships/image" Target="../media/image120.emf"/><Relationship Id="rId10" Type="http://schemas.openxmlformats.org/officeDocument/2006/relationships/image" Target="../media/image115.emf"/><Relationship Id="rId19" Type="http://schemas.openxmlformats.org/officeDocument/2006/relationships/image" Target="../media/image124.emf"/><Relationship Id="rId4" Type="http://schemas.openxmlformats.org/officeDocument/2006/relationships/image" Target="../media/image109.emf"/><Relationship Id="rId9" Type="http://schemas.openxmlformats.org/officeDocument/2006/relationships/image" Target="../media/image114.emf"/><Relationship Id="rId14" Type="http://schemas.openxmlformats.org/officeDocument/2006/relationships/image" Target="../media/image119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image" Target="../media/image128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emf"/><Relationship Id="rId13" Type="http://schemas.openxmlformats.org/officeDocument/2006/relationships/image" Target="../media/image143.emf"/><Relationship Id="rId3" Type="http://schemas.openxmlformats.org/officeDocument/2006/relationships/image" Target="../media/image133.emf"/><Relationship Id="rId7" Type="http://schemas.openxmlformats.org/officeDocument/2006/relationships/image" Target="../media/image137.emf"/><Relationship Id="rId12" Type="http://schemas.openxmlformats.org/officeDocument/2006/relationships/image" Target="../media/image142.emf"/><Relationship Id="rId2" Type="http://schemas.openxmlformats.org/officeDocument/2006/relationships/image" Target="../media/image132.emf"/><Relationship Id="rId1" Type="http://schemas.openxmlformats.org/officeDocument/2006/relationships/image" Target="../media/image131.emf"/><Relationship Id="rId6" Type="http://schemas.openxmlformats.org/officeDocument/2006/relationships/image" Target="../media/image136.emf"/><Relationship Id="rId11" Type="http://schemas.openxmlformats.org/officeDocument/2006/relationships/image" Target="../media/image141.emf"/><Relationship Id="rId5" Type="http://schemas.openxmlformats.org/officeDocument/2006/relationships/image" Target="../media/image135.emf"/><Relationship Id="rId10" Type="http://schemas.openxmlformats.org/officeDocument/2006/relationships/image" Target="../media/image140.emf"/><Relationship Id="rId4" Type="http://schemas.openxmlformats.org/officeDocument/2006/relationships/image" Target="../media/image134.emf"/><Relationship Id="rId9" Type="http://schemas.openxmlformats.org/officeDocument/2006/relationships/image" Target="../media/image139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3" Type="http://schemas.openxmlformats.org/officeDocument/2006/relationships/image" Target="../media/image150.emf"/><Relationship Id="rId7" Type="http://schemas.openxmlformats.org/officeDocument/2006/relationships/image" Target="../media/image154.emf"/><Relationship Id="rId2" Type="http://schemas.openxmlformats.org/officeDocument/2006/relationships/image" Target="../media/image149.emf"/><Relationship Id="rId1" Type="http://schemas.openxmlformats.org/officeDocument/2006/relationships/image" Target="../media/image148.emf"/><Relationship Id="rId6" Type="http://schemas.openxmlformats.org/officeDocument/2006/relationships/image" Target="../media/image153.emf"/><Relationship Id="rId11" Type="http://schemas.openxmlformats.org/officeDocument/2006/relationships/image" Target="../media/image158.emf"/><Relationship Id="rId5" Type="http://schemas.openxmlformats.org/officeDocument/2006/relationships/image" Target="../media/image152.emf"/><Relationship Id="rId10" Type="http://schemas.openxmlformats.org/officeDocument/2006/relationships/image" Target="../media/image157.emf"/><Relationship Id="rId4" Type="http://schemas.openxmlformats.org/officeDocument/2006/relationships/image" Target="../media/image151.emf"/><Relationship Id="rId9" Type="http://schemas.openxmlformats.org/officeDocument/2006/relationships/image" Target="../media/image15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lnSpc>
                <a:spcPct val="100000"/>
              </a:lnSpc>
              <a:defRPr kumimoji="1"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base">
              <a:lnSpc>
                <a:spcPct val="100000"/>
              </a:lnSpc>
              <a:defRPr kumimoji="1"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base">
              <a:lnSpc>
                <a:spcPct val="100000"/>
              </a:lnSpc>
              <a:defRPr kumimoji="1"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base">
              <a:lnSpc>
                <a:spcPct val="100000"/>
              </a:lnSpc>
              <a:defRPr kumimoji="1" sz="1200">
                <a:ea typeface="宋体" pitchFamily="2" charset="-122"/>
              </a:defRPr>
            </a:lvl1pPr>
          </a:lstStyle>
          <a:p>
            <a:pPr>
              <a:defRPr/>
            </a:pPr>
            <a:fld id="{AC58B626-3A56-4500-8C2B-5D30C23844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826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lnSpc>
                <a:spcPct val="100000"/>
              </a:lnSpc>
              <a:defRPr kumimoji="1"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base">
              <a:lnSpc>
                <a:spcPct val="100000"/>
              </a:lnSpc>
              <a:defRPr kumimoji="1"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单击以编辑母版文本样式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base">
              <a:lnSpc>
                <a:spcPct val="100000"/>
              </a:lnSpc>
              <a:defRPr kumimoji="1"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base">
              <a:lnSpc>
                <a:spcPct val="100000"/>
              </a:lnSpc>
              <a:defRPr kumimoji="1" sz="1200">
                <a:ea typeface="宋体" pitchFamily="2" charset="-122"/>
              </a:defRPr>
            </a:lvl1pPr>
          </a:lstStyle>
          <a:p>
            <a:pPr>
              <a:defRPr/>
            </a:pPr>
            <a:fld id="{D10C4CB2-40AD-4C77-82FD-BCAF9AEE16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29015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fld id="{15ED025C-34CA-4AE8-AADE-18A013B87A78}" type="slidenum">
              <a:rPr lang="en-US" altLang="zh-CN" sz="1200" smtClean="0">
                <a:solidFill>
                  <a:srgbClr val="000000"/>
                </a:solidFill>
              </a:rPr>
              <a:pPr eaLnBrk="1" hangingPunct="1"/>
              <a:t>13</a:t>
            </a:fld>
            <a:endParaRPr lang="en-US" altLang="zh-CN" sz="1200" smtClean="0">
              <a:solidFill>
                <a:srgbClr val="000000"/>
              </a:solidFill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fld id="{D100D26C-C78E-46A0-BF96-55EE67BE338B}" type="slidenum">
              <a:rPr lang="en-US" altLang="zh-CN" sz="1200" smtClean="0">
                <a:ea typeface="宋体" pitchFamily="2" charset="-122"/>
              </a:rPr>
              <a:pPr eaLnBrk="1" hangingPunct="1"/>
              <a:t>56</a:t>
            </a:fld>
            <a:endParaRPr lang="en-US" altLang="zh-CN" sz="1200" smtClean="0">
              <a:ea typeface="宋体" pitchFamily="2" charset="-122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5000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fld id="{68CDD96D-BC69-4F61-B8A0-58E62455B99D}" type="slidenum">
              <a:rPr lang="en-US" altLang="zh-CN" sz="1200" smtClean="0">
                <a:ea typeface="宋体" pitchFamily="2" charset="-122"/>
              </a:rPr>
              <a:pPr eaLnBrk="1" hangingPunct="1"/>
              <a:t>58</a:t>
            </a:fld>
            <a:endParaRPr lang="en-US" altLang="zh-CN" sz="1200" smtClean="0">
              <a:ea typeface="宋体" pitchFamily="2" charset="-122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zh-CN" sz="2400" b="1" smtClean="0">
                <a:ea typeface="楷体_GB2312" pitchFamily="49" charset="-122"/>
              </a:rPr>
              <a:t>                 </a:t>
            </a:r>
            <a:endParaRPr lang="en-US" altLang="zh-CN" sz="2800" smtClean="0">
              <a:ea typeface="楷体_GB2312" pitchFamily="49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fld id="{9AD8D507-2FB1-494A-BD08-53070695DEC1}" type="slidenum">
              <a:rPr lang="en-US" altLang="zh-CN" sz="1200" smtClean="0">
                <a:ea typeface="宋体" pitchFamily="2" charset="-122"/>
              </a:rPr>
              <a:pPr eaLnBrk="1" hangingPunct="1"/>
              <a:t>61</a:t>
            </a:fld>
            <a:endParaRPr lang="en-US" altLang="zh-CN" sz="1200" smtClean="0">
              <a:ea typeface="宋体" pitchFamily="2" charset="-122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fld id="{810A9DFA-50AA-4CF9-83B0-8E9EDE26FC3F}" type="slidenum">
              <a:rPr lang="en-US" altLang="zh-CN" sz="1200" smtClean="0">
                <a:ea typeface="宋体" pitchFamily="2" charset="-122"/>
              </a:rPr>
              <a:pPr eaLnBrk="1" hangingPunct="1"/>
              <a:t>62</a:t>
            </a:fld>
            <a:endParaRPr lang="en-US" altLang="zh-CN" sz="1200" smtClean="0">
              <a:ea typeface="宋体" pitchFamily="2" charset="-122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fld id="{584F6CA4-B551-475D-87B6-5154C3F1D6A3}" type="slidenum">
              <a:rPr lang="en-US" altLang="zh-CN" sz="1200" smtClean="0">
                <a:ea typeface="宋体" pitchFamily="2" charset="-122"/>
              </a:rPr>
              <a:pPr eaLnBrk="1" hangingPunct="1"/>
              <a:t>66</a:t>
            </a:fld>
            <a:endParaRPr lang="en-US" altLang="zh-CN" sz="1200" smtClean="0">
              <a:ea typeface="宋体" pitchFamily="2" charset="-122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smtClean="0">
                <a:ea typeface="楷体_GB2312" pitchFamily="49" charset="-122"/>
              </a:rPr>
              <a:t>(L.P198 </a:t>
            </a:r>
            <a:r>
              <a:rPr lang="zh-CN" altLang="en-US" sz="2800" smtClean="0">
                <a:ea typeface="楷体_GB2312" pitchFamily="49" charset="-122"/>
              </a:rPr>
              <a:t>例</a:t>
            </a:r>
            <a:r>
              <a:rPr lang="en-US" altLang="zh-CN" sz="2800" smtClean="0">
                <a:ea typeface="楷体_GB2312" pitchFamily="49" charset="-122"/>
              </a:rPr>
              <a:t>14)</a:t>
            </a:r>
            <a:endParaRPr lang="en-US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fld id="{72694FF3-A857-4E73-8C17-D4D016FB61C6}" type="slidenum">
              <a:rPr lang="en-US" altLang="zh-CN" sz="1200" smtClean="0">
                <a:solidFill>
                  <a:srgbClr val="000000"/>
                </a:solidFill>
              </a:rPr>
              <a:pPr eaLnBrk="1" hangingPunct="1"/>
              <a:t>14</a:t>
            </a:fld>
            <a:endParaRPr lang="en-US" altLang="zh-CN" sz="1200" smtClean="0">
              <a:solidFill>
                <a:srgbClr val="000000"/>
              </a:solidFill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fld id="{33725897-14CF-4559-9377-C67AF618E4BD}" type="slidenum">
              <a:rPr lang="en-US" altLang="zh-CN" sz="1200" smtClean="0">
                <a:solidFill>
                  <a:srgbClr val="000000"/>
                </a:solidFill>
              </a:rPr>
              <a:pPr eaLnBrk="1" hangingPunct="1"/>
              <a:t>15</a:t>
            </a:fld>
            <a:endParaRPr lang="en-US" altLang="zh-CN" sz="1200" smtClean="0">
              <a:solidFill>
                <a:srgbClr val="000000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fld id="{E4CDF837-95D4-48F8-92E9-55AE7A9FB0D4}" type="slidenum">
              <a:rPr lang="en-US" altLang="zh-CN" sz="1200" smtClean="0">
                <a:solidFill>
                  <a:srgbClr val="000000"/>
                </a:solidFill>
              </a:rPr>
              <a:pPr eaLnBrk="1" hangingPunct="1"/>
              <a:t>16</a:t>
            </a:fld>
            <a:endParaRPr lang="en-US" altLang="zh-CN" sz="1200" smtClean="0">
              <a:solidFill>
                <a:srgbClr val="000000"/>
              </a:solidFill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fld id="{20CE2745-8141-40B1-9318-CCEE21776DCF}" type="slidenum">
              <a:rPr lang="en-US" altLang="zh-CN" sz="1200" smtClean="0">
                <a:ea typeface="宋体" pitchFamily="2" charset="-122"/>
              </a:rPr>
              <a:pPr eaLnBrk="1" hangingPunct="1"/>
              <a:t>17</a:t>
            </a:fld>
            <a:endParaRPr lang="en-US" altLang="zh-CN" sz="1200" smtClean="0">
              <a:ea typeface="宋体" pitchFamily="2" charset="-122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smtClean="0"/>
              <a:t>运行时</a:t>
            </a:r>
            <a:r>
              <a:rPr lang="en-US" altLang="zh-CN" smtClean="0"/>
              <a:t>, </a:t>
            </a:r>
            <a:r>
              <a:rPr lang="zh-CN" altLang="en-US" smtClean="0"/>
              <a:t>点击按钮“心形线”</a:t>
            </a:r>
            <a:r>
              <a:rPr lang="en-US" altLang="zh-CN" smtClean="0"/>
              <a:t>, </a:t>
            </a:r>
            <a:r>
              <a:rPr lang="zh-CN" altLang="en-US" smtClean="0"/>
              <a:t>可演示心形线的生成</a:t>
            </a:r>
            <a:r>
              <a:rPr lang="en-US" altLang="zh-CN" smtClean="0"/>
              <a:t>, </a:t>
            </a:r>
            <a:r>
              <a:rPr lang="zh-CN" altLang="en-US" smtClean="0"/>
              <a:t>并自动返回</a:t>
            </a:r>
            <a:r>
              <a:rPr lang="en-US" altLang="zh-CN" smtClean="0"/>
              <a:t>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fld id="{F2E44611-2B07-4C15-B4A3-A7E1099C3157}" type="slidenum">
              <a:rPr lang="en-US" altLang="zh-CN" sz="1200" smtClean="0">
                <a:ea typeface="宋体" pitchFamily="2" charset="-122"/>
              </a:rPr>
              <a:pPr eaLnBrk="1" hangingPunct="1"/>
              <a:t>27</a:t>
            </a:fld>
            <a:endParaRPr lang="en-US" altLang="zh-CN" sz="1200" smtClean="0">
              <a:ea typeface="宋体" pitchFamily="2" charset="-122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fld id="{0B36BE89-D5A2-486D-977D-06119DD8C62B}" type="slidenum">
              <a:rPr lang="en-US" altLang="zh-CN" sz="1200" smtClean="0">
                <a:ea typeface="宋体" pitchFamily="2" charset="-122"/>
              </a:rPr>
              <a:pPr eaLnBrk="1" hangingPunct="1"/>
              <a:t>43</a:t>
            </a:fld>
            <a:endParaRPr lang="en-US" altLang="zh-CN" sz="1200" smtClean="0">
              <a:ea typeface="宋体" pitchFamily="2" charset="-122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smtClean="0"/>
              <a:t>运行时</a:t>
            </a:r>
            <a:r>
              <a:rPr lang="en-US" altLang="zh-CN" smtClean="0"/>
              <a:t>, </a:t>
            </a:r>
            <a:r>
              <a:rPr lang="zh-CN" altLang="en-US" smtClean="0"/>
              <a:t>点击按钮“注”</a:t>
            </a:r>
            <a:r>
              <a:rPr lang="en-US" altLang="zh-CN" smtClean="0"/>
              <a:t>, </a:t>
            </a:r>
            <a:r>
              <a:rPr lang="zh-CN" altLang="en-US" smtClean="0"/>
              <a:t>可显示最后一个积分的计算过程</a:t>
            </a:r>
            <a:r>
              <a:rPr lang="en-US" altLang="zh-CN" smtClean="0"/>
              <a:t>, </a:t>
            </a:r>
            <a:r>
              <a:rPr lang="zh-CN" altLang="en-US" smtClean="0"/>
              <a:t>显示完毕自动返回</a:t>
            </a:r>
            <a:r>
              <a:rPr lang="en-US" altLang="zh-CN" smtClean="0"/>
              <a:t>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fld id="{0EA42664-2488-4AEC-AC1E-D2AB02FDD292}" type="slidenum">
              <a:rPr lang="en-US" altLang="zh-CN" sz="1200" smtClean="0"/>
              <a:pPr eaLnBrk="1" hangingPunct="1"/>
              <a:t>50</a:t>
            </a:fld>
            <a:endParaRPr lang="en-US" altLang="zh-CN" sz="1200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fld id="{F3EE58D0-5918-45B5-9F60-2B5B647936CF}" type="slidenum">
              <a:rPr lang="en-US" altLang="zh-CN" sz="1200" smtClean="0">
                <a:ea typeface="宋体" pitchFamily="2" charset="-122"/>
              </a:rPr>
              <a:pPr eaLnBrk="1" hangingPunct="1"/>
              <a:t>53</a:t>
            </a:fld>
            <a:endParaRPr lang="en-US" altLang="zh-CN" sz="1200" smtClean="0">
              <a:ea typeface="宋体" pitchFamily="2" charset="-122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CN" sz="1400" smtClean="0">
                <a:ea typeface="楷体_GB2312" pitchFamily="49" charset="-122"/>
              </a:rPr>
              <a:t>(94 </a:t>
            </a:r>
            <a:r>
              <a:rPr lang="zh-CN" altLang="en-US" sz="1400" smtClean="0">
                <a:ea typeface="楷体_GB2312" pitchFamily="49" charset="-122"/>
              </a:rPr>
              <a:t>考研数二</a:t>
            </a:r>
            <a:r>
              <a:rPr lang="en-US" altLang="zh-CN" sz="1400" smtClean="0">
                <a:ea typeface="楷体_GB2312" pitchFamily="49" charset="-122"/>
              </a:rPr>
              <a:t>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453210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195334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245781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fld id="{1EF77240-72DC-4576-B792-10F089CDCD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6918899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fld id="{EC1BEFEF-5D7F-4869-88F2-B72FD2859D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8947302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fld id="{BA906B02-346C-4E0D-817C-CD9B8E9FFA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9827688"/>
      </p:ext>
    </p:extLst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fld id="{4225059A-829D-44A0-B667-E8E449AAE0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6348598"/>
      </p:ext>
    </p:extLst>
  </p:cSld>
  <p:clrMapOvr>
    <a:masterClrMapping/>
  </p:clrMapOvr>
  <p:transition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fld id="{67EE8C52-E910-45E2-9B2B-ACF676F8AB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653151"/>
      </p:ext>
    </p:extLst>
  </p:cSld>
  <p:clrMapOvr>
    <a:masterClrMapping/>
  </p:clrMapOvr>
  <p:transition>
    <p:zo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fld id="{3FF8320D-2BDD-4523-935D-45632794F9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1072505"/>
      </p:ext>
    </p:extLst>
  </p:cSld>
  <p:clrMapOvr>
    <a:masterClrMapping/>
  </p:clrMapOvr>
  <p:transition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fld id="{3A3E5383-D805-4D20-8238-12305F78C1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1876964"/>
      </p:ext>
    </p:extLst>
  </p:cSld>
  <p:clrMapOvr>
    <a:masterClrMapping/>
  </p:clrMapOvr>
  <p:transition>
    <p:zo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fld id="{D8A1D5E9-1034-49FC-B8F4-E60758F0B8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2201907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491238"/>
      </p:ext>
    </p:extLst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fld id="{35CB2C9A-EFD3-4643-9168-6716642CB8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2441057"/>
      </p:ext>
    </p:extLst>
  </p:cSld>
  <p:clrMapOvr>
    <a:masterClrMapping/>
  </p:clrMapOvr>
  <p:transition>
    <p:zo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fld id="{8EA175D6-8ED1-43FB-962D-50311798E8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5648120"/>
      </p:ext>
    </p:extLst>
  </p:cSld>
  <p:clrMapOvr>
    <a:masterClrMapping/>
  </p:clrMapOvr>
  <p:transition>
    <p:zo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t">
              <a:lnSpc>
                <a:spcPct val="110000"/>
              </a:lnSpc>
              <a:defRPr kumimoji="0"/>
            </a:lvl1pPr>
          </a:lstStyle>
          <a:p>
            <a:pPr>
              <a:defRPr/>
            </a:pPr>
            <a:fld id="{BADE4058-638B-4CB7-BF03-E097589AE7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7284385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4300230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932884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192065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53013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543295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63701132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89373953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0" y="6569075"/>
            <a:ext cx="9144000" cy="287338"/>
          </a:xfrm>
          <a:prstGeom prst="rect">
            <a:avLst/>
          </a:prstGeom>
          <a:ln/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just" eaLnBrk="1" fontAlgn="base" hangingPunct="1">
              <a:spcBef>
                <a:spcPct val="50000"/>
              </a:spcBef>
              <a:defRPr/>
            </a:pPr>
            <a:r>
              <a:rPr kumimoji="1" lang="en-US" altLang="zh-CN" sz="1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宋体" pitchFamily="2" charset="-122"/>
              </a:rPr>
              <a:t>《</a:t>
            </a:r>
            <a:r>
              <a:rPr kumimoji="1" lang="zh-CN" altLang="en-US" sz="1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高等数学</a:t>
            </a:r>
            <a:r>
              <a:rPr kumimoji="1" lang="en-US" altLang="zh-CN" sz="1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宋体" pitchFamily="2" charset="-122"/>
              </a:rPr>
              <a:t>》</a:t>
            </a:r>
          </a:p>
        </p:txBody>
      </p:sp>
      <p:sp>
        <p:nvSpPr>
          <p:cNvPr id="7" name="AutoShape 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 userDrawn="1"/>
        </p:nvSpPr>
        <p:spPr bwMode="auto">
          <a:xfrm>
            <a:off x="5224463" y="6604000"/>
            <a:ext cx="1306512" cy="215900"/>
          </a:xfrm>
          <a:prstGeom prst="roundRect">
            <a:avLst>
              <a:gd name="adj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 b="1" cap="none" spc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/>
                <a:latin typeface="+mn-ea"/>
                <a:ea typeface="+mn-ea"/>
              </a:rPr>
              <a:t>下页</a:t>
            </a:r>
          </a:p>
        </p:txBody>
      </p:sp>
      <p:sp>
        <p:nvSpPr>
          <p:cNvPr id="8" name="AutoShape 4">
            <a:hlinkClick r:id="" action="ppaction://hlinkshowjump?jump=endshow" highlightClick="1"/>
            <a:hlinkHover r:id="" action="ppaction://noaction" highlightClick="1"/>
          </p:cNvPr>
          <p:cNvSpPr>
            <a:spLocks noChangeArrowheads="1"/>
          </p:cNvSpPr>
          <p:nvPr userDrawn="1"/>
        </p:nvSpPr>
        <p:spPr bwMode="auto">
          <a:xfrm>
            <a:off x="6865938" y="6604000"/>
            <a:ext cx="1306512" cy="215900"/>
          </a:xfrm>
          <a:prstGeom prst="roundRect">
            <a:avLst>
              <a:gd name="adj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 b="1" cap="none" spc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/>
                <a:latin typeface="+mn-ea"/>
                <a:ea typeface="+mn-ea"/>
              </a:rPr>
              <a:t>结束</a:t>
            </a:r>
          </a:p>
        </p:txBody>
      </p:sp>
      <p:sp>
        <p:nvSpPr>
          <p:cNvPr id="9" name="AutoShape 5">
            <a:hlinkClick r:id="" action="ppaction://hlinkshowjump?jump=lastslideviewed" highlightClick="1"/>
            <a:hlinkHover r:id="" action="ppaction://noaction" highlightClick="1"/>
          </p:cNvPr>
          <p:cNvSpPr>
            <a:spLocks noChangeArrowheads="1"/>
          </p:cNvSpPr>
          <p:nvPr userDrawn="1"/>
        </p:nvSpPr>
        <p:spPr bwMode="auto">
          <a:xfrm>
            <a:off x="3563938" y="6597650"/>
            <a:ext cx="1306512" cy="215900"/>
          </a:xfrm>
          <a:prstGeom prst="roundRect">
            <a:avLst>
              <a:gd name="adj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 b="1" cap="none" spc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/>
                <a:latin typeface="+mn-ea"/>
                <a:ea typeface="+mn-ea"/>
              </a:rPr>
              <a:t>返回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lnSpc>
                <a:spcPct val="100000"/>
              </a:lnSpc>
              <a:defRPr kumimoji="1"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base">
              <a:lnSpc>
                <a:spcPct val="100000"/>
              </a:lnSpc>
              <a:defRPr kumimoji="1"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base">
              <a:lnSpc>
                <a:spcPct val="100000"/>
              </a:lnSpc>
              <a:defRPr kumimoji="1"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EA1BBDA-06D7-48CF-BF7E-0ACDF2598A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ransition>
    <p:zo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楷体_GB2312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楷体_GB2312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楷体_GB2312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楷体_GB2312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楷体_GB2312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楷体_GB2312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楷体_GB2312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58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slide" Target="slide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emf"/><Relationship Id="rId13" Type="http://schemas.openxmlformats.org/officeDocument/2006/relationships/oleObject" Target="../embeddings/oleObject143.bin"/><Relationship Id="rId18" Type="http://schemas.openxmlformats.org/officeDocument/2006/relationships/image" Target="../media/image155.emf"/><Relationship Id="rId3" Type="http://schemas.openxmlformats.org/officeDocument/2006/relationships/oleObject" Target="../embeddings/oleObject138.bin"/><Relationship Id="rId21" Type="http://schemas.openxmlformats.org/officeDocument/2006/relationships/oleObject" Target="../embeddings/oleObject147.bin"/><Relationship Id="rId7" Type="http://schemas.openxmlformats.org/officeDocument/2006/relationships/oleObject" Target="../embeddings/oleObject140.bin"/><Relationship Id="rId12" Type="http://schemas.openxmlformats.org/officeDocument/2006/relationships/image" Target="../media/image152.emf"/><Relationship Id="rId17" Type="http://schemas.openxmlformats.org/officeDocument/2006/relationships/oleObject" Target="../embeddings/oleObject145.bin"/><Relationship Id="rId25" Type="http://schemas.openxmlformats.org/officeDocument/2006/relationships/image" Target="../media/image159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54.emf"/><Relationship Id="rId20" Type="http://schemas.openxmlformats.org/officeDocument/2006/relationships/image" Target="../media/image156.e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149.emf"/><Relationship Id="rId11" Type="http://schemas.openxmlformats.org/officeDocument/2006/relationships/oleObject" Target="../embeddings/oleObject142.bin"/><Relationship Id="rId24" Type="http://schemas.openxmlformats.org/officeDocument/2006/relationships/image" Target="../media/image158.emf"/><Relationship Id="rId5" Type="http://schemas.openxmlformats.org/officeDocument/2006/relationships/oleObject" Target="../embeddings/oleObject139.bin"/><Relationship Id="rId15" Type="http://schemas.openxmlformats.org/officeDocument/2006/relationships/oleObject" Target="../embeddings/oleObject144.bin"/><Relationship Id="rId23" Type="http://schemas.openxmlformats.org/officeDocument/2006/relationships/oleObject" Target="../embeddings/oleObject148.bin"/><Relationship Id="rId10" Type="http://schemas.openxmlformats.org/officeDocument/2006/relationships/image" Target="../media/image151.emf"/><Relationship Id="rId19" Type="http://schemas.openxmlformats.org/officeDocument/2006/relationships/oleObject" Target="../embeddings/oleObject146.bin"/><Relationship Id="rId4" Type="http://schemas.openxmlformats.org/officeDocument/2006/relationships/image" Target="../media/image148.emf"/><Relationship Id="rId9" Type="http://schemas.openxmlformats.org/officeDocument/2006/relationships/oleObject" Target="../embeddings/oleObject141.bin"/><Relationship Id="rId14" Type="http://schemas.openxmlformats.org/officeDocument/2006/relationships/image" Target="../media/image153.emf"/><Relationship Id="rId22" Type="http://schemas.openxmlformats.org/officeDocument/2006/relationships/image" Target="../media/image15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1.bin"/><Relationship Id="rId13" Type="http://schemas.openxmlformats.org/officeDocument/2006/relationships/oleObject" Target="../embeddings/oleObject153.bin"/><Relationship Id="rId18" Type="http://schemas.openxmlformats.org/officeDocument/2006/relationships/image" Target="../media/image169.emf"/><Relationship Id="rId26" Type="http://schemas.openxmlformats.org/officeDocument/2006/relationships/image" Target="../media/image173.emf"/><Relationship Id="rId3" Type="http://schemas.openxmlformats.org/officeDocument/2006/relationships/notesSlide" Target="../notesSlides/notesSlide5.xml"/><Relationship Id="rId21" Type="http://schemas.openxmlformats.org/officeDocument/2006/relationships/oleObject" Target="../embeddings/oleObject157.bin"/><Relationship Id="rId34" Type="http://schemas.openxmlformats.org/officeDocument/2006/relationships/image" Target="../media/image177.emf"/><Relationship Id="rId7" Type="http://schemas.openxmlformats.org/officeDocument/2006/relationships/image" Target="../media/image164.emf"/><Relationship Id="rId12" Type="http://schemas.openxmlformats.org/officeDocument/2006/relationships/image" Target="../media/image166.emf"/><Relationship Id="rId17" Type="http://schemas.openxmlformats.org/officeDocument/2006/relationships/oleObject" Target="../embeddings/oleObject155.bin"/><Relationship Id="rId25" Type="http://schemas.openxmlformats.org/officeDocument/2006/relationships/oleObject" Target="../embeddings/oleObject159.bin"/><Relationship Id="rId33" Type="http://schemas.openxmlformats.org/officeDocument/2006/relationships/oleObject" Target="../embeddings/oleObject163.bin"/><Relationship Id="rId38" Type="http://schemas.openxmlformats.org/officeDocument/2006/relationships/image" Target="../media/image179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68.emf"/><Relationship Id="rId20" Type="http://schemas.openxmlformats.org/officeDocument/2006/relationships/image" Target="../media/image170.emf"/><Relationship Id="rId29" Type="http://schemas.openxmlformats.org/officeDocument/2006/relationships/oleObject" Target="../embeddings/oleObject161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50.bin"/><Relationship Id="rId11" Type="http://schemas.openxmlformats.org/officeDocument/2006/relationships/oleObject" Target="../embeddings/oleObject152.bin"/><Relationship Id="rId24" Type="http://schemas.openxmlformats.org/officeDocument/2006/relationships/image" Target="../media/image172.emf"/><Relationship Id="rId32" Type="http://schemas.openxmlformats.org/officeDocument/2006/relationships/image" Target="../media/image176.emf"/><Relationship Id="rId37" Type="http://schemas.openxmlformats.org/officeDocument/2006/relationships/oleObject" Target="../embeddings/oleObject165.bin"/><Relationship Id="rId5" Type="http://schemas.openxmlformats.org/officeDocument/2006/relationships/image" Target="../media/image163.png"/><Relationship Id="rId15" Type="http://schemas.openxmlformats.org/officeDocument/2006/relationships/oleObject" Target="../embeddings/oleObject154.bin"/><Relationship Id="rId23" Type="http://schemas.openxmlformats.org/officeDocument/2006/relationships/oleObject" Target="../embeddings/oleObject158.bin"/><Relationship Id="rId28" Type="http://schemas.openxmlformats.org/officeDocument/2006/relationships/image" Target="../media/image174.emf"/><Relationship Id="rId36" Type="http://schemas.openxmlformats.org/officeDocument/2006/relationships/image" Target="../media/image178.emf"/><Relationship Id="rId10" Type="http://schemas.openxmlformats.org/officeDocument/2006/relationships/image" Target="../media/image180.emf"/><Relationship Id="rId19" Type="http://schemas.openxmlformats.org/officeDocument/2006/relationships/oleObject" Target="../embeddings/oleObject156.bin"/><Relationship Id="rId31" Type="http://schemas.openxmlformats.org/officeDocument/2006/relationships/oleObject" Target="../embeddings/oleObject162.bin"/><Relationship Id="rId4" Type="http://schemas.openxmlformats.org/officeDocument/2006/relationships/oleObject" Target="../embeddings/oleObject149.bin"/><Relationship Id="rId9" Type="http://schemas.openxmlformats.org/officeDocument/2006/relationships/image" Target="../media/image165.emf"/><Relationship Id="rId14" Type="http://schemas.openxmlformats.org/officeDocument/2006/relationships/image" Target="../media/image167.emf"/><Relationship Id="rId22" Type="http://schemas.openxmlformats.org/officeDocument/2006/relationships/image" Target="../media/image171.emf"/><Relationship Id="rId27" Type="http://schemas.openxmlformats.org/officeDocument/2006/relationships/oleObject" Target="../embeddings/oleObject160.bin"/><Relationship Id="rId30" Type="http://schemas.openxmlformats.org/officeDocument/2006/relationships/image" Target="../media/image175.emf"/><Relationship Id="rId35" Type="http://schemas.openxmlformats.org/officeDocument/2006/relationships/oleObject" Target="../embeddings/oleObject164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3" Type="http://schemas.openxmlformats.org/officeDocument/2006/relationships/oleObject" Target="../embeddings/oleObject166.bin"/><Relationship Id="rId7" Type="http://schemas.openxmlformats.org/officeDocument/2006/relationships/oleObject" Target="../embeddings/oleObject16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82.emf"/><Relationship Id="rId5" Type="http://schemas.openxmlformats.org/officeDocument/2006/relationships/oleObject" Target="../embeddings/oleObject167.bin"/><Relationship Id="rId4" Type="http://schemas.openxmlformats.org/officeDocument/2006/relationships/image" Target="../media/image18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oleObject" Target="../embeddings/oleObject174.bin"/><Relationship Id="rId18" Type="http://schemas.openxmlformats.org/officeDocument/2006/relationships/image" Target="../media/image191.emf"/><Relationship Id="rId26" Type="http://schemas.openxmlformats.org/officeDocument/2006/relationships/image" Target="../media/image195.emf"/><Relationship Id="rId39" Type="http://schemas.openxmlformats.org/officeDocument/2006/relationships/oleObject" Target="../embeddings/oleObject187.bin"/><Relationship Id="rId3" Type="http://schemas.openxmlformats.org/officeDocument/2006/relationships/oleObject" Target="../embeddings/oleObject169.bin"/><Relationship Id="rId21" Type="http://schemas.openxmlformats.org/officeDocument/2006/relationships/oleObject" Target="../embeddings/oleObject178.bin"/><Relationship Id="rId34" Type="http://schemas.openxmlformats.org/officeDocument/2006/relationships/image" Target="../media/image199.emf"/><Relationship Id="rId42" Type="http://schemas.openxmlformats.org/officeDocument/2006/relationships/image" Target="../media/image203.emf"/><Relationship Id="rId7" Type="http://schemas.openxmlformats.org/officeDocument/2006/relationships/oleObject" Target="../embeddings/oleObject171.bin"/><Relationship Id="rId12" Type="http://schemas.openxmlformats.org/officeDocument/2006/relationships/image" Target="../media/image188.emf"/><Relationship Id="rId17" Type="http://schemas.openxmlformats.org/officeDocument/2006/relationships/oleObject" Target="../embeddings/oleObject176.bin"/><Relationship Id="rId25" Type="http://schemas.openxmlformats.org/officeDocument/2006/relationships/oleObject" Target="../embeddings/oleObject180.bin"/><Relationship Id="rId33" Type="http://schemas.openxmlformats.org/officeDocument/2006/relationships/oleObject" Target="../embeddings/oleObject184.bin"/><Relationship Id="rId38" Type="http://schemas.openxmlformats.org/officeDocument/2006/relationships/image" Target="../media/image201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90.emf"/><Relationship Id="rId20" Type="http://schemas.openxmlformats.org/officeDocument/2006/relationships/image" Target="../media/image192.emf"/><Relationship Id="rId29" Type="http://schemas.openxmlformats.org/officeDocument/2006/relationships/oleObject" Target="../embeddings/oleObject182.bin"/><Relationship Id="rId41" Type="http://schemas.openxmlformats.org/officeDocument/2006/relationships/oleObject" Target="../embeddings/oleObject188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85.emf"/><Relationship Id="rId11" Type="http://schemas.openxmlformats.org/officeDocument/2006/relationships/oleObject" Target="../embeddings/oleObject173.bin"/><Relationship Id="rId24" Type="http://schemas.openxmlformats.org/officeDocument/2006/relationships/image" Target="../media/image194.emf"/><Relationship Id="rId32" Type="http://schemas.openxmlformats.org/officeDocument/2006/relationships/image" Target="../media/image198.emf"/><Relationship Id="rId37" Type="http://schemas.openxmlformats.org/officeDocument/2006/relationships/oleObject" Target="../embeddings/oleObject186.bin"/><Relationship Id="rId40" Type="http://schemas.openxmlformats.org/officeDocument/2006/relationships/image" Target="../media/image202.emf"/><Relationship Id="rId5" Type="http://schemas.openxmlformats.org/officeDocument/2006/relationships/oleObject" Target="../embeddings/oleObject170.bin"/><Relationship Id="rId15" Type="http://schemas.openxmlformats.org/officeDocument/2006/relationships/oleObject" Target="../embeddings/oleObject175.bin"/><Relationship Id="rId23" Type="http://schemas.openxmlformats.org/officeDocument/2006/relationships/oleObject" Target="../embeddings/oleObject179.bin"/><Relationship Id="rId28" Type="http://schemas.openxmlformats.org/officeDocument/2006/relationships/image" Target="../media/image196.emf"/><Relationship Id="rId36" Type="http://schemas.openxmlformats.org/officeDocument/2006/relationships/image" Target="../media/image200.emf"/><Relationship Id="rId10" Type="http://schemas.openxmlformats.org/officeDocument/2006/relationships/image" Target="../media/image187.emf"/><Relationship Id="rId19" Type="http://schemas.openxmlformats.org/officeDocument/2006/relationships/oleObject" Target="../embeddings/oleObject177.bin"/><Relationship Id="rId31" Type="http://schemas.openxmlformats.org/officeDocument/2006/relationships/oleObject" Target="../embeddings/oleObject183.bin"/><Relationship Id="rId44" Type="http://schemas.openxmlformats.org/officeDocument/2006/relationships/image" Target="../media/image204.emf"/><Relationship Id="rId4" Type="http://schemas.openxmlformats.org/officeDocument/2006/relationships/image" Target="../media/image184.emf"/><Relationship Id="rId9" Type="http://schemas.openxmlformats.org/officeDocument/2006/relationships/oleObject" Target="../embeddings/oleObject172.bin"/><Relationship Id="rId14" Type="http://schemas.openxmlformats.org/officeDocument/2006/relationships/image" Target="../media/image189.emf"/><Relationship Id="rId22" Type="http://schemas.openxmlformats.org/officeDocument/2006/relationships/image" Target="../media/image193.emf"/><Relationship Id="rId27" Type="http://schemas.openxmlformats.org/officeDocument/2006/relationships/oleObject" Target="../embeddings/oleObject181.bin"/><Relationship Id="rId30" Type="http://schemas.openxmlformats.org/officeDocument/2006/relationships/image" Target="../media/image197.emf"/><Relationship Id="rId35" Type="http://schemas.openxmlformats.org/officeDocument/2006/relationships/oleObject" Target="../embeddings/oleObject185.bin"/><Relationship Id="rId43" Type="http://schemas.openxmlformats.org/officeDocument/2006/relationships/oleObject" Target="../embeddings/oleObject189.bin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2.bin"/><Relationship Id="rId39" Type="http://schemas.openxmlformats.org/officeDocument/2006/relationships/oleObject" Target="../embeddings/oleObject18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9.emf"/><Relationship Id="rId34" Type="http://schemas.openxmlformats.org/officeDocument/2006/relationships/image" Target="../media/image15.emf"/><Relationship Id="rId42" Type="http://schemas.openxmlformats.org/officeDocument/2006/relationships/image" Target="../media/image19.emf"/><Relationship Id="rId47" Type="http://schemas.openxmlformats.org/officeDocument/2006/relationships/oleObject" Target="../embeddings/oleObject22.bin"/><Relationship Id="rId50" Type="http://schemas.openxmlformats.org/officeDocument/2006/relationships/image" Target="../media/image23.e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emf"/><Relationship Id="rId17" Type="http://schemas.openxmlformats.org/officeDocument/2006/relationships/image" Target="../media/image24.emf"/><Relationship Id="rId25" Type="http://schemas.openxmlformats.org/officeDocument/2006/relationships/image" Target="../media/image11.emf"/><Relationship Id="rId33" Type="http://schemas.openxmlformats.org/officeDocument/2006/relationships/oleObject" Target="../embeddings/oleObject15.bin"/><Relationship Id="rId38" Type="http://schemas.openxmlformats.org/officeDocument/2006/relationships/image" Target="../media/image17.emf"/><Relationship Id="rId46" Type="http://schemas.openxmlformats.org/officeDocument/2006/relationships/image" Target="../media/image21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7.emf"/><Relationship Id="rId20" Type="http://schemas.openxmlformats.org/officeDocument/2006/relationships/oleObject" Target="../embeddings/oleObject9.bin"/><Relationship Id="rId29" Type="http://schemas.openxmlformats.org/officeDocument/2006/relationships/oleObject" Target="../embeddings/oleObject13.bin"/><Relationship Id="rId41" Type="http://schemas.openxmlformats.org/officeDocument/2006/relationships/oleObject" Target="../embeddings/oleObject19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5.bin"/><Relationship Id="rId24" Type="http://schemas.openxmlformats.org/officeDocument/2006/relationships/oleObject" Target="../embeddings/oleObject11.bin"/><Relationship Id="rId32" Type="http://schemas.openxmlformats.org/officeDocument/2006/relationships/image" Target="../media/image14.emf"/><Relationship Id="rId37" Type="http://schemas.openxmlformats.org/officeDocument/2006/relationships/oleObject" Target="../embeddings/oleObject17.bin"/><Relationship Id="rId40" Type="http://schemas.openxmlformats.org/officeDocument/2006/relationships/image" Target="../media/image18.emf"/><Relationship Id="rId45" Type="http://schemas.openxmlformats.org/officeDocument/2006/relationships/oleObject" Target="../embeddings/oleObject21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image" Target="../media/image10.emf"/><Relationship Id="rId28" Type="http://schemas.openxmlformats.org/officeDocument/2006/relationships/image" Target="../media/image25.emf"/><Relationship Id="rId36" Type="http://schemas.openxmlformats.org/officeDocument/2006/relationships/image" Target="../media/image16.emf"/><Relationship Id="rId49" Type="http://schemas.openxmlformats.org/officeDocument/2006/relationships/oleObject" Target="../embeddings/oleObject23.bin"/><Relationship Id="rId10" Type="http://schemas.openxmlformats.org/officeDocument/2006/relationships/image" Target="../media/image4.emf"/><Relationship Id="rId19" Type="http://schemas.openxmlformats.org/officeDocument/2006/relationships/image" Target="../media/image8.emf"/><Relationship Id="rId31" Type="http://schemas.openxmlformats.org/officeDocument/2006/relationships/oleObject" Target="../embeddings/oleObject14.bin"/><Relationship Id="rId44" Type="http://schemas.openxmlformats.org/officeDocument/2006/relationships/image" Target="../media/image20.emf"/><Relationship Id="rId4" Type="http://schemas.openxmlformats.org/officeDocument/2006/relationships/image" Target="../media/image1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.emf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12.emf"/><Relationship Id="rId30" Type="http://schemas.openxmlformats.org/officeDocument/2006/relationships/image" Target="../media/image13.emf"/><Relationship Id="rId35" Type="http://schemas.openxmlformats.org/officeDocument/2006/relationships/oleObject" Target="../embeddings/oleObject16.bin"/><Relationship Id="rId43" Type="http://schemas.openxmlformats.org/officeDocument/2006/relationships/oleObject" Target="../embeddings/oleObject20.bin"/><Relationship Id="rId48" Type="http://schemas.openxmlformats.org/officeDocument/2006/relationships/image" Target="../media/image22.emf"/><Relationship Id="rId8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oleObject" Target="../embeddings/oleObject195.bin"/><Relationship Id="rId18" Type="http://schemas.openxmlformats.org/officeDocument/2006/relationships/image" Target="../media/image212.emf"/><Relationship Id="rId26" Type="http://schemas.openxmlformats.org/officeDocument/2006/relationships/image" Target="../media/image216.emf"/><Relationship Id="rId39" Type="http://schemas.openxmlformats.org/officeDocument/2006/relationships/oleObject" Target="../embeddings/oleObject208.bin"/><Relationship Id="rId3" Type="http://schemas.openxmlformats.org/officeDocument/2006/relationships/oleObject" Target="../embeddings/oleObject190.bin"/><Relationship Id="rId21" Type="http://schemas.openxmlformats.org/officeDocument/2006/relationships/oleObject" Target="../embeddings/oleObject199.bin"/><Relationship Id="rId34" Type="http://schemas.openxmlformats.org/officeDocument/2006/relationships/image" Target="../media/image220.emf"/><Relationship Id="rId42" Type="http://schemas.openxmlformats.org/officeDocument/2006/relationships/image" Target="../media/image224.emf"/><Relationship Id="rId7" Type="http://schemas.openxmlformats.org/officeDocument/2006/relationships/oleObject" Target="../embeddings/oleObject192.bin"/><Relationship Id="rId12" Type="http://schemas.openxmlformats.org/officeDocument/2006/relationships/image" Target="../media/image209.emf"/><Relationship Id="rId17" Type="http://schemas.openxmlformats.org/officeDocument/2006/relationships/oleObject" Target="../embeddings/oleObject197.bin"/><Relationship Id="rId25" Type="http://schemas.openxmlformats.org/officeDocument/2006/relationships/oleObject" Target="../embeddings/oleObject201.bin"/><Relationship Id="rId33" Type="http://schemas.openxmlformats.org/officeDocument/2006/relationships/oleObject" Target="../embeddings/oleObject205.bin"/><Relationship Id="rId38" Type="http://schemas.openxmlformats.org/officeDocument/2006/relationships/image" Target="../media/image222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11.emf"/><Relationship Id="rId20" Type="http://schemas.openxmlformats.org/officeDocument/2006/relationships/image" Target="../media/image213.emf"/><Relationship Id="rId29" Type="http://schemas.openxmlformats.org/officeDocument/2006/relationships/oleObject" Target="../embeddings/oleObject203.bin"/><Relationship Id="rId41" Type="http://schemas.openxmlformats.org/officeDocument/2006/relationships/oleObject" Target="../embeddings/oleObject209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06.emf"/><Relationship Id="rId11" Type="http://schemas.openxmlformats.org/officeDocument/2006/relationships/oleObject" Target="../embeddings/oleObject194.bin"/><Relationship Id="rId24" Type="http://schemas.openxmlformats.org/officeDocument/2006/relationships/image" Target="../media/image215.emf"/><Relationship Id="rId32" Type="http://schemas.openxmlformats.org/officeDocument/2006/relationships/image" Target="../media/image219.emf"/><Relationship Id="rId37" Type="http://schemas.openxmlformats.org/officeDocument/2006/relationships/oleObject" Target="../embeddings/oleObject207.bin"/><Relationship Id="rId40" Type="http://schemas.openxmlformats.org/officeDocument/2006/relationships/image" Target="../media/image223.emf"/><Relationship Id="rId5" Type="http://schemas.openxmlformats.org/officeDocument/2006/relationships/oleObject" Target="../embeddings/oleObject191.bin"/><Relationship Id="rId15" Type="http://schemas.openxmlformats.org/officeDocument/2006/relationships/oleObject" Target="../embeddings/oleObject196.bin"/><Relationship Id="rId23" Type="http://schemas.openxmlformats.org/officeDocument/2006/relationships/oleObject" Target="../embeddings/oleObject200.bin"/><Relationship Id="rId28" Type="http://schemas.openxmlformats.org/officeDocument/2006/relationships/image" Target="../media/image217.emf"/><Relationship Id="rId36" Type="http://schemas.openxmlformats.org/officeDocument/2006/relationships/image" Target="../media/image221.emf"/><Relationship Id="rId10" Type="http://schemas.openxmlformats.org/officeDocument/2006/relationships/image" Target="../media/image208.emf"/><Relationship Id="rId19" Type="http://schemas.openxmlformats.org/officeDocument/2006/relationships/oleObject" Target="../embeddings/oleObject198.bin"/><Relationship Id="rId31" Type="http://schemas.openxmlformats.org/officeDocument/2006/relationships/oleObject" Target="../embeddings/oleObject204.bin"/><Relationship Id="rId4" Type="http://schemas.openxmlformats.org/officeDocument/2006/relationships/image" Target="../media/image205.png"/><Relationship Id="rId9" Type="http://schemas.openxmlformats.org/officeDocument/2006/relationships/oleObject" Target="../embeddings/oleObject193.bin"/><Relationship Id="rId14" Type="http://schemas.openxmlformats.org/officeDocument/2006/relationships/image" Target="../media/image210.emf"/><Relationship Id="rId22" Type="http://schemas.openxmlformats.org/officeDocument/2006/relationships/image" Target="../media/image214.emf"/><Relationship Id="rId27" Type="http://schemas.openxmlformats.org/officeDocument/2006/relationships/oleObject" Target="../embeddings/oleObject202.bin"/><Relationship Id="rId30" Type="http://schemas.openxmlformats.org/officeDocument/2006/relationships/image" Target="../media/image218.emf"/><Relationship Id="rId35" Type="http://schemas.openxmlformats.org/officeDocument/2006/relationships/oleObject" Target="../embeddings/oleObject206.bin"/><Relationship Id="rId43" Type="http://schemas.openxmlformats.org/officeDocument/2006/relationships/image" Target="../media/image225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emf"/><Relationship Id="rId13" Type="http://schemas.openxmlformats.org/officeDocument/2006/relationships/oleObject" Target="../embeddings/oleObject215.bin"/><Relationship Id="rId18" Type="http://schemas.openxmlformats.org/officeDocument/2006/relationships/image" Target="../media/image233.emf"/><Relationship Id="rId26" Type="http://schemas.openxmlformats.org/officeDocument/2006/relationships/image" Target="../media/image237.emf"/><Relationship Id="rId3" Type="http://schemas.openxmlformats.org/officeDocument/2006/relationships/oleObject" Target="../embeddings/oleObject210.bin"/><Relationship Id="rId21" Type="http://schemas.openxmlformats.org/officeDocument/2006/relationships/oleObject" Target="../embeddings/oleObject219.bin"/><Relationship Id="rId7" Type="http://schemas.openxmlformats.org/officeDocument/2006/relationships/oleObject" Target="../embeddings/oleObject212.bin"/><Relationship Id="rId12" Type="http://schemas.openxmlformats.org/officeDocument/2006/relationships/image" Target="../media/image230.emf"/><Relationship Id="rId17" Type="http://schemas.openxmlformats.org/officeDocument/2006/relationships/oleObject" Target="../embeddings/oleObject217.bin"/><Relationship Id="rId25" Type="http://schemas.openxmlformats.org/officeDocument/2006/relationships/oleObject" Target="../embeddings/oleObject221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32.emf"/><Relationship Id="rId20" Type="http://schemas.openxmlformats.org/officeDocument/2006/relationships/image" Target="../media/image234.e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27.emf"/><Relationship Id="rId11" Type="http://schemas.openxmlformats.org/officeDocument/2006/relationships/oleObject" Target="../embeddings/oleObject214.bin"/><Relationship Id="rId24" Type="http://schemas.openxmlformats.org/officeDocument/2006/relationships/image" Target="../media/image236.emf"/><Relationship Id="rId5" Type="http://schemas.openxmlformats.org/officeDocument/2006/relationships/oleObject" Target="../embeddings/oleObject211.bin"/><Relationship Id="rId15" Type="http://schemas.openxmlformats.org/officeDocument/2006/relationships/oleObject" Target="../embeddings/oleObject216.bin"/><Relationship Id="rId23" Type="http://schemas.openxmlformats.org/officeDocument/2006/relationships/oleObject" Target="../embeddings/oleObject220.bin"/><Relationship Id="rId10" Type="http://schemas.openxmlformats.org/officeDocument/2006/relationships/image" Target="../media/image229.emf"/><Relationship Id="rId19" Type="http://schemas.openxmlformats.org/officeDocument/2006/relationships/oleObject" Target="../embeddings/oleObject218.bin"/><Relationship Id="rId4" Type="http://schemas.openxmlformats.org/officeDocument/2006/relationships/image" Target="../media/image226.emf"/><Relationship Id="rId9" Type="http://schemas.openxmlformats.org/officeDocument/2006/relationships/oleObject" Target="../embeddings/oleObject213.bin"/><Relationship Id="rId14" Type="http://schemas.openxmlformats.org/officeDocument/2006/relationships/image" Target="../media/image231.emf"/><Relationship Id="rId22" Type="http://schemas.openxmlformats.org/officeDocument/2006/relationships/image" Target="../media/image23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emf"/><Relationship Id="rId13" Type="http://schemas.openxmlformats.org/officeDocument/2006/relationships/oleObject" Target="../embeddings/oleObject227.bin"/><Relationship Id="rId18" Type="http://schemas.openxmlformats.org/officeDocument/2006/relationships/image" Target="../media/image245.emf"/><Relationship Id="rId26" Type="http://schemas.openxmlformats.org/officeDocument/2006/relationships/image" Target="../media/image249.emf"/><Relationship Id="rId3" Type="http://schemas.openxmlformats.org/officeDocument/2006/relationships/oleObject" Target="../embeddings/oleObject222.bin"/><Relationship Id="rId21" Type="http://schemas.openxmlformats.org/officeDocument/2006/relationships/oleObject" Target="../embeddings/oleObject231.bin"/><Relationship Id="rId7" Type="http://schemas.openxmlformats.org/officeDocument/2006/relationships/oleObject" Target="../embeddings/oleObject224.bin"/><Relationship Id="rId12" Type="http://schemas.openxmlformats.org/officeDocument/2006/relationships/image" Target="../media/image242.emf"/><Relationship Id="rId17" Type="http://schemas.openxmlformats.org/officeDocument/2006/relationships/oleObject" Target="../embeddings/oleObject229.bin"/><Relationship Id="rId25" Type="http://schemas.openxmlformats.org/officeDocument/2006/relationships/oleObject" Target="../embeddings/oleObject233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44.emf"/><Relationship Id="rId20" Type="http://schemas.openxmlformats.org/officeDocument/2006/relationships/image" Target="../media/image246.emf"/><Relationship Id="rId29" Type="http://schemas.openxmlformats.org/officeDocument/2006/relationships/oleObject" Target="../embeddings/oleObject235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39.emf"/><Relationship Id="rId11" Type="http://schemas.openxmlformats.org/officeDocument/2006/relationships/oleObject" Target="../embeddings/oleObject226.bin"/><Relationship Id="rId24" Type="http://schemas.openxmlformats.org/officeDocument/2006/relationships/image" Target="../media/image248.emf"/><Relationship Id="rId32" Type="http://schemas.openxmlformats.org/officeDocument/2006/relationships/image" Target="../media/image252.emf"/><Relationship Id="rId5" Type="http://schemas.openxmlformats.org/officeDocument/2006/relationships/oleObject" Target="../embeddings/oleObject223.bin"/><Relationship Id="rId15" Type="http://schemas.openxmlformats.org/officeDocument/2006/relationships/oleObject" Target="../embeddings/oleObject228.bin"/><Relationship Id="rId23" Type="http://schemas.openxmlformats.org/officeDocument/2006/relationships/oleObject" Target="../embeddings/oleObject232.bin"/><Relationship Id="rId28" Type="http://schemas.openxmlformats.org/officeDocument/2006/relationships/image" Target="../media/image250.emf"/><Relationship Id="rId10" Type="http://schemas.openxmlformats.org/officeDocument/2006/relationships/image" Target="../media/image241.emf"/><Relationship Id="rId19" Type="http://schemas.openxmlformats.org/officeDocument/2006/relationships/oleObject" Target="../embeddings/oleObject230.bin"/><Relationship Id="rId31" Type="http://schemas.openxmlformats.org/officeDocument/2006/relationships/oleObject" Target="../embeddings/oleObject236.bin"/><Relationship Id="rId4" Type="http://schemas.openxmlformats.org/officeDocument/2006/relationships/image" Target="../media/image238.emf"/><Relationship Id="rId9" Type="http://schemas.openxmlformats.org/officeDocument/2006/relationships/oleObject" Target="../embeddings/oleObject225.bin"/><Relationship Id="rId14" Type="http://schemas.openxmlformats.org/officeDocument/2006/relationships/image" Target="../media/image243.emf"/><Relationship Id="rId22" Type="http://schemas.openxmlformats.org/officeDocument/2006/relationships/image" Target="../media/image247.emf"/><Relationship Id="rId27" Type="http://schemas.openxmlformats.org/officeDocument/2006/relationships/oleObject" Target="../embeddings/oleObject234.bin"/><Relationship Id="rId30" Type="http://schemas.openxmlformats.org/officeDocument/2006/relationships/image" Target="../media/image25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emf"/><Relationship Id="rId3" Type="http://schemas.openxmlformats.org/officeDocument/2006/relationships/oleObject" Target="../embeddings/oleObject237.bin"/><Relationship Id="rId7" Type="http://schemas.openxmlformats.org/officeDocument/2006/relationships/oleObject" Target="../embeddings/oleObject23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54.emf"/><Relationship Id="rId5" Type="http://schemas.openxmlformats.org/officeDocument/2006/relationships/oleObject" Target="../embeddings/oleObject238.bin"/><Relationship Id="rId10" Type="http://schemas.openxmlformats.org/officeDocument/2006/relationships/image" Target="../media/image256.emf"/><Relationship Id="rId4" Type="http://schemas.openxmlformats.org/officeDocument/2006/relationships/image" Target="../media/image253.emf"/><Relationship Id="rId9" Type="http://schemas.openxmlformats.org/officeDocument/2006/relationships/oleObject" Target="../embeddings/oleObject240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emf"/><Relationship Id="rId13" Type="http://schemas.openxmlformats.org/officeDocument/2006/relationships/oleObject" Target="../embeddings/oleObject246.bin"/><Relationship Id="rId3" Type="http://schemas.openxmlformats.org/officeDocument/2006/relationships/oleObject" Target="../embeddings/oleObject241.bin"/><Relationship Id="rId7" Type="http://schemas.openxmlformats.org/officeDocument/2006/relationships/oleObject" Target="../embeddings/oleObject243.bin"/><Relationship Id="rId12" Type="http://schemas.openxmlformats.org/officeDocument/2006/relationships/image" Target="../media/image261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63.e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58.emf"/><Relationship Id="rId11" Type="http://schemas.openxmlformats.org/officeDocument/2006/relationships/oleObject" Target="../embeddings/oleObject245.bin"/><Relationship Id="rId5" Type="http://schemas.openxmlformats.org/officeDocument/2006/relationships/oleObject" Target="../embeddings/oleObject242.bin"/><Relationship Id="rId15" Type="http://schemas.openxmlformats.org/officeDocument/2006/relationships/oleObject" Target="../embeddings/oleObject247.bin"/><Relationship Id="rId10" Type="http://schemas.openxmlformats.org/officeDocument/2006/relationships/image" Target="../media/image260.emf"/><Relationship Id="rId4" Type="http://schemas.openxmlformats.org/officeDocument/2006/relationships/image" Target="../media/image257.emf"/><Relationship Id="rId9" Type="http://schemas.openxmlformats.org/officeDocument/2006/relationships/oleObject" Target="../embeddings/oleObject244.bin"/><Relationship Id="rId14" Type="http://schemas.openxmlformats.org/officeDocument/2006/relationships/image" Target="../media/image26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emf"/><Relationship Id="rId13" Type="http://schemas.openxmlformats.org/officeDocument/2006/relationships/oleObject" Target="../embeddings/oleObject253.bin"/><Relationship Id="rId18" Type="http://schemas.openxmlformats.org/officeDocument/2006/relationships/image" Target="../media/image271.emf"/><Relationship Id="rId26" Type="http://schemas.openxmlformats.org/officeDocument/2006/relationships/image" Target="../media/image275.emf"/><Relationship Id="rId39" Type="http://schemas.openxmlformats.org/officeDocument/2006/relationships/oleObject" Target="../embeddings/oleObject266.bin"/><Relationship Id="rId3" Type="http://schemas.openxmlformats.org/officeDocument/2006/relationships/oleObject" Target="../embeddings/oleObject248.bin"/><Relationship Id="rId21" Type="http://schemas.openxmlformats.org/officeDocument/2006/relationships/oleObject" Target="../embeddings/oleObject257.bin"/><Relationship Id="rId34" Type="http://schemas.openxmlformats.org/officeDocument/2006/relationships/image" Target="../media/image279.emf"/><Relationship Id="rId42" Type="http://schemas.openxmlformats.org/officeDocument/2006/relationships/image" Target="../media/image283.emf"/><Relationship Id="rId7" Type="http://schemas.openxmlformats.org/officeDocument/2006/relationships/oleObject" Target="../embeddings/oleObject250.bin"/><Relationship Id="rId12" Type="http://schemas.openxmlformats.org/officeDocument/2006/relationships/image" Target="../media/image268.emf"/><Relationship Id="rId17" Type="http://schemas.openxmlformats.org/officeDocument/2006/relationships/oleObject" Target="../embeddings/oleObject255.bin"/><Relationship Id="rId25" Type="http://schemas.openxmlformats.org/officeDocument/2006/relationships/oleObject" Target="../embeddings/oleObject259.bin"/><Relationship Id="rId33" Type="http://schemas.openxmlformats.org/officeDocument/2006/relationships/oleObject" Target="../embeddings/oleObject263.bin"/><Relationship Id="rId38" Type="http://schemas.openxmlformats.org/officeDocument/2006/relationships/image" Target="../media/image281.emf"/><Relationship Id="rId46" Type="http://schemas.openxmlformats.org/officeDocument/2006/relationships/image" Target="../media/image285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70.emf"/><Relationship Id="rId20" Type="http://schemas.openxmlformats.org/officeDocument/2006/relationships/image" Target="../media/image272.emf"/><Relationship Id="rId29" Type="http://schemas.openxmlformats.org/officeDocument/2006/relationships/oleObject" Target="../embeddings/oleObject261.bin"/><Relationship Id="rId41" Type="http://schemas.openxmlformats.org/officeDocument/2006/relationships/oleObject" Target="../embeddings/oleObject267.bin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65.emf"/><Relationship Id="rId11" Type="http://schemas.openxmlformats.org/officeDocument/2006/relationships/oleObject" Target="../embeddings/oleObject252.bin"/><Relationship Id="rId24" Type="http://schemas.openxmlformats.org/officeDocument/2006/relationships/image" Target="../media/image274.emf"/><Relationship Id="rId32" Type="http://schemas.openxmlformats.org/officeDocument/2006/relationships/image" Target="../media/image278.emf"/><Relationship Id="rId37" Type="http://schemas.openxmlformats.org/officeDocument/2006/relationships/oleObject" Target="../embeddings/oleObject265.bin"/><Relationship Id="rId40" Type="http://schemas.openxmlformats.org/officeDocument/2006/relationships/image" Target="../media/image282.emf"/><Relationship Id="rId45" Type="http://schemas.openxmlformats.org/officeDocument/2006/relationships/oleObject" Target="../embeddings/oleObject269.bin"/><Relationship Id="rId5" Type="http://schemas.openxmlformats.org/officeDocument/2006/relationships/oleObject" Target="../embeddings/oleObject249.bin"/><Relationship Id="rId15" Type="http://schemas.openxmlformats.org/officeDocument/2006/relationships/oleObject" Target="../embeddings/oleObject254.bin"/><Relationship Id="rId23" Type="http://schemas.openxmlformats.org/officeDocument/2006/relationships/oleObject" Target="../embeddings/oleObject258.bin"/><Relationship Id="rId28" Type="http://schemas.openxmlformats.org/officeDocument/2006/relationships/image" Target="../media/image276.emf"/><Relationship Id="rId36" Type="http://schemas.openxmlformats.org/officeDocument/2006/relationships/image" Target="../media/image280.emf"/><Relationship Id="rId10" Type="http://schemas.openxmlformats.org/officeDocument/2006/relationships/image" Target="../media/image267.emf"/><Relationship Id="rId19" Type="http://schemas.openxmlformats.org/officeDocument/2006/relationships/oleObject" Target="../embeddings/oleObject256.bin"/><Relationship Id="rId31" Type="http://schemas.openxmlformats.org/officeDocument/2006/relationships/oleObject" Target="../embeddings/oleObject262.bin"/><Relationship Id="rId44" Type="http://schemas.openxmlformats.org/officeDocument/2006/relationships/image" Target="../media/image284.emf"/><Relationship Id="rId4" Type="http://schemas.openxmlformats.org/officeDocument/2006/relationships/image" Target="../media/image264.emf"/><Relationship Id="rId9" Type="http://schemas.openxmlformats.org/officeDocument/2006/relationships/oleObject" Target="../embeddings/oleObject251.bin"/><Relationship Id="rId14" Type="http://schemas.openxmlformats.org/officeDocument/2006/relationships/image" Target="../media/image269.emf"/><Relationship Id="rId22" Type="http://schemas.openxmlformats.org/officeDocument/2006/relationships/image" Target="../media/image273.emf"/><Relationship Id="rId27" Type="http://schemas.openxmlformats.org/officeDocument/2006/relationships/oleObject" Target="../embeddings/oleObject260.bin"/><Relationship Id="rId30" Type="http://schemas.openxmlformats.org/officeDocument/2006/relationships/image" Target="../media/image277.emf"/><Relationship Id="rId35" Type="http://schemas.openxmlformats.org/officeDocument/2006/relationships/oleObject" Target="../embeddings/oleObject264.bin"/><Relationship Id="rId43" Type="http://schemas.openxmlformats.org/officeDocument/2006/relationships/oleObject" Target="../embeddings/oleObject268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emf"/><Relationship Id="rId13" Type="http://schemas.openxmlformats.org/officeDocument/2006/relationships/oleObject" Target="../embeddings/oleObject275.bin"/><Relationship Id="rId18" Type="http://schemas.openxmlformats.org/officeDocument/2006/relationships/image" Target="../media/image293.emf"/><Relationship Id="rId26" Type="http://schemas.openxmlformats.org/officeDocument/2006/relationships/image" Target="../media/image297.emf"/><Relationship Id="rId3" Type="http://schemas.openxmlformats.org/officeDocument/2006/relationships/oleObject" Target="../embeddings/oleObject270.bin"/><Relationship Id="rId21" Type="http://schemas.openxmlformats.org/officeDocument/2006/relationships/oleObject" Target="../embeddings/oleObject279.bin"/><Relationship Id="rId34" Type="http://schemas.openxmlformats.org/officeDocument/2006/relationships/image" Target="../media/image301.emf"/><Relationship Id="rId7" Type="http://schemas.openxmlformats.org/officeDocument/2006/relationships/oleObject" Target="../embeddings/oleObject272.bin"/><Relationship Id="rId12" Type="http://schemas.openxmlformats.org/officeDocument/2006/relationships/image" Target="../media/image290.emf"/><Relationship Id="rId17" Type="http://schemas.openxmlformats.org/officeDocument/2006/relationships/oleObject" Target="../embeddings/oleObject277.bin"/><Relationship Id="rId25" Type="http://schemas.openxmlformats.org/officeDocument/2006/relationships/oleObject" Target="../embeddings/oleObject281.bin"/><Relationship Id="rId33" Type="http://schemas.openxmlformats.org/officeDocument/2006/relationships/oleObject" Target="../embeddings/oleObject285.bin"/><Relationship Id="rId38" Type="http://schemas.openxmlformats.org/officeDocument/2006/relationships/image" Target="../media/image303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92.emf"/><Relationship Id="rId20" Type="http://schemas.openxmlformats.org/officeDocument/2006/relationships/image" Target="../media/image294.emf"/><Relationship Id="rId29" Type="http://schemas.openxmlformats.org/officeDocument/2006/relationships/oleObject" Target="../embeddings/oleObject283.bin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87.emf"/><Relationship Id="rId11" Type="http://schemas.openxmlformats.org/officeDocument/2006/relationships/oleObject" Target="../embeddings/oleObject274.bin"/><Relationship Id="rId24" Type="http://schemas.openxmlformats.org/officeDocument/2006/relationships/image" Target="../media/image296.emf"/><Relationship Id="rId32" Type="http://schemas.openxmlformats.org/officeDocument/2006/relationships/image" Target="../media/image300.emf"/><Relationship Id="rId37" Type="http://schemas.openxmlformats.org/officeDocument/2006/relationships/oleObject" Target="../embeddings/oleObject287.bin"/><Relationship Id="rId5" Type="http://schemas.openxmlformats.org/officeDocument/2006/relationships/oleObject" Target="../embeddings/oleObject271.bin"/><Relationship Id="rId15" Type="http://schemas.openxmlformats.org/officeDocument/2006/relationships/oleObject" Target="../embeddings/oleObject276.bin"/><Relationship Id="rId23" Type="http://schemas.openxmlformats.org/officeDocument/2006/relationships/oleObject" Target="../embeddings/oleObject280.bin"/><Relationship Id="rId28" Type="http://schemas.openxmlformats.org/officeDocument/2006/relationships/image" Target="../media/image298.emf"/><Relationship Id="rId36" Type="http://schemas.openxmlformats.org/officeDocument/2006/relationships/image" Target="../media/image302.emf"/><Relationship Id="rId10" Type="http://schemas.openxmlformats.org/officeDocument/2006/relationships/image" Target="../media/image289.emf"/><Relationship Id="rId19" Type="http://schemas.openxmlformats.org/officeDocument/2006/relationships/oleObject" Target="../embeddings/oleObject278.bin"/><Relationship Id="rId31" Type="http://schemas.openxmlformats.org/officeDocument/2006/relationships/oleObject" Target="../embeddings/oleObject284.bin"/><Relationship Id="rId4" Type="http://schemas.openxmlformats.org/officeDocument/2006/relationships/image" Target="../media/image286.emf"/><Relationship Id="rId9" Type="http://schemas.openxmlformats.org/officeDocument/2006/relationships/oleObject" Target="../embeddings/oleObject273.bin"/><Relationship Id="rId14" Type="http://schemas.openxmlformats.org/officeDocument/2006/relationships/image" Target="../media/image291.emf"/><Relationship Id="rId22" Type="http://schemas.openxmlformats.org/officeDocument/2006/relationships/image" Target="../media/image295.emf"/><Relationship Id="rId27" Type="http://schemas.openxmlformats.org/officeDocument/2006/relationships/oleObject" Target="../embeddings/oleObject282.bin"/><Relationship Id="rId30" Type="http://schemas.openxmlformats.org/officeDocument/2006/relationships/image" Target="../media/image299.png"/><Relationship Id="rId35" Type="http://schemas.openxmlformats.org/officeDocument/2006/relationships/oleObject" Target="../embeddings/oleObject286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0.bin"/><Relationship Id="rId13" Type="http://schemas.openxmlformats.org/officeDocument/2006/relationships/image" Target="../media/image308.emf"/><Relationship Id="rId18" Type="http://schemas.openxmlformats.org/officeDocument/2006/relationships/oleObject" Target="../embeddings/oleObject295.bin"/><Relationship Id="rId26" Type="http://schemas.openxmlformats.org/officeDocument/2006/relationships/oleObject" Target="../embeddings/oleObject299.bin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312.emf"/><Relationship Id="rId7" Type="http://schemas.openxmlformats.org/officeDocument/2006/relationships/image" Target="../media/image305.emf"/><Relationship Id="rId12" Type="http://schemas.openxmlformats.org/officeDocument/2006/relationships/oleObject" Target="../embeddings/oleObject292.bin"/><Relationship Id="rId17" Type="http://schemas.openxmlformats.org/officeDocument/2006/relationships/image" Target="../media/image310.emf"/><Relationship Id="rId25" Type="http://schemas.openxmlformats.org/officeDocument/2006/relationships/image" Target="../media/image314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294.bin"/><Relationship Id="rId20" Type="http://schemas.openxmlformats.org/officeDocument/2006/relationships/oleObject" Target="../embeddings/oleObject296.bin"/><Relationship Id="rId29" Type="http://schemas.openxmlformats.org/officeDocument/2006/relationships/image" Target="../media/image316.emf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89.bin"/><Relationship Id="rId11" Type="http://schemas.openxmlformats.org/officeDocument/2006/relationships/image" Target="../media/image307.emf"/><Relationship Id="rId24" Type="http://schemas.openxmlformats.org/officeDocument/2006/relationships/oleObject" Target="../embeddings/oleObject298.bin"/><Relationship Id="rId5" Type="http://schemas.openxmlformats.org/officeDocument/2006/relationships/image" Target="../media/image304.emf"/><Relationship Id="rId15" Type="http://schemas.openxmlformats.org/officeDocument/2006/relationships/image" Target="../media/image309.emf"/><Relationship Id="rId23" Type="http://schemas.openxmlformats.org/officeDocument/2006/relationships/image" Target="../media/image313.emf"/><Relationship Id="rId28" Type="http://schemas.openxmlformats.org/officeDocument/2006/relationships/oleObject" Target="../embeddings/oleObject300.bin"/><Relationship Id="rId10" Type="http://schemas.openxmlformats.org/officeDocument/2006/relationships/oleObject" Target="../embeddings/oleObject291.bin"/><Relationship Id="rId19" Type="http://schemas.openxmlformats.org/officeDocument/2006/relationships/image" Target="../media/image311.emf"/><Relationship Id="rId4" Type="http://schemas.openxmlformats.org/officeDocument/2006/relationships/oleObject" Target="../embeddings/oleObject288.bin"/><Relationship Id="rId9" Type="http://schemas.openxmlformats.org/officeDocument/2006/relationships/image" Target="../media/image306.emf"/><Relationship Id="rId14" Type="http://schemas.openxmlformats.org/officeDocument/2006/relationships/oleObject" Target="../embeddings/oleObject293.bin"/><Relationship Id="rId22" Type="http://schemas.openxmlformats.org/officeDocument/2006/relationships/oleObject" Target="../embeddings/oleObject297.bin"/><Relationship Id="rId27" Type="http://schemas.openxmlformats.org/officeDocument/2006/relationships/image" Target="../media/image315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emf"/><Relationship Id="rId3" Type="http://schemas.openxmlformats.org/officeDocument/2006/relationships/oleObject" Target="../embeddings/oleObject301.bin"/><Relationship Id="rId7" Type="http://schemas.openxmlformats.org/officeDocument/2006/relationships/oleObject" Target="../embeddings/oleObject30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18.emf"/><Relationship Id="rId5" Type="http://schemas.openxmlformats.org/officeDocument/2006/relationships/oleObject" Target="../embeddings/oleObject302.bin"/><Relationship Id="rId10" Type="http://schemas.openxmlformats.org/officeDocument/2006/relationships/image" Target="../media/image320.emf"/><Relationship Id="rId4" Type="http://schemas.openxmlformats.org/officeDocument/2006/relationships/image" Target="../media/image317.emf"/><Relationship Id="rId9" Type="http://schemas.openxmlformats.org/officeDocument/2006/relationships/oleObject" Target="../embeddings/oleObject304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321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oleObject" Target="../embeddings/oleObject29.bin"/><Relationship Id="rId18" Type="http://schemas.openxmlformats.org/officeDocument/2006/relationships/image" Target="../media/image33.emf"/><Relationship Id="rId26" Type="http://schemas.openxmlformats.org/officeDocument/2006/relationships/image" Target="../media/image37.png"/><Relationship Id="rId39" Type="http://schemas.openxmlformats.org/officeDocument/2006/relationships/oleObject" Target="../embeddings/oleObject42.bin"/><Relationship Id="rId3" Type="http://schemas.openxmlformats.org/officeDocument/2006/relationships/oleObject" Target="../embeddings/oleObject24.bin"/><Relationship Id="rId21" Type="http://schemas.openxmlformats.org/officeDocument/2006/relationships/oleObject" Target="../embeddings/oleObject33.bin"/><Relationship Id="rId34" Type="http://schemas.openxmlformats.org/officeDocument/2006/relationships/image" Target="../media/image41.emf"/><Relationship Id="rId42" Type="http://schemas.openxmlformats.org/officeDocument/2006/relationships/image" Target="../media/image45.emf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30.emf"/><Relationship Id="rId17" Type="http://schemas.openxmlformats.org/officeDocument/2006/relationships/oleObject" Target="../embeddings/oleObject31.bin"/><Relationship Id="rId25" Type="http://schemas.openxmlformats.org/officeDocument/2006/relationships/oleObject" Target="../embeddings/oleObject35.bin"/><Relationship Id="rId33" Type="http://schemas.openxmlformats.org/officeDocument/2006/relationships/oleObject" Target="../embeddings/oleObject39.bin"/><Relationship Id="rId38" Type="http://schemas.openxmlformats.org/officeDocument/2006/relationships/image" Target="../media/image4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2.emf"/><Relationship Id="rId20" Type="http://schemas.openxmlformats.org/officeDocument/2006/relationships/image" Target="../media/image34.emf"/><Relationship Id="rId29" Type="http://schemas.openxmlformats.org/officeDocument/2006/relationships/oleObject" Target="../embeddings/oleObject37.bin"/><Relationship Id="rId41" Type="http://schemas.openxmlformats.org/officeDocument/2006/relationships/oleObject" Target="../embeddings/oleObject43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emf"/><Relationship Id="rId11" Type="http://schemas.openxmlformats.org/officeDocument/2006/relationships/oleObject" Target="../embeddings/oleObject28.bin"/><Relationship Id="rId24" Type="http://schemas.openxmlformats.org/officeDocument/2006/relationships/image" Target="../media/image36.emf"/><Relationship Id="rId32" Type="http://schemas.openxmlformats.org/officeDocument/2006/relationships/image" Target="../media/image40.emf"/><Relationship Id="rId37" Type="http://schemas.openxmlformats.org/officeDocument/2006/relationships/oleObject" Target="../embeddings/oleObject41.bin"/><Relationship Id="rId40" Type="http://schemas.openxmlformats.org/officeDocument/2006/relationships/image" Target="../media/image44.emf"/><Relationship Id="rId5" Type="http://schemas.openxmlformats.org/officeDocument/2006/relationships/oleObject" Target="../embeddings/oleObject25.bin"/><Relationship Id="rId15" Type="http://schemas.openxmlformats.org/officeDocument/2006/relationships/oleObject" Target="../embeddings/oleObject30.bin"/><Relationship Id="rId23" Type="http://schemas.openxmlformats.org/officeDocument/2006/relationships/oleObject" Target="../embeddings/oleObject34.bin"/><Relationship Id="rId28" Type="http://schemas.openxmlformats.org/officeDocument/2006/relationships/image" Target="../media/image38.emf"/><Relationship Id="rId36" Type="http://schemas.openxmlformats.org/officeDocument/2006/relationships/image" Target="../media/image42.emf"/><Relationship Id="rId10" Type="http://schemas.openxmlformats.org/officeDocument/2006/relationships/image" Target="../media/image29.emf"/><Relationship Id="rId19" Type="http://schemas.openxmlformats.org/officeDocument/2006/relationships/oleObject" Target="../embeddings/oleObject32.bin"/><Relationship Id="rId31" Type="http://schemas.openxmlformats.org/officeDocument/2006/relationships/oleObject" Target="../embeddings/oleObject38.bin"/><Relationship Id="rId44" Type="http://schemas.openxmlformats.org/officeDocument/2006/relationships/image" Target="../media/image46.emf"/><Relationship Id="rId4" Type="http://schemas.openxmlformats.org/officeDocument/2006/relationships/image" Target="../media/image26.emf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31.emf"/><Relationship Id="rId22" Type="http://schemas.openxmlformats.org/officeDocument/2006/relationships/image" Target="../media/image35.emf"/><Relationship Id="rId27" Type="http://schemas.openxmlformats.org/officeDocument/2006/relationships/oleObject" Target="../embeddings/oleObject36.bin"/><Relationship Id="rId30" Type="http://schemas.openxmlformats.org/officeDocument/2006/relationships/image" Target="../media/image39.emf"/><Relationship Id="rId35" Type="http://schemas.openxmlformats.org/officeDocument/2006/relationships/oleObject" Target="../embeddings/oleObject40.bin"/><Relationship Id="rId43" Type="http://schemas.openxmlformats.org/officeDocument/2006/relationships/oleObject" Target="../embeddings/oleObject44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emf"/><Relationship Id="rId3" Type="http://schemas.openxmlformats.org/officeDocument/2006/relationships/oleObject" Target="../embeddings/oleObject306.bin"/><Relationship Id="rId7" Type="http://schemas.openxmlformats.org/officeDocument/2006/relationships/oleObject" Target="../embeddings/oleObject30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23.emf"/><Relationship Id="rId5" Type="http://schemas.openxmlformats.org/officeDocument/2006/relationships/oleObject" Target="../embeddings/oleObject307.bin"/><Relationship Id="rId10" Type="http://schemas.openxmlformats.org/officeDocument/2006/relationships/image" Target="../media/image325.emf"/><Relationship Id="rId4" Type="http://schemas.openxmlformats.org/officeDocument/2006/relationships/image" Target="../media/image322.wmf"/><Relationship Id="rId9" Type="http://schemas.openxmlformats.org/officeDocument/2006/relationships/oleObject" Target="../embeddings/oleObject309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emf"/><Relationship Id="rId13" Type="http://schemas.openxmlformats.org/officeDocument/2006/relationships/oleObject" Target="../embeddings/oleObject315.bin"/><Relationship Id="rId3" Type="http://schemas.openxmlformats.org/officeDocument/2006/relationships/oleObject" Target="../embeddings/oleObject310.bin"/><Relationship Id="rId7" Type="http://schemas.openxmlformats.org/officeDocument/2006/relationships/oleObject" Target="../embeddings/oleObject312.bin"/><Relationship Id="rId12" Type="http://schemas.openxmlformats.org/officeDocument/2006/relationships/image" Target="../media/image330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32.emf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27.emf"/><Relationship Id="rId11" Type="http://schemas.openxmlformats.org/officeDocument/2006/relationships/oleObject" Target="../embeddings/oleObject314.bin"/><Relationship Id="rId5" Type="http://schemas.openxmlformats.org/officeDocument/2006/relationships/oleObject" Target="../embeddings/oleObject311.bin"/><Relationship Id="rId15" Type="http://schemas.openxmlformats.org/officeDocument/2006/relationships/oleObject" Target="../embeddings/oleObject316.bin"/><Relationship Id="rId10" Type="http://schemas.openxmlformats.org/officeDocument/2006/relationships/image" Target="../media/image329.emf"/><Relationship Id="rId4" Type="http://schemas.openxmlformats.org/officeDocument/2006/relationships/image" Target="../media/image326.emf"/><Relationship Id="rId9" Type="http://schemas.openxmlformats.org/officeDocument/2006/relationships/oleObject" Target="../embeddings/oleObject313.bin"/><Relationship Id="rId14" Type="http://schemas.openxmlformats.org/officeDocument/2006/relationships/image" Target="../media/image33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wmf"/><Relationship Id="rId3" Type="http://schemas.openxmlformats.org/officeDocument/2006/relationships/oleObject" Target="../embeddings/oleObject317.bin"/><Relationship Id="rId7" Type="http://schemas.openxmlformats.org/officeDocument/2006/relationships/oleObject" Target="../embeddings/oleObject319.bin"/><Relationship Id="rId12" Type="http://schemas.openxmlformats.org/officeDocument/2006/relationships/image" Target="../media/image33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34.wmf"/><Relationship Id="rId11" Type="http://schemas.openxmlformats.org/officeDocument/2006/relationships/oleObject" Target="../embeddings/oleObject321.bin"/><Relationship Id="rId5" Type="http://schemas.openxmlformats.org/officeDocument/2006/relationships/oleObject" Target="../embeddings/oleObject318.bin"/><Relationship Id="rId10" Type="http://schemas.openxmlformats.org/officeDocument/2006/relationships/image" Target="../media/image336.wmf"/><Relationship Id="rId4" Type="http://schemas.openxmlformats.org/officeDocument/2006/relationships/image" Target="../media/image333.wmf"/><Relationship Id="rId9" Type="http://schemas.openxmlformats.org/officeDocument/2006/relationships/oleObject" Target="../embeddings/oleObject320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338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wmf"/><Relationship Id="rId3" Type="http://schemas.openxmlformats.org/officeDocument/2006/relationships/oleObject" Target="../embeddings/oleObject323.bin"/><Relationship Id="rId7" Type="http://schemas.openxmlformats.org/officeDocument/2006/relationships/oleObject" Target="../embeddings/oleObject3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340.wmf"/><Relationship Id="rId5" Type="http://schemas.openxmlformats.org/officeDocument/2006/relationships/oleObject" Target="../embeddings/oleObject324.bin"/><Relationship Id="rId10" Type="http://schemas.openxmlformats.org/officeDocument/2006/relationships/image" Target="../media/image342.emf"/><Relationship Id="rId4" Type="http://schemas.openxmlformats.org/officeDocument/2006/relationships/image" Target="../media/image339.wmf"/><Relationship Id="rId9" Type="http://schemas.openxmlformats.org/officeDocument/2006/relationships/oleObject" Target="../embeddings/oleObject326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34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wmf"/><Relationship Id="rId3" Type="http://schemas.openxmlformats.org/officeDocument/2006/relationships/oleObject" Target="../embeddings/oleObject328.bin"/><Relationship Id="rId7" Type="http://schemas.openxmlformats.org/officeDocument/2006/relationships/oleObject" Target="../embeddings/oleObject3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345.wmf"/><Relationship Id="rId5" Type="http://schemas.openxmlformats.org/officeDocument/2006/relationships/oleObject" Target="../embeddings/oleObject329.bin"/><Relationship Id="rId10" Type="http://schemas.openxmlformats.org/officeDocument/2006/relationships/image" Target="../media/image347.wmf"/><Relationship Id="rId4" Type="http://schemas.openxmlformats.org/officeDocument/2006/relationships/image" Target="../media/image344.wmf"/><Relationship Id="rId9" Type="http://schemas.openxmlformats.org/officeDocument/2006/relationships/oleObject" Target="../embeddings/oleObject331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oleObject" Target="../embeddings/oleObject50.bin"/><Relationship Id="rId18" Type="http://schemas.openxmlformats.org/officeDocument/2006/relationships/image" Target="../media/image54.emf"/><Relationship Id="rId26" Type="http://schemas.openxmlformats.org/officeDocument/2006/relationships/image" Target="../media/image58.emf"/><Relationship Id="rId39" Type="http://schemas.openxmlformats.org/officeDocument/2006/relationships/oleObject" Target="../embeddings/oleObject63.bin"/><Relationship Id="rId3" Type="http://schemas.openxmlformats.org/officeDocument/2006/relationships/oleObject" Target="../embeddings/oleObject45.bin"/><Relationship Id="rId21" Type="http://schemas.openxmlformats.org/officeDocument/2006/relationships/oleObject" Target="../embeddings/oleObject54.bin"/><Relationship Id="rId34" Type="http://schemas.openxmlformats.org/officeDocument/2006/relationships/image" Target="../media/image62.emf"/><Relationship Id="rId7" Type="http://schemas.openxmlformats.org/officeDocument/2006/relationships/oleObject" Target="../embeddings/oleObject47.bin"/><Relationship Id="rId12" Type="http://schemas.openxmlformats.org/officeDocument/2006/relationships/image" Target="../media/image51.emf"/><Relationship Id="rId17" Type="http://schemas.openxmlformats.org/officeDocument/2006/relationships/oleObject" Target="../embeddings/oleObject52.bin"/><Relationship Id="rId25" Type="http://schemas.openxmlformats.org/officeDocument/2006/relationships/oleObject" Target="../embeddings/oleObject56.bin"/><Relationship Id="rId33" Type="http://schemas.openxmlformats.org/officeDocument/2006/relationships/oleObject" Target="../embeddings/oleObject60.bin"/><Relationship Id="rId38" Type="http://schemas.openxmlformats.org/officeDocument/2006/relationships/image" Target="../media/image64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3.emf"/><Relationship Id="rId20" Type="http://schemas.openxmlformats.org/officeDocument/2006/relationships/image" Target="../media/image55.emf"/><Relationship Id="rId29" Type="http://schemas.openxmlformats.org/officeDocument/2006/relationships/oleObject" Target="../embeddings/oleObject58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48.emf"/><Relationship Id="rId11" Type="http://schemas.openxmlformats.org/officeDocument/2006/relationships/oleObject" Target="../embeddings/oleObject49.bin"/><Relationship Id="rId24" Type="http://schemas.openxmlformats.org/officeDocument/2006/relationships/image" Target="../media/image57.emf"/><Relationship Id="rId32" Type="http://schemas.openxmlformats.org/officeDocument/2006/relationships/image" Target="../media/image61.emf"/><Relationship Id="rId37" Type="http://schemas.openxmlformats.org/officeDocument/2006/relationships/oleObject" Target="../embeddings/oleObject62.bin"/><Relationship Id="rId40" Type="http://schemas.openxmlformats.org/officeDocument/2006/relationships/image" Target="../media/image65.emf"/><Relationship Id="rId5" Type="http://schemas.openxmlformats.org/officeDocument/2006/relationships/oleObject" Target="../embeddings/oleObject46.bin"/><Relationship Id="rId15" Type="http://schemas.openxmlformats.org/officeDocument/2006/relationships/oleObject" Target="../embeddings/oleObject51.bin"/><Relationship Id="rId23" Type="http://schemas.openxmlformats.org/officeDocument/2006/relationships/oleObject" Target="../embeddings/oleObject55.bin"/><Relationship Id="rId28" Type="http://schemas.openxmlformats.org/officeDocument/2006/relationships/image" Target="../media/image59.emf"/><Relationship Id="rId36" Type="http://schemas.openxmlformats.org/officeDocument/2006/relationships/image" Target="../media/image63.emf"/><Relationship Id="rId10" Type="http://schemas.openxmlformats.org/officeDocument/2006/relationships/image" Target="../media/image50.emf"/><Relationship Id="rId19" Type="http://schemas.openxmlformats.org/officeDocument/2006/relationships/oleObject" Target="../embeddings/oleObject53.bin"/><Relationship Id="rId31" Type="http://schemas.openxmlformats.org/officeDocument/2006/relationships/oleObject" Target="../embeddings/oleObject59.bin"/><Relationship Id="rId4" Type="http://schemas.openxmlformats.org/officeDocument/2006/relationships/image" Target="../media/image47.emf"/><Relationship Id="rId9" Type="http://schemas.openxmlformats.org/officeDocument/2006/relationships/oleObject" Target="../embeddings/oleObject48.bin"/><Relationship Id="rId14" Type="http://schemas.openxmlformats.org/officeDocument/2006/relationships/image" Target="../media/image52.emf"/><Relationship Id="rId22" Type="http://schemas.openxmlformats.org/officeDocument/2006/relationships/image" Target="../media/image56.png"/><Relationship Id="rId27" Type="http://schemas.openxmlformats.org/officeDocument/2006/relationships/oleObject" Target="../embeddings/oleObject57.bin"/><Relationship Id="rId30" Type="http://schemas.openxmlformats.org/officeDocument/2006/relationships/image" Target="../media/image60.emf"/><Relationship Id="rId35" Type="http://schemas.openxmlformats.org/officeDocument/2006/relationships/oleObject" Target="../embeddings/oleObject61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emf"/><Relationship Id="rId13" Type="http://schemas.openxmlformats.org/officeDocument/2006/relationships/oleObject" Target="../embeddings/oleObject337.bin"/><Relationship Id="rId18" Type="http://schemas.openxmlformats.org/officeDocument/2006/relationships/image" Target="../media/image355.emf"/><Relationship Id="rId26" Type="http://schemas.openxmlformats.org/officeDocument/2006/relationships/image" Target="../media/image359.emf"/><Relationship Id="rId3" Type="http://schemas.openxmlformats.org/officeDocument/2006/relationships/oleObject" Target="../embeddings/oleObject332.bin"/><Relationship Id="rId21" Type="http://schemas.openxmlformats.org/officeDocument/2006/relationships/oleObject" Target="../embeddings/oleObject341.bin"/><Relationship Id="rId7" Type="http://schemas.openxmlformats.org/officeDocument/2006/relationships/oleObject" Target="../embeddings/oleObject334.bin"/><Relationship Id="rId12" Type="http://schemas.openxmlformats.org/officeDocument/2006/relationships/image" Target="../media/image352.emf"/><Relationship Id="rId17" Type="http://schemas.openxmlformats.org/officeDocument/2006/relationships/oleObject" Target="../embeddings/oleObject339.bin"/><Relationship Id="rId25" Type="http://schemas.openxmlformats.org/officeDocument/2006/relationships/oleObject" Target="../embeddings/oleObject343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54.emf"/><Relationship Id="rId20" Type="http://schemas.openxmlformats.org/officeDocument/2006/relationships/image" Target="../media/image356.emf"/><Relationship Id="rId29" Type="http://schemas.openxmlformats.org/officeDocument/2006/relationships/oleObject" Target="../embeddings/oleObject345.bin"/><Relationship Id="rId1" Type="http://schemas.openxmlformats.org/officeDocument/2006/relationships/vmlDrawing" Target="../drawings/vmlDrawing30.vml"/><Relationship Id="rId6" Type="http://schemas.openxmlformats.org/officeDocument/2006/relationships/image" Target="../media/image349.emf"/><Relationship Id="rId11" Type="http://schemas.openxmlformats.org/officeDocument/2006/relationships/oleObject" Target="../embeddings/oleObject336.bin"/><Relationship Id="rId24" Type="http://schemas.openxmlformats.org/officeDocument/2006/relationships/image" Target="../media/image358.emf"/><Relationship Id="rId5" Type="http://schemas.openxmlformats.org/officeDocument/2006/relationships/oleObject" Target="../embeddings/oleObject333.bin"/><Relationship Id="rId15" Type="http://schemas.openxmlformats.org/officeDocument/2006/relationships/oleObject" Target="../embeddings/oleObject338.bin"/><Relationship Id="rId23" Type="http://schemas.openxmlformats.org/officeDocument/2006/relationships/oleObject" Target="../embeddings/oleObject342.bin"/><Relationship Id="rId28" Type="http://schemas.openxmlformats.org/officeDocument/2006/relationships/image" Target="../media/image360.emf"/><Relationship Id="rId10" Type="http://schemas.openxmlformats.org/officeDocument/2006/relationships/image" Target="../media/image351.emf"/><Relationship Id="rId19" Type="http://schemas.openxmlformats.org/officeDocument/2006/relationships/oleObject" Target="../embeddings/oleObject340.bin"/><Relationship Id="rId4" Type="http://schemas.openxmlformats.org/officeDocument/2006/relationships/image" Target="../media/image348.emf"/><Relationship Id="rId9" Type="http://schemas.openxmlformats.org/officeDocument/2006/relationships/oleObject" Target="../embeddings/oleObject335.bin"/><Relationship Id="rId14" Type="http://schemas.openxmlformats.org/officeDocument/2006/relationships/image" Target="../media/image353.emf"/><Relationship Id="rId22" Type="http://schemas.openxmlformats.org/officeDocument/2006/relationships/image" Target="../media/image357.emf"/><Relationship Id="rId27" Type="http://schemas.openxmlformats.org/officeDocument/2006/relationships/oleObject" Target="../embeddings/oleObject344.bin"/><Relationship Id="rId30" Type="http://schemas.openxmlformats.org/officeDocument/2006/relationships/image" Target="../media/image361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emf"/><Relationship Id="rId13" Type="http://schemas.openxmlformats.org/officeDocument/2006/relationships/oleObject" Target="../embeddings/oleObject351.bin"/><Relationship Id="rId18" Type="http://schemas.openxmlformats.org/officeDocument/2006/relationships/image" Target="../media/image369.emf"/><Relationship Id="rId26" Type="http://schemas.openxmlformats.org/officeDocument/2006/relationships/image" Target="../media/image373.emf"/><Relationship Id="rId3" Type="http://schemas.openxmlformats.org/officeDocument/2006/relationships/oleObject" Target="../embeddings/oleObject346.bin"/><Relationship Id="rId21" Type="http://schemas.openxmlformats.org/officeDocument/2006/relationships/oleObject" Target="../embeddings/oleObject355.bin"/><Relationship Id="rId7" Type="http://schemas.openxmlformats.org/officeDocument/2006/relationships/oleObject" Target="../embeddings/oleObject348.bin"/><Relationship Id="rId12" Type="http://schemas.openxmlformats.org/officeDocument/2006/relationships/image" Target="../media/image366.emf"/><Relationship Id="rId17" Type="http://schemas.openxmlformats.org/officeDocument/2006/relationships/oleObject" Target="../embeddings/oleObject353.bin"/><Relationship Id="rId25" Type="http://schemas.openxmlformats.org/officeDocument/2006/relationships/oleObject" Target="../embeddings/oleObject357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68.emf"/><Relationship Id="rId20" Type="http://schemas.openxmlformats.org/officeDocument/2006/relationships/image" Target="../media/image370.emf"/><Relationship Id="rId29" Type="http://schemas.openxmlformats.org/officeDocument/2006/relationships/oleObject" Target="../embeddings/oleObject359.bin"/><Relationship Id="rId1" Type="http://schemas.openxmlformats.org/officeDocument/2006/relationships/vmlDrawing" Target="../drawings/vmlDrawing31.vml"/><Relationship Id="rId6" Type="http://schemas.openxmlformats.org/officeDocument/2006/relationships/image" Target="../media/image363.emf"/><Relationship Id="rId11" Type="http://schemas.openxmlformats.org/officeDocument/2006/relationships/oleObject" Target="../embeddings/oleObject350.bin"/><Relationship Id="rId24" Type="http://schemas.openxmlformats.org/officeDocument/2006/relationships/image" Target="../media/image372.emf"/><Relationship Id="rId32" Type="http://schemas.openxmlformats.org/officeDocument/2006/relationships/image" Target="../media/image376.emf"/><Relationship Id="rId5" Type="http://schemas.openxmlformats.org/officeDocument/2006/relationships/oleObject" Target="../embeddings/oleObject347.bin"/><Relationship Id="rId15" Type="http://schemas.openxmlformats.org/officeDocument/2006/relationships/oleObject" Target="../embeddings/oleObject352.bin"/><Relationship Id="rId23" Type="http://schemas.openxmlformats.org/officeDocument/2006/relationships/oleObject" Target="../embeddings/oleObject356.bin"/><Relationship Id="rId28" Type="http://schemas.openxmlformats.org/officeDocument/2006/relationships/image" Target="../media/image374.emf"/><Relationship Id="rId10" Type="http://schemas.openxmlformats.org/officeDocument/2006/relationships/image" Target="../media/image365.emf"/><Relationship Id="rId19" Type="http://schemas.openxmlformats.org/officeDocument/2006/relationships/oleObject" Target="../embeddings/oleObject354.bin"/><Relationship Id="rId31" Type="http://schemas.openxmlformats.org/officeDocument/2006/relationships/oleObject" Target="../embeddings/oleObject360.bin"/><Relationship Id="rId4" Type="http://schemas.openxmlformats.org/officeDocument/2006/relationships/image" Target="../media/image362.emf"/><Relationship Id="rId9" Type="http://schemas.openxmlformats.org/officeDocument/2006/relationships/oleObject" Target="../embeddings/oleObject349.bin"/><Relationship Id="rId14" Type="http://schemas.openxmlformats.org/officeDocument/2006/relationships/image" Target="../media/image367.emf"/><Relationship Id="rId22" Type="http://schemas.openxmlformats.org/officeDocument/2006/relationships/image" Target="../media/image371.emf"/><Relationship Id="rId27" Type="http://schemas.openxmlformats.org/officeDocument/2006/relationships/oleObject" Target="../embeddings/oleObject358.bin"/><Relationship Id="rId30" Type="http://schemas.openxmlformats.org/officeDocument/2006/relationships/image" Target="../media/image375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emf"/><Relationship Id="rId13" Type="http://schemas.openxmlformats.org/officeDocument/2006/relationships/oleObject" Target="../embeddings/oleObject366.bin"/><Relationship Id="rId18" Type="http://schemas.openxmlformats.org/officeDocument/2006/relationships/image" Target="../media/image384.emf"/><Relationship Id="rId26" Type="http://schemas.openxmlformats.org/officeDocument/2006/relationships/image" Target="../media/image388.emf"/><Relationship Id="rId39" Type="http://schemas.openxmlformats.org/officeDocument/2006/relationships/oleObject" Target="../embeddings/oleObject379.bin"/><Relationship Id="rId3" Type="http://schemas.openxmlformats.org/officeDocument/2006/relationships/oleObject" Target="../embeddings/oleObject361.bin"/><Relationship Id="rId21" Type="http://schemas.openxmlformats.org/officeDocument/2006/relationships/oleObject" Target="../embeddings/oleObject370.bin"/><Relationship Id="rId34" Type="http://schemas.openxmlformats.org/officeDocument/2006/relationships/image" Target="../media/image392.emf"/><Relationship Id="rId42" Type="http://schemas.openxmlformats.org/officeDocument/2006/relationships/image" Target="../media/image396.emf"/><Relationship Id="rId7" Type="http://schemas.openxmlformats.org/officeDocument/2006/relationships/oleObject" Target="../embeddings/oleObject363.bin"/><Relationship Id="rId12" Type="http://schemas.openxmlformats.org/officeDocument/2006/relationships/image" Target="../media/image381.emf"/><Relationship Id="rId17" Type="http://schemas.openxmlformats.org/officeDocument/2006/relationships/oleObject" Target="../embeddings/oleObject368.bin"/><Relationship Id="rId25" Type="http://schemas.openxmlformats.org/officeDocument/2006/relationships/oleObject" Target="../embeddings/oleObject372.bin"/><Relationship Id="rId33" Type="http://schemas.openxmlformats.org/officeDocument/2006/relationships/oleObject" Target="../embeddings/oleObject376.bin"/><Relationship Id="rId38" Type="http://schemas.openxmlformats.org/officeDocument/2006/relationships/image" Target="../media/image394.emf"/><Relationship Id="rId46" Type="http://schemas.openxmlformats.org/officeDocument/2006/relationships/image" Target="../media/image398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83.emf"/><Relationship Id="rId20" Type="http://schemas.openxmlformats.org/officeDocument/2006/relationships/image" Target="../media/image385.emf"/><Relationship Id="rId29" Type="http://schemas.openxmlformats.org/officeDocument/2006/relationships/oleObject" Target="../embeddings/oleObject374.bin"/><Relationship Id="rId41" Type="http://schemas.openxmlformats.org/officeDocument/2006/relationships/oleObject" Target="../embeddings/oleObject380.bin"/><Relationship Id="rId1" Type="http://schemas.openxmlformats.org/officeDocument/2006/relationships/vmlDrawing" Target="../drawings/vmlDrawing32.vml"/><Relationship Id="rId6" Type="http://schemas.openxmlformats.org/officeDocument/2006/relationships/image" Target="../media/image378.emf"/><Relationship Id="rId11" Type="http://schemas.openxmlformats.org/officeDocument/2006/relationships/oleObject" Target="../embeddings/oleObject365.bin"/><Relationship Id="rId24" Type="http://schemas.openxmlformats.org/officeDocument/2006/relationships/image" Target="../media/image387.emf"/><Relationship Id="rId32" Type="http://schemas.openxmlformats.org/officeDocument/2006/relationships/image" Target="../media/image391.emf"/><Relationship Id="rId37" Type="http://schemas.openxmlformats.org/officeDocument/2006/relationships/oleObject" Target="../embeddings/oleObject378.bin"/><Relationship Id="rId40" Type="http://schemas.openxmlformats.org/officeDocument/2006/relationships/image" Target="../media/image395.emf"/><Relationship Id="rId45" Type="http://schemas.openxmlformats.org/officeDocument/2006/relationships/oleObject" Target="../embeddings/oleObject382.bin"/><Relationship Id="rId5" Type="http://schemas.openxmlformats.org/officeDocument/2006/relationships/oleObject" Target="../embeddings/oleObject362.bin"/><Relationship Id="rId15" Type="http://schemas.openxmlformats.org/officeDocument/2006/relationships/oleObject" Target="../embeddings/oleObject367.bin"/><Relationship Id="rId23" Type="http://schemas.openxmlformats.org/officeDocument/2006/relationships/oleObject" Target="../embeddings/oleObject371.bin"/><Relationship Id="rId28" Type="http://schemas.openxmlformats.org/officeDocument/2006/relationships/image" Target="../media/image389.emf"/><Relationship Id="rId36" Type="http://schemas.openxmlformats.org/officeDocument/2006/relationships/image" Target="../media/image393.emf"/><Relationship Id="rId10" Type="http://schemas.openxmlformats.org/officeDocument/2006/relationships/image" Target="../media/image380.emf"/><Relationship Id="rId19" Type="http://schemas.openxmlformats.org/officeDocument/2006/relationships/oleObject" Target="../embeddings/oleObject369.bin"/><Relationship Id="rId31" Type="http://schemas.openxmlformats.org/officeDocument/2006/relationships/oleObject" Target="../embeddings/oleObject375.bin"/><Relationship Id="rId44" Type="http://schemas.openxmlformats.org/officeDocument/2006/relationships/image" Target="../media/image397.emf"/><Relationship Id="rId4" Type="http://schemas.openxmlformats.org/officeDocument/2006/relationships/image" Target="../media/image377.emf"/><Relationship Id="rId9" Type="http://schemas.openxmlformats.org/officeDocument/2006/relationships/oleObject" Target="../embeddings/oleObject364.bin"/><Relationship Id="rId14" Type="http://schemas.openxmlformats.org/officeDocument/2006/relationships/image" Target="../media/image382.emf"/><Relationship Id="rId22" Type="http://schemas.openxmlformats.org/officeDocument/2006/relationships/image" Target="../media/image386.emf"/><Relationship Id="rId27" Type="http://schemas.openxmlformats.org/officeDocument/2006/relationships/oleObject" Target="../embeddings/oleObject373.bin"/><Relationship Id="rId30" Type="http://schemas.openxmlformats.org/officeDocument/2006/relationships/image" Target="../media/image390.emf"/><Relationship Id="rId35" Type="http://schemas.openxmlformats.org/officeDocument/2006/relationships/oleObject" Target="../embeddings/oleObject377.bin"/><Relationship Id="rId43" Type="http://schemas.openxmlformats.org/officeDocument/2006/relationships/oleObject" Target="../embeddings/oleObject381.bin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3.emf"/><Relationship Id="rId18" Type="http://schemas.openxmlformats.org/officeDocument/2006/relationships/oleObject" Target="../embeddings/oleObject390.bin"/><Relationship Id="rId26" Type="http://schemas.openxmlformats.org/officeDocument/2006/relationships/oleObject" Target="../embeddings/oleObject394.bin"/><Relationship Id="rId39" Type="http://schemas.openxmlformats.org/officeDocument/2006/relationships/image" Target="../media/image416.emf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407.emf"/><Relationship Id="rId34" Type="http://schemas.openxmlformats.org/officeDocument/2006/relationships/oleObject" Target="../embeddings/oleObject398.bin"/><Relationship Id="rId42" Type="http://schemas.openxmlformats.org/officeDocument/2006/relationships/oleObject" Target="../embeddings/oleObject402.bin"/><Relationship Id="rId47" Type="http://schemas.openxmlformats.org/officeDocument/2006/relationships/image" Target="../media/image420.emf"/><Relationship Id="rId50" Type="http://schemas.openxmlformats.org/officeDocument/2006/relationships/oleObject" Target="../embeddings/oleObject406.bin"/><Relationship Id="rId7" Type="http://schemas.openxmlformats.org/officeDocument/2006/relationships/image" Target="../media/image400.emf"/><Relationship Id="rId12" Type="http://schemas.openxmlformats.org/officeDocument/2006/relationships/oleObject" Target="../embeddings/oleObject387.bin"/><Relationship Id="rId17" Type="http://schemas.openxmlformats.org/officeDocument/2006/relationships/image" Target="../media/image405.emf"/><Relationship Id="rId25" Type="http://schemas.openxmlformats.org/officeDocument/2006/relationships/image" Target="../media/image409.emf"/><Relationship Id="rId33" Type="http://schemas.openxmlformats.org/officeDocument/2006/relationships/image" Target="../media/image413.emf"/><Relationship Id="rId38" Type="http://schemas.openxmlformats.org/officeDocument/2006/relationships/oleObject" Target="../embeddings/oleObject400.bin"/><Relationship Id="rId46" Type="http://schemas.openxmlformats.org/officeDocument/2006/relationships/oleObject" Target="../embeddings/oleObject404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389.bin"/><Relationship Id="rId20" Type="http://schemas.openxmlformats.org/officeDocument/2006/relationships/oleObject" Target="../embeddings/oleObject391.bin"/><Relationship Id="rId29" Type="http://schemas.openxmlformats.org/officeDocument/2006/relationships/image" Target="../media/image411.emf"/><Relationship Id="rId41" Type="http://schemas.openxmlformats.org/officeDocument/2006/relationships/image" Target="../media/image417.emf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384.bin"/><Relationship Id="rId11" Type="http://schemas.openxmlformats.org/officeDocument/2006/relationships/image" Target="../media/image402.emf"/><Relationship Id="rId24" Type="http://schemas.openxmlformats.org/officeDocument/2006/relationships/oleObject" Target="../embeddings/oleObject393.bin"/><Relationship Id="rId32" Type="http://schemas.openxmlformats.org/officeDocument/2006/relationships/oleObject" Target="../embeddings/oleObject397.bin"/><Relationship Id="rId37" Type="http://schemas.openxmlformats.org/officeDocument/2006/relationships/image" Target="../media/image415.emf"/><Relationship Id="rId40" Type="http://schemas.openxmlformats.org/officeDocument/2006/relationships/oleObject" Target="../embeddings/oleObject401.bin"/><Relationship Id="rId45" Type="http://schemas.openxmlformats.org/officeDocument/2006/relationships/image" Target="../media/image419.emf"/><Relationship Id="rId5" Type="http://schemas.openxmlformats.org/officeDocument/2006/relationships/image" Target="../media/image399.emf"/><Relationship Id="rId15" Type="http://schemas.openxmlformats.org/officeDocument/2006/relationships/image" Target="../media/image404.emf"/><Relationship Id="rId23" Type="http://schemas.openxmlformats.org/officeDocument/2006/relationships/image" Target="../media/image408.emf"/><Relationship Id="rId28" Type="http://schemas.openxmlformats.org/officeDocument/2006/relationships/oleObject" Target="../embeddings/oleObject395.bin"/><Relationship Id="rId36" Type="http://schemas.openxmlformats.org/officeDocument/2006/relationships/oleObject" Target="../embeddings/oleObject399.bin"/><Relationship Id="rId49" Type="http://schemas.openxmlformats.org/officeDocument/2006/relationships/image" Target="../media/image421.emf"/><Relationship Id="rId10" Type="http://schemas.openxmlformats.org/officeDocument/2006/relationships/oleObject" Target="../embeddings/oleObject386.bin"/><Relationship Id="rId19" Type="http://schemas.openxmlformats.org/officeDocument/2006/relationships/image" Target="../media/image406.emf"/><Relationship Id="rId31" Type="http://schemas.openxmlformats.org/officeDocument/2006/relationships/image" Target="../media/image412.emf"/><Relationship Id="rId44" Type="http://schemas.openxmlformats.org/officeDocument/2006/relationships/oleObject" Target="../embeddings/oleObject403.bin"/><Relationship Id="rId4" Type="http://schemas.openxmlformats.org/officeDocument/2006/relationships/oleObject" Target="../embeddings/oleObject383.bin"/><Relationship Id="rId9" Type="http://schemas.openxmlformats.org/officeDocument/2006/relationships/image" Target="../media/image401.emf"/><Relationship Id="rId14" Type="http://schemas.openxmlformats.org/officeDocument/2006/relationships/oleObject" Target="../embeddings/oleObject388.bin"/><Relationship Id="rId22" Type="http://schemas.openxmlformats.org/officeDocument/2006/relationships/oleObject" Target="../embeddings/oleObject392.bin"/><Relationship Id="rId27" Type="http://schemas.openxmlformats.org/officeDocument/2006/relationships/image" Target="../media/image410.emf"/><Relationship Id="rId30" Type="http://schemas.openxmlformats.org/officeDocument/2006/relationships/oleObject" Target="../embeddings/oleObject396.bin"/><Relationship Id="rId35" Type="http://schemas.openxmlformats.org/officeDocument/2006/relationships/image" Target="../media/image414.emf"/><Relationship Id="rId43" Type="http://schemas.openxmlformats.org/officeDocument/2006/relationships/image" Target="../media/image418.emf"/><Relationship Id="rId48" Type="http://schemas.openxmlformats.org/officeDocument/2006/relationships/oleObject" Target="../embeddings/oleObject405.bin"/><Relationship Id="rId8" Type="http://schemas.openxmlformats.org/officeDocument/2006/relationships/oleObject" Target="../embeddings/oleObject385.bin"/><Relationship Id="rId51" Type="http://schemas.openxmlformats.org/officeDocument/2006/relationships/image" Target="../media/image422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emf"/><Relationship Id="rId13" Type="http://schemas.openxmlformats.org/officeDocument/2006/relationships/oleObject" Target="../embeddings/oleObject412.bin"/><Relationship Id="rId18" Type="http://schemas.openxmlformats.org/officeDocument/2006/relationships/image" Target="../media/image430.emf"/><Relationship Id="rId26" Type="http://schemas.openxmlformats.org/officeDocument/2006/relationships/image" Target="../media/image434.emf"/><Relationship Id="rId3" Type="http://schemas.openxmlformats.org/officeDocument/2006/relationships/oleObject" Target="../embeddings/oleObject407.bin"/><Relationship Id="rId21" Type="http://schemas.openxmlformats.org/officeDocument/2006/relationships/oleObject" Target="../embeddings/oleObject416.bin"/><Relationship Id="rId7" Type="http://schemas.openxmlformats.org/officeDocument/2006/relationships/oleObject" Target="../embeddings/oleObject409.bin"/><Relationship Id="rId12" Type="http://schemas.openxmlformats.org/officeDocument/2006/relationships/image" Target="../media/image427.emf"/><Relationship Id="rId17" Type="http://schemas.openxmlformats.org/officeDocument/2006/relationships/oleObject" Target="../embeddings/oleObject414.bin"/><Relationship Id="rId25" Type="http://schemas.openxmlformats.org/officeDocument/2006/relationships/oleObject" Target="../embeddings/oleObject418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29.emf"/><Relationship Id="rId20" Type="http://schemas.openxmlformats.org/officeDocument/2006/relationships/image" Target="../media/image431.emf"/><Relationship Id="rId29" Type="http://schemas.openxmlformats.org/officeDocument/2006/relationships/oleObject" Target="../embeddings/oleObject420.bin"/><Relationship Id="rId1" Type="http://schemas.openxmlformats.org/officeDocument/2006/relationships/vmlDrawing" Target="../drawings/vmlDrawing34.vml"/><Relationship Id="rId6" Type="http://schemas.openxmlformats.org/officeDocument/2006/relationships/image" Target="../media/image424.emf"/><Relationship Id="rId11" Type="http://schemas.openxmlformats.org/officeDocument/2006/relationships/oleObject" Target="../embeddings/oleObject411.bin"/><Relationship Id="rId24" Type="http://schemas.openxmlformats.org/officeDocument/2006/relationships/image" Target="../media/image433.emf"/><Relationship Id="rId5" Type="http://schemas.openxmlformats.org/officeDocument/2006/relationships/oleObject" Target="../embeddings/oleObject408.bin"/><Relationship Id="rId15" Type="http://schemas.openxmlformats.org/officeDocument/2006/relationships/oleObject" Target="../embeddings/oleObject413.bin"/><Relationship Id="rId23" Type="http://schemas.openxmlformats.org/officeDocument/2006/relationships/oleObject" Target="../embeddings/oleObject417.bin"/><Relationship Id="rId28" Type="http://schemas.openxmlformats.org/officeDocument/2006/relationships/image" Target="../media/image435.emf"/><Relationship Id="rId10" Type="http://schemas.openxmlformats.org/officeDocument/2006/relationships/image" Target="../media/image426.emf"/><Relationship Id="rId19" Type="http://schemas.openxmlformats.org/officeDocument/2006/relationships/oleObject" Target="../embeddings/oleObject415.bin"/><Relationship Id="rId4" Type="http://schemas.openxmlformats.org/officeDocument/2006/relationships/image" Target="../media/image423.emf"/><Relationship Id="rId9" Type="http://schemas.openxmlformats.org/officeDocument/2006/relationships/oleObject" Target="../embeddings/oleObject410.bin"/><Relationship Id="rId14" Type="http://schemas.openxmlformats.org/officeDocument/2006/relationships/image" Target="../media/image428.emf"/><Relationship Id="rId22" Type="http://schemas.openxmlformats.org/officeDocument/2006/relationships/image" Target="../media/image432.emf"/><Relationship Id="rId27" Type="http://schemas.openxmlformats.org/officeDocument/2006/relationships/oleObject" Target="../embeddings/oleObject419.bin"/><Relationship Id="rId30" Type="http://schemas.openxmlformats.org/officeDocument/2006/relationships/image" Target="../media/image436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437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13" Type="http://schemas.openxmlformats.org/officeDocument/2006/relationships/image" Target="../media/image70.emf"/><Relationship Id="rId18" Type="http://schemas.openxmlformats.org/officeDocument/2006/relationships/oleObject" Target="../embeddings/oleObject71.bin"/><Relationship Id="rId26" Type="http://schemas.openxmlformats.org/officeDocument/2006/relationships/oleObject" Target="../embeddings/oleObject75.bin"/><Relationship Id="rId39" Type="http://schemas.openxmlformats.org/officeDocument/2006/relationships/image" Target="../media/image83.emf"/><Relationship Id="rId3" Type="http://schemas.openxmlformats.org/officeDocument/2006/relationships/oleObject" Target="../embeddings/oleObject64.bin"/><Relationship Id="rId21" Type="http://schemas.openxmlformats.org/officeDocument/2006/relationships/image" Target="../media/image74.emf"/><Relationship Id="rId34" Type="http://schemas.openxmlformats.org/officeDocument/2006/relationships/oleObject" Target="../embeddings/oleObject79.bin"/><Relationship Id="rId42" Type="http://schemas.openxmlformats.org/officeDocument/2006/relationships/oleObject" Target="../embeddings/oleObject83.bin"/><Relationship Id="rId7" Type="http://schemas.openxmlformats.org/officeDocument/2006/relationships/image" Target="../media/image67.emf"/><Relationship Id="rId12" Type="http://schemas.openxmlformats.org/officeDocument/2006/relationships/oleObject" Target="../embeddings/oleObject68.bin"/><Relationship Id="rId17" Type="http://schemas.openxmlformats.org/officeDocument/2006/relationships/image" Target="../media/image72.emf"/><Relationship Id="rId25" Type="http://schemas.openxmlformats.org/officeDocument/2006/relationships/image" Target="../media/image76.emf"/><Relationship Id="rId33" Type="http://schemas.openxmlformats.org/officeDocument/2006/relationships/image" Target="../media/image80.emf"/><Relationship Id="rId38" Type="http://schemas.openxmlformats.org/officeDocument/2006/relationships/oleObject" Target="../embeddings/oleObject81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70.bin"/><Relationship Id="rId20" Type="http://schemas.openxmlformats.org/officeDocument/2006/relationships/oleObject" Target="../embeddings/oleObject72.bin"/><Relationship Id="rId29" Type="http://schemas.openxmlformats.org/officeDocument/2006/relationships/image" Target="../media/image78.emf"/><Relationship Id="rId41" Type="http://schemas.openxmlformats.org/officeDocument/2006/relationships/image" Target="../media/image84.emf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5.bin"/><Relationship Id="rId11" Type="http://schemas.openxmlformats.org/officeDocument/2006/relationships/image" Target="../media/image69.emf"/><Relationship Id="rId24" Type="http://schemas.openxmlformats.org/officeDocument/2006/relationships/oleObject" Target="../embeddings/oleObject74.bin"/><Relationship Id="rId32" Type="http://schemas.openxmlformats.org/officeDocument/2006/relationships/oleObject" Target="../embeddings/oleObject78.bin"/><Relationship Id="rId37" Type="http://schemas.openxmlformats.org/officeDocument/2006/relationships/image" Target="../media/image82.emf"/><Relationship Id="rId40" Type="http://schemas.openxmlformats.org/officeDocument/2006/relationships/oleObject" Target="../embeddings/oleObject82.bin"/><Relationship Id="rId5" Type="http://schemas.openxmlformats.org/officeDocument/2006/relationships/image" Target="../media/image86.emf"/><Relationship Id="rId15" Type="http://schemas.openxmlformats.org/officeDocument/2006/relationships/image" Target="../media/image71.emf"/><Relationship Id="rId23" Type="http://schemas.openxmlformats.org/officeDocument/2006/relationships/image" Target="../media/image75.emf"/><Relationship Id="rId28" Type="http://schemas.openxmlformats.org/officeDocument/2006/relationships/oleObject" Target="../embeddings/oleObject76.bin"/><Relationship Id="rId36" Type="http://schemas.openxmlformats.org/officeDocument/2006/relationships/oleObject" Target="../embeddings/oleObject80.bin"/><Relationship Id="rId10" Type="http://schemas.openxmlformats.org/officeDocument/2006/relationships/oleObject" Target="../embeddings/oleObject67.bin"/><Relationship Id="rId19" Type="http://schemas.openxmlformats.org/officeDocument/2006/relationships/image" Target="../media/image73.emf"/><Relationship Id="rId31" Type="http://schemas.openxmlformats.org/officeDocument/2006/relationships/image" Target="../media/image79.emf"/><Relationship Id="rId4" Type="http://schemas.openxmlformats.org/officeDocument/2006/relationships/image" Target="../media/image66.png"/><Relationship Id="rId9" Type="http://schemas.openxmlformats.org/officeDocument/2006/relationships/image" Target="../media/image68.emf"/><Relationship Id="rId14" Type="http://schemas.openxmlformats.org/officeDocument/2006/relationships/oleObject" Target="../embeddings/oleObject69.bin"/><Relationship Id="rId22" Type="http://schemas.openxmlformats.org/officeDocument/2006/relationships/oleObject" Target="../embeddings/oleObject73.bin"/><Relationship Id="rId27" Type="http://schemas.openxmlformats.org/officeDocument/2006/relationships/image" Target="../media/image77.emf"/><Relationship Id="rId30" Type="http://schemas.openxmlformats.org/officeDocument/2006/relationships/oleObject" Target="../embeddings/oleObject77.bin"/><Relationship Id="rId35" Type="http://schemas.openxmlformats.org/officeDocument/2006/relationships/image" Target="../media/image81.emf"/><Relationship Id="rId43" Type="http://schemas.openxmlformats.org/officeDocument/2006/relationships/image" Target="../media/image8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438.wmf"/><Relationship Id="rId4" Type="http://schemas.openxmlformats.org/officeDocument/2006/relationships/oleObject" Target="../embeddings/oleObject422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emf"/><Relationship Id="rId13" Type="http://schemas.openxmlformats.org/officeDocument/2006/relationships/oleObject" Target="../embeddings/oleObject428.bin"/><Relationship Id="rId18" Type="http://schemas.openxmlformats.org/officeDocument/2006/relationships/image" Target="../media/image446.emf"/><Relationship Id="rId26" Type="http://schemas.openxmlformats.org/officeDocument/2006/relationships/image" Target="../media/image450.emf"/><Relationship Id="rId39" Type="http://schemas.openxmlformats.org/officeDocument/2006/relationships/oleObject" Target="../embeddings/oleObject441.bin"/><Relationship Id="rId3" Type="http://schemas.openxmlformats.org/officeDocument/2006/relationships/oleObject" Target="../embeddings/oleObject423.bin"/><Relationship Id="rId21" Type="http://schemas.openxmlformats.org/officeDocument/2006/relationships/oleObject" Target="../embeddings/oleObject432.bin"/><Relationship Id="rId34" Type="http://schemas.openxmlformats.org/officeDocument/2006/relationships/image" Target="../media/image454.emf"/><Relationship Id="rId42" Type="http://schemas.openxmlformats.org/officeDocument/2006/relationships/image" Target="../media/image458.emf"/><Relationship Id="rId7" Type="http://schemas.openxmlformats.org/officeDocument/2006/relationships/oleObject" Target="../embeddings/oleObject425.bin"/><Relationship Id="rId12" Type="http://schemas.openxmlformats.org/officeDocument/2006/relationships/image" Target="../media/image443.emf"/><Relationship Id="rId17" Type="http://schemas.openxmlformats.org/officeDocument/2006/relationships/oleObject" Target="../embeddings/oleObject430.bin"/><Relationship Id="rId25" Type="http://schemas.openxmlformats.org/officeDocument/2006/relationships/oleObject" Target="../embeddings/oleObject434.bin"/><Relationship Id="rId33" Type="http://schemas.openxmlformats.org/officeDocument/2006/relationships/oleObject" Target="../embeddings/oleObject438.bin"/><Relationship Id="rId38" Type="http://schemas.openxmlformats.org/officeDocument/2006/relationships/image" Target="../media/image456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45.emf"/><Relationship Id="rId20" Type="http://schemas.openxmlformats.org/officeDocument/2006/relationships/image" Target="../media/image447.emf"/><Relationship Id="rId29" Type="http://schemas.openxmlformats.org/officeDocument/2006/relationships/oleObject" Target="../embeddings/oleObject436.bin"/><Relationship Id="rId41" Type="http://schemas.openxmlformats.org/officeDocument/2006/relationships/oleObject" Target="../embeddings/oleObject442.bin"/><Relationship Id="rId1" Type="http://schemas.openxmlformats.org/officeDocument/2006/relationships/vmlDrawing" Target="../drawings/vmlDrawing37.vml"/><Relationship Id="rId6" Type="http://schemas.openxmlformats.org/officeDocument/2006/relationships/image" Target="../media/image440.emf"/><Relationship Id="rId11" Type="http://schemas.openxmlformats.org/officeDocument/2006/relationships/oleObject" Target="../embeddings/oleObject427.bin"/><Relationship Id="rId24" Type="http://schemas.openxmlformats.org/officeDocument/2006/relationships/image" Target="../media/image449.emf"/><Relationship Id="rId32" Type="http://schemas.openxmlformats.org/officeDocument/2006/relationships/image" Target="../media/image453.emf"/><Relationship Id="rId37" Type="http://schemas.openxmlformats.org/officeDocument/2006/relationships/oleObject" Target="../embeddings/oleObject440.bin"/><Relationship Id="rId40" Type="http://schemas.openxmlformats.org/officeDocument/2006/relationships/image" Target="../media/image457.emf"/><Relationship Id="rId5" Type="http://schemas.openxmlformats.org/officeDocument/2006/relationships/oleObject" Target="../embeddings/oleObject424.bin"/><Relationship Id="rId15" Type="http://schemas.openxmlformats.org/officeDocument/2006/relationships/oleObject" Target="../embeddings/oleObject429.bin"/><Relationship Id="rId23" Type="http://schemas.openxmlformats.org/officeDocument/2006/relationships/oleObject" Target="../embeddings/oleObject433.bin"/><Relationship Id="rId28" Type="http://schemas.openxmlformats.org/officeDocument/2006/relationships/image" Target="../media/image451.emf"/><Relationship Id="rId36" Type="http://schemas.openxmlformats.org/officeDocument/2006/relationships/image" Target="../media/image455.emf"/><Relationship Id="rId10" Type="http://schemas.openxmlformats.org/officeDocument/2006/relationships/image" Target="../media/image442.emf"/><Relationship Id="rId19" Type="http://schemas.openxmlformats.org/officeDocument/2006/relationships/oleObject" Target="../embeddings/oleObject431.bin"/><Relationship Id="rId31" Type="http://schemas.openxmlformats.org/officeDocument/2006/relationships/oleObject" Target="../embeddings/oleObject437.bin"/><Relationship Id="rId4" Type="http://schemas.openxmlformats.org/officeDocument/2006/relationships/image" Target="../media/image439.emf"/><Relationship Id="rId9" Type="http://schemas.openxmlformats.org/officeDocument/2006/relationships/oleObject" Target="../embeddings/oleObject426.bin"/><Relationship Id="rId14" Type="http://schemas.openxmlformats.org/officeDocument/2006/relationships/image" Target="../media/image444.emf"/><Relationship Id="rId22" Type="http://schemas.openxmlformats.org/officeDocument/2006/relationships/image" Target="../media/image448.emf"/><Relationship Id="rId27" Type="http://schemas.openxmlformats.org/officeDocument/2006/relationships/oleObject" Target="../embeddings/oleObject435.bin"/><Relationship Id="rId30" Type="http://schemas.openxmlformats.org/officeDocument/2006/relationships/image" Target="../media/image452.emf"/><Relationship Id="rId35" Type="http://schemas.openxmlformats.org/officeDocument/2006/relationships/oleObject" Target="../embeddings/oleObject439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emf"/><Relationship Id="rId13" Type="http://schemas.openxmlformats.org/officeDocument/2006/relationships/oleObject" Target="../embeddings/oleObject448.bin"/><Relationship Id="rId18" Type="http://schemas.openxmlformats.org/officeDocument/2006/relationships/image" Target="../media/image466.emf"/><Relationship Id="rId3" Type="http://schemas.openxmlformats.org/officeDocument/2006/relationships/oleObject" Target="../embeddings/oleObject443.bin"/><Relationship Id="rId7" Type="http://schemas.openxmlformats.org/officeDocument/2006/relationships/oleObject" Target="../embeddings/oleObject445.bin"/><Relationship Id="rId12" Type="http://schemas.openxmlformats.org/officeDocument/2006/relationships/image" Target="../media/image463.emf"/><Relationship Id="rId17" Type="http://schemas.openxmlformats.org/officeDocument/2006/relationships/oleObject" Target="../embeddings/oleObject45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65.emf"/><Relationship Id="rId1" Type="http://schemas.openxmlformats.org/officeDocument/2006/relationships/vmlDrawing" Target="../drawings/vmlDrawing38.vml"/><Relationship Id="rId6" Type="http://schemas.openxmlformats.org/officeDocument/2006/relationships/image" Target="../media/image460.emf"/><Relationship Id="rId11" Type="http://schemas.openxmlformats.org/officeDocument/2006/relationships/oleObject" Target="../embeddings/oleObject447.bin"/><Relationship Id="rId5" Type="http://schemas.openxmlformats.org/officeDocument/2006/relationships/oleObject" Target="../embeddings/oleObject444.bin"/><Relationship Id="rId15" Type="http://schemas.openxmlformats.org/officeDocument/2006/relationships/oleObject" Target="../embeddings/oleObject449.bin"/><Relationship Id="rId10" Type="http://schemas.openxmlformats.org/officeDocument/2006/relationships/image" Target="../media/image462.emf"/><Relationship Id="rId4" Type="http://schemas.openxmlformats.org/officeDocument/2006/relationships/image" Target="../media/image459.emf"/><Relationship Id="rId9" Type="http://schemas.openxmlformats.org/officeDocument/2006/relationships/oleObject" Target="../embeddings/oleObject446.bin"/><Relationship Id="rId14" Type="http://schemas.openxmlformats.org/officeDocument/2006/relationships/image" Target="../media/image464.emf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1.emf"/><Relationship Id="rId18" Type="http://schemas.openxmlformats.org/officeDocument/2006/relationships/oleObject" Target="../embeddings/oleObject458.bin"/><Relationship Id="rId26" Type="http://schemas.openxmlformats.org/officeDocument/2006/relationships/oleObject" Target="../embeddings/oleObject462.bin"/><Relationship Id="rId39" Type="http://schemas.openxmlformats.org/officeDocument/2006/relationships/image" Target="../media/image484.emf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475.emf"/><Relationship Id="rId34" Type="http://schemas.openxmlformats.org/officeDocument/2006/relationships/oleObject" Target="../embeddings/oleObject466.bin"/><Relationship Id="rId42" Type="http://schemas.openxmlformats.org/officeDocument/2006/relationships/oleObject" Target="../embeddings/oleObject470.bin"/><Relationship Id="rId47" Type="http://schemas.openxmlformats.org/officeDocument/2006/relationships/image" Target="../media/image488.emf"/><Relationship Id="rId50" Type="http://schemas.openxmlformats.org/officeDocument/2006/relationships/oleObject" Target="../embeddings/oleObject474.bin"/><Relationship Id="rId7" Type="http://schemas.openxmlformats.org/officeDocument/2006/relationships/image" Target="../media/image468.emf"/><Relationship Id="rId12" Type="http://schemas.openxmlformats.org/officeDocument/2006/relationships/oleObject" Target="../embeddings/oleObject455.bin"/><Relationship Id="rId17" Type="http://schemas.openxmlformats.org/officeDocument/2006/relationships/image" Target="../media/image473.emf"/><Relationship Id="rId25" Type="http://schemas.openxmlformats.org/officeDocument/2006/relationships/image" Target="../media/image477.emf"/><Relationship Id="rId33" Type="http://schemas.openxmlformats.org/officeDocument/2006/relationships/image" Target="../media/image481.png"/><Relationship Id="rId38" Type="http://schemas.openxmlformats.org/officeDocument/2006/relationships/oleObject" Target="../embeddings/oleObject468.bin"/><Relationship Id="rId46" Type="http://schemas.openxmlformats.org/officeDocument/2006/relationships/oleObject" Target="../embeddings/oleObject472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457.bin"/><Relationship Id="rId20" Type="http://schemas.openxmlformats.org/officeDocument/2006/relationships/oleObject" Target="../embeddings/oleObject459.bin"/><Relationship Id="rId29" Type="http://schemas.openxmlformats.org/officeDocument/2006/relationships/image" Target="../media/image479.emf"/><Relationship Id="rId41" Type="http://schemas.openxmlformats.org/officeDocument/2006/relationships/image" Target="../media/image485.emf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452.bin"/><Relationship Id="rId11" Type="http://schemas.openxmlformats.org/officeDocument/2006/relationships/image" Target="../media/image470.emf"/><Relationship Id="rId24" Type="http://schemas.openxmlformats.org/officeDocument/2006/relationships/oleObject" Target="../embeddings/oleObject461.bin"/><Relationship Id="rId32" Type="http://schemas.openxmlformats.org/officeDocument/2006/relationships/oleObject" Target="../embeddings/oleObject465.bin"/><Relationship Id="rId37" Type="http://schemas.openxmlformats.org/officeDocument/2006/relationships/image" Target="../media/image483.emf"/><Relationship Id="rId40" Type="http://schemas.openxmlformats.org/officeDocument/2006/relationships/oleObject" Target="../embeddings/oleObject469.bin"/><Relationship Id="rId45" Type="http://schemas.openxmlformats.org/officeDocument/2006/relationships/image" Target="../media/image487.emf"/><Relationship Id="rId5" Type="http://schemas.openxmlformats.org/officeDocument/2006/relationships/image" Target="../media/image467.emf"/><Relationship Id="rId15" Type="http://schemas.openxmlformats.org/officeDocument/2006/relationships/image" Target="../media/image472.emf"/><Relationship Id="rId23" Type="http://schemas.openxmlformats.org/officeDocument/2006/relationships/image" Target="../media/image476.emf"/><Relationship Id="rId28" Type="http://schemas.openxmlformats.org/officeDocument/2006/relationships/oleObject" Target="../embeddings/oleObject463.bin"/><Relationship Id="rId36" Type="http://schemas.openxmlformats.org/officeDocument/2006/relationships/oleObject" Target="../embeddings/oleObject467.bin"/><Relationship Id="rId49" Type="http://schemas.openxmlformats.org/officeDocument/2006/relationships/image" Target="../media/image489.emf"/><Relationship Id="rId10" Type="http://schemas.openxmlformats.org/officeDocument/2006/relationships/oleObject" Target="../embeddings/oleObject454.bin"/><Relationship Id="rId19" Type="http://schemas.openxmlformats.org/officeDocument/2006/relationships/image" Target="../media/image474.emf"/><Relationship Id="rId31" Type="http://schemas.openxmlformats.org/officeDocument/2006/relationships/image" Target="../media/image480.emf"/><Relationship Id="rId44" Type="http://schemas.openxmlformats.org/officeDocument/2006/relationships/oleObject" Target="../embeddings/oleObject471.bin"/><Relationship Id="rId4" Type="http://schemas.openxmlformats.org/officeDocument/2006/relationships/oleObject" Target="../embeddings/oleObject451.bin"/><Relationship Id="rId9" Type="http://schemas.openxmlformats.org/officeDocument/2006/relationships/image" Target="../media/image469.emf"/><Relationship Id="rId14" Type="http://schemas.openxmlformats.org/officeDocument/2006/relationships/oleObject" Target="../embeddings/oleObject456.bin"/><Relationship Id="rId22" Type="http://schemas.openxmlformats.org/officeDocument/2006/relationships/oleObject" Target="../embeddings/oleObject460.bin"/><Relationship Id="rId27" Type="http://schemas.openxmlformats.org/officeDocument/2006/relationships/image" Target="../media/image478.emf"/><Relationship Id="rId30" Type="http://schemas.openxmlformats.org/officeDocument/2006/relationships/oleObject" Target="../embeddings/oleObject464.bin"/><Relationship Id="rId35" Type="http://schemas.openxmlformats.org/officeDocument/2006/relationships/image" Target="../media/image482.emf"/><Relationship Id="rId43" Type="http://schemas.openxmlformats.org/officeDocument/2006/relationships/image" Target="../media/image486.emf"/><Relationship Id="rId48" Type="http://schemas.openxmlformats.org/officeDocument/2006/relationships/oleObject" Target="../embeddings/oleObject473.bin"/><Relationship Id="rId8" Type="http://schemas.openxmlformats.org/officeDocument/2006/relationships/oleObject" Target="../embeddings/oleObject453.bin"/><Relationship Id="rId51" Type="http://schemas.openxmlformats.org/officeDocument/2006/relationships/image" Target="../media/image490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emf"/><Relationship Id="rId13" Type="http://schemas.openxmlformats.org/officeDocument/2006/relationships/oleObject" Target="../embeddings/oleObject480.bin"/><Relationship Id="rId3" Type="http://schemas.openxmlformats.org/officeDocument/2006/relationships/oleObject" Target="../embeddings/oleObject475.bin"/><Relationship Id="rId7" Type="http://schemas.openxmlformats.org/officeDocument/2006/relationships/oleObject" Target="../embeddings/oleObject477.bin"/><Relationship Id="rId12" Type="http://schemas.openxmlformats.org/officeDocument/2006/relationships/image" Target="../media/image495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97.emf"/><Relationship Id="rId1" Type="http://schemas.openxmlformats.org/officeDocument/2006/relationships/vmlDrawing" Target="../drawings/vmlDrawing40.vml"/><Relationship Id="rId6" Type="http://schemas.openxmlformats.org/officeDocument/2006/relationships/image" Target="../media/image492.emf"/><Relationship Id="rId11" Type="http://schemas.openxmlformats.org/officeDocument/2006/relationships/oleObject" Target="../embeddings/oleObject479.bin"/><Relationship Id="rId5" Type="http://schemas.openxmlformats.org/officeDocument/2006/relationships/oleObject" Target="../embeddings/oleObject476.bin"/><Relationship Id="rId15" Type="http://schemas.openxmlformats.org/officeDocument/2006/relationships/oleObject" Target="../embeddings/oleObject481.bin"/><Relationship Id="rId10" Type="http://schemas.openxmlformats.org/officeDocument/2006/relationships/image" Target="../media/image494.emf"/><Relationship Id="rId4" Type="http://schemas.openxmlformats.org/officeDocument/2006/relationships/image" Target="../media/image491.emf"/><Relationship Id="rId9" Type="http://schemas.openxmlformats.org/officeDocument/2006/relationships/oleObject" Target="../embeddings/oleObject478.bin"/><Relationship Id="rId14" Type="http://schemas.openxmlformats.org/officeDocument/2006/relationships/image" Target="../media/image496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emf"/><Relationship Id="rId13" Type="http://schemas.openxmlformats.org/officeDocument/2006/relationships/oleObject" Target="../embeddings/oleObject487.bin"/><Relationship Id="rId18" Type="http://schemas.openxmlformats.org/officeDocument/2006/relationships/image" Target="../media/image505.wmf"/><Relationship Id="rId3" Type="http://schemas.openxmlformats.org/officeDocument/2006/relationships/oleObject" Target="../embeddings/oleObject482.bin"/><Relationship Id="rId7" Type="http://schemas.openxmlformats.org/officeDocument/2006/relationships/oleObject" Target="../embeddings/oleObject484.bin"/><Relationship Id="rId12" Type="http://schemas.openxmlformats.org/officeDocument/2006/relationships/image" Target="../media/image502.wmf"/><Relationship Id="rId17" Type="http://schemas.openxmlformats.org/officeDocument/2006/relationships/oleObject" Target="../embeddings/oleObject489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04.emf"/><Relationship Id="rId1" Type="http://schemas.openxmlformats.org/officeDocument/2006/relationships/vmlDrawing" Target="../drawings/vmlDrawing41.vml"/><Relationship Id="rId6" Type="http://schemas.openxmlformats.org/officeDocument/2006/relationships/image" Target="../media/image499.emf"/><Relationship Id="rId11" Type="http://schemas.openxmlformats.org/officeDocument/2006/relationships/oleObject" Target="../embeddings/oleObject486.bin"/><Relationship Id="rId5" Type="http://schemas.openxmlformats.org/officeDocument/2006/relationships/oleObject" Target="../embeddings/oleObject483.bin"/><Relationship Id="rId15" Type="http://schemas.openxmlformats.org/officeDocument/2006/relationships/oleObject" Target="../embeddings/oleObject488.bin"/><Relationship Id="rId10" Type="http://schemas.openxmlformats.org/officeDocument/2006/relationships/image" Target="../media/image501.emf"/><Relationship Id="rId4" Type="http://schemas.openxmlformats.org/officeDocument/2006/relationships/image" Target="../media/image498.emf"/><Relationship Id="rId9" Type="http://schemas.openxmlformats.org/officeDocument/2006/relationships/oleObject" Target="../embeddings/oleObject485.bin"/><Relationship Id="rId14" Type="http://schemas.openxmlformats.org/officeDocument/2006/relationships/image" Target="../media/image503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2.bin"/><Relationship Id="rId13" Type="http://schemas.openxmlformats.org/officeDocument/2006/relationships/image" Target="../media/image510.emf"/><Relationship Id="rId18" Type="http://schemas.openxmlformats.org/officeDocument/2006/relationships/oleObject" Target="../embeddings/oleObject497.bin"/><Relationship Id="rId26" Type="http://schemas.openxmlformats.org/officeDocument/2006/relationships/oleObject" Target="../embeddings/oleObject501.bin"/><Relationship Id="rId39" Type="http://schemas.openxmlformats.org/officeDocument/2006/relationships/image" Target="../media/image523.emf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514.emf"/><Relationship Id="rId34" Type="http://schemas.openxmlformats.org/officeDocument/2006/relationships/oleObject" Target="../embeddings/oleObject505.bin"/><Relationship Id="rId7" Type="http://schemas.openxmlformats.org/officeDocument/2006/relationships/image" Target="../media/image507.emf"/><Relationship Id="rId12" Type="http://schemas.openxmlformats.org/officeDocument/2006/relationships/oleObject" Target="../embeddings/oleObject494.bin"/><Relationship Id="rId17" Type="http://schemas.openxmlformats.org/officeDocument/2006/relationships/image" Target="../media/image512.emf"/><Relationship Id="rId25" Type="http://schemas.openxmlformats.org/officeDocument/2006/relationships/image" Target="../media/image516.emf"/><Relationship Id="rId33" Type="http://schemas.openxmlformats.org/officeDocument/2006/relationships/image" Target="../media/image520.emf"/><Relationship Id="rId38" Type="http://schemas.openxmlformats.org/officeDocument/2006/relationships/oleObject" Target="../embeddings/oleObject507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496.bin"/><Relationship Id="rId20" Type="http://schemas.openxmlformats.org/officeDocument/2006/relationships/oleObject" Target="../embeddings/oleObject498.bin"/><Relationship Id="rId29" Type="http://schemas.openxmlformats.org/officeDocument/2006/relationships/image" Target="../media/image518.emf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491.bin"/><Relationship Id="rId11" Type="http://schemas.openxmlformats.org/officeDocument/2006/relationships/image" Target="../media/image509.emf"/><Relationship Id="rId24" Type="http://schemas.openxmlformats.org/officeDocument/2006/relationships/oleObject" Target="../embeddings/oleObject500.bin"/><Relationship Id="rId32" Type="http://schemas.openxmlformats.org/officeDocument/2006/relationships/oleObject" Target="../embeddings/oleObject504.bin"/><Relationship Id="rId37" Type="http://schemas.openxmlformats.org/officeDocument/2006/relationships/image" Target="../media/image522.emf"/><Relationship Id="rId5" Type="http://schemas.openxmlformats.org/officeDocument/2006/relationships/image" Target="../media/image506.emf"/><Relationship Id="rId15" Type="http://schemas.openxmlformats.org/officeDocument/2006/relationships/image" Target="../media/image511.emf"/><Relationship Id="rId23" Type="http://schemas.openxmlformats.org/officeDocument/2006/relationships/image" Target="../media/image515.emf"/><Relationship Id="rId28" Type="http://schemas.openxmlformats.org/officeDocument/2006/relationships/oleObject" Target="../embeddings/oleObject502.bin"/><Relationship Id="rId36" Type="http://schemas.openxmlformats.org/officeDocument/2006/relationships/oleObject" Target="../embeddings/oleObject506.bin"/><Relationship Id="rId10" Type="http://schemas.openxmlformats.org/officeDocument/2006/relationships/oleObject" Target="../embeddings/oleObject493.bin"/><Relationship Id="rId19" Type="http://schemas.openxmlformats.org/officeDocument/2006/relationships/image" Target="../media/image513.emf"/><Relationship Id="rId31" Type="http://schemas.openxmlformats.org/officeDocument/2006/relationships/image" Target="../media/image519.emf"/><Relationship Id="rId4" Type="http://schemas.openxmlformats.org/officeDocument/2006/relationships/oleObject" Target="../embeddings/oleObject490.bin"/><Relationship Id="rId9" Type="http://schemas.openxmlformats.org/officeDocument/2006/relationships/image" Target="../media/image508.emf"/><Relationship Id="rId14" Type="http://schemas.openxmlformats.org/officeDocument/2006/relationships/oleObject" Target="../embeddings/oleObject495.bin"/><Relationship Id="rId22" Type="http://schemas.openxmlformats.org/officeDocument/2006/relationships/oleObject" Target="../embeddings/oleObject499.bin"/><Relationship Id="rId27" Type="http://schemas.openxmlformats.org/officeDocument/2006/relationships/image" Target="../media/image517.emf"/><Relationship Id="rId30" Type="http://schemas.openxmlformats.org/officeDocument/2006/relationships/oleObject" Target="../embeddings/oleObject503.bin"/><Relationship Id="rId35" Type="http://schemas.openxmlformats.org/officeDocument/2006/relationships/image" Target="../media/image521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emf"/><Relationship Id="rId13" Type="http://schemas.openxmlformats.org/officeDocument/2006/relationships/oleObject" Target="../embeddings/oleObject513.bin"/><Relationship Id="rId18" Type="http://schemas.openxmlformats.org/officeDocument/2006/relationships/image" Target="../media/image531.emf"/><Relationship Id="rId26" Type="http://schemas.openxmlformats.org/officeDocument/2006/relationships/image" Target="../media/image535.emf"/><Relationship Id="rId39" Type="http://schemas.openxmlformats.org/officeDocument/2006/relationships/oleObject" Target="../embeddings/oleObject526.bin"/><Relationship Id="rId3" Type="http://schemas.openxmlformats.org/officeDocument/2006/relationships/oleObject" Target="../embeddings/oleObject508.bin"/><Relationship Id="rId21" Type="http://schemas.openxmlformats.org/officeDocument/2006/relationships/oleObject" Target="../embeddings/oleObject517.bin"/><Relationship Id="rId34" Type="http://schemas.openxmlformats.org/officeDocument/2006/relationships/image" Target="../media/image539.emf"/><Relationship Id="rId7" Type="http://schemas.openxmlformats.org/officeDocument/2006/relationships/oleObject" Target="../embeddings/oleObject510.bin"/><Relationship Id="rId12" Type="http://schemas.openxmlformats.org/officeDocument/2006/relationships/image" Target="../media/image528.emf"/><Relationship Id="rId17" Type="http://schemas.openxmlformats.org/officeDocument/2006/relationships/oleObject" Target="../embeddings/oleObject515.bin"/><Relationship Id="rId25" Type="http://schemas.openxmlformats.org/officeDocument/2006/relationships/oleObject" Target="../embeddings/oleObject519.bin"/><Relationship Id="rId33" Type="http://schemas.openxmlformats.org/officeDocument/2006/relationships/oleObject" Target="../embeddings/oleObject523.bin"/><Relationship Id="rId38" Type="http://schemas.openxmlformats.org/officeDocument/2006/relationships/image" Target="../media/image541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30.emf"/><Relationship Id="rId20" Type="http://schemas.openxmlformats.org/officeDocument/2006/relationships/image" Target="../media/image532.emf"/><Relationship Id="rId29" Type="http://schemas.openxmlformats.org/officeDocument/2006/relationships/oleObject" Target="../embeddings/oleObject521.bin"/><Relationship Id="rId1" Type="http://schemas.openxmlformats.org/officeDocument/2006/relationships/vmlDrawing" Target="../drawings/vmlDrawing43.vml"/><Relationship Id="rId6" Type="http://schemas.openxmlformats.org/officeDocument/2006/relationships/image" Target="../media/image525.emf"/><Relationship Id="rId11" Type="http://schemas.openxmlformats.org/officeDocument/2006/relationships/oleObject" Target="../embeddings/oleObject512.bin"/><Relationship Id="rId24" Type="http://schemas.openxmlformats.org/officeDocument/2006/relationships/image" Target="../media/image534.emf"/><Relationship Id="rId32" Type="http://schemas.openxmlformats.org/officeDocument/2006/relationships/image" Target="../media/image538.emf"/><Relationship Id="rId37" Type="http://schemas.openxmlformats.org/officeDocument/2006/relationships/oleObject" Target="../embeddings/oleObject525.bin"/><Relationship Id="rId40" Type="http://schemas.openxmlformats.org/officeDocument/2006/relationships/image" Target="../media/image542.emf"/><Relationship Id="rId5" Type="http://schemas.openxmlformats.org/officeDocument/2006/relationships/oleObject" Target="../embeddings/oleObject509.bin"/><Relationship Id="rId15" Type="http://schemas.openxmlformats.org/officeDocument/2006/relationships/oleObject" Target="../embeddings/oleObject514.bin"/><Relationship Id="rId23" Type="http://schemas.openxmlformats.org/officeDocument/2006/relationships/oleObject" Target="../embeddings/oleObject518.bin"/><Relationship Id="rId28" Type="http://schemas.openxmlformats.org/officeDocument/2006/relationships/image" Target="../media/image536.emf"/><Relationship Id="rId36" Type="http://schemas.openxmlformats.org/officeDocument/2006/relationships/image" Target="../media/image540.emf"/><Relationship Id="rId10" Type="http://schemas.openxmlformats.org/officeDocument/2006/relationships/image" Target="../media/image527.emf"/><Relationship Id="rId19" Type="http://schemas.openxmlformats.org/officeDocument/2006/relationships/oleObject" Target="../embeddings/oleObject516.bin"/><Relationship Id="rId31" Type="http://schemas.openxmlformats.org/officeDocument/2006/relationships/oleObject" Target="../embeddings/oleObject522.bin"/><Relationship Id="rId4" Type="http://schemas.openxmlformats.org/officeDocument/2006/relationships/image" Target="../media/image524.emf"/><Relationship Id="rId9" Type="http://schemas.openxmlformats.org/officeDocument/2006/relationships/oleObject" Target="../embeddings/oleObject511.bin"/><Relationship Id="rId14" Type="http://schemas.openxmlformats.org/officeDocument/2006/relationships/image" Target="../media/image529.emf"/><Relationship Id="rId22" Type="http://schemas.openxmlformats.org/officeDocument/2006/relationships/image" Target="../media/image533.emf"/><Relationship Id="rId27" Type="http://schemas.openxmlformats.org/officeDocument/2006/relationships/oleObject" Target="../embeddings/oleObject520.bin"/><Relationship Id="rId30" Type="http://schemas.openxmlformats.org/officeDocument/2006/relationships/image" Target="../media/image537.emf"/><Relationship Id="rId35" Type="http://schemas.openxmlformats.org/officeDocument/2006/relationships/oleObject" Target="../embeddings/oleObject524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9.bin"/><Relationship Id="rId13" Type="http://schemas.openxmlformats.org/officeDocument/2006/relationships/image" Target="../media/image547.emf"/><Relationship Id="rId18" Type="http://schemas.openxmlformats.org/officeDocument/2006/relationships/oleObject" Target="../embeddings/oleObject534.bin"/><Relationship Id="rId26" Type="http://schemas.openxmlformats.org/officeDocument/2006/relationships/oleObject" Target="../embeddings/oleObject538.bin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551.emf"/><Relationship Id="rId34" Type="http://schemas.openxmlformats.org/officeDocument/2006/relationships/oleObject" Target="../embeddings/oleObject542.bin"/><Relationship Id="rId7" Type="http://schemas.openxmlformats.org/officeDocument/2006/relationships/image" Target="../media/image544.png"/><Relationship Id="rId12" Type="http://schemas.openxmlformats.org/officeDocument/2006/relationships/oleObject" Target="../embeddings/oleObject531.bin"/><Relationship Id="rId17" Type="http://schemas.openxmlformats.org/officeDocument/2006/relationships/image" Target="../media/image549.emf"/><Relationship Id="rId25" Type="http://schemas.openxmlformats.org/officeDocument/2006/relationships/image" Target="../media/image553.emf"/><Relationship Id="rId33" Type="http://schemas.openxmlformats.org/officeDocument/2006/relationships/image" Target="../media/image557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533.bin"/><Relationship Id="rId20" Type="http://schemas.openxmlformats.org/officeDocument/2006/relationships/oleObject" Target="../embeddings/oleObject535.bin"/><Relationship Id="rId29" Type="http://schemas.openxmlformats.org/officeDocument/2006/relationships/image" Target="../media/image555.emf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528.bin"/><Relationship Id="rId11" Type="http://schemas.openxmlformats.org/officeDocument/2006/relationships/image" Target="../media/image546.emf"/><Relationship Id="rId24" Type="http://schemas.openxmlformats.org/officeDocument/2006/relationships/oleObject" Target="../embeddings/oleObject537.bin"/><Relationship Id="rId32" Type="http://schemas.openxmlformats.org/officeDocument/2006/relationships/oleObject" Target="../embeddings/oleObject541.bin"/><Relationship Id="rId37" Type="http://schemas.openxmlformats.org/officeDocument/2006/relationships/image" Target="../media/image559.emf"/><Relationship Id="rId5" Type="http://schemas.openxmlformats.org/officeDocument/2006/relationships/image" Target="../media/image543.png"/><Relationship Id="rId15" Type="http://schemas.openxmlformats.org/officeDocument/2006/relationships/image" Target="../media/image548.emf"/><Relationship Id="rId23" Type="http://schemas.openxmlformats.org/officeDocument/2006/relationships/image" Target="../media/image552.png"/><Relationship Id="rId28" Type="http://schemas.openxmlformats.org/officeDocument/2006/relationships/oleObject" Target="../embeddings/oleObject539.bin"/><Relationship Id="rId36" Type="http://schemas.openxmlformats.org/officeDocument/2006/relationships/oleObject" Target="../embeddings/oleObject543.bin"/><Relationship Id="rId10" Type="http://schemas.openxmlformats.org/officeDocument/2006/relationships/oleObject" Target="../embeddings/oleObject530.bin"/><Relationship Id="rId19" Type="http://schemas.openxmlformats.org/officeDocument/2006/relationships/image" Target="../media/image550.emf"/><Relationship Id="rId31" Type="http://schemas.openxmlformats.org/officeDocument/2006/relationships/image" Target="../media/image556.emf"/><Relationship Id="rId4" Type="http://schemas.openxmlformats.org/officeDocument/2006/relationships/oleObject" Target="../embeddings/oleObject527.bin"/><Relationship Id="rId9" Type="http://schemas.openxmlformats.org/officeDocument/2006/relationships/image" Target="../media/image545.emf"/><Relationship Id="rId14" Type="http://schemas.openxmlformats.org/officeDocument/2006/relationships/oleObject" Target="../embeddings/oleObject532.bin"/><Relationship Id="rId22" Type="http://schemas.openxmlformats.org/officeDocument/2006/relationships/oleObject" Target="../embeddings/oleObject536.bin"/><Relationship Id="rId27" Type="http://schemas.openxmlformats.org/officeDocument/2006/relationships/image" Target="../media/image554.emf"/><Relationship Id="rId30" Type="http://schemas.openxmlformats.org/officeDocument/2006/relationships/oleObject" Target="../embeddings/oleObject540.bin"/><Relationship Id="rId35" Type="http://schemas.openxmlformats.org/officeDocument/2006/relationships/image" Target="../media/image558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2.emf"/><Relationship Id="rId13" Type="http://schemas.openxmlformats.org/officeDocument/2006/relationships/oleObject" Target="../embeddings/oleObject549.bin"/><Relationship Id="rId18" Type="http://schemas.openxmlformats.org/officeDocument/2006/relationships/image" Target="../media/image567.emf"/><Relationship Id="rId26" Type="http://schemas.openxmlformats.org/officeDocument/2006/relationships/image" Target="../media/image571.emf"/><Relationship Id="rId39" Type="http://schemas.openxmlformats.org/officeDocument/2006/relationships/oleObject" Target="../embeddings/oleObject562.bin"/><Relationship Id="rId3" Type="http://schemas.openxmlformats.org/officeDocument/2006/relationships/oleObject" Target="../embeddings/oleObject544.bin"/><Relationship Id="rId21" Type="http://schemas.openxmlformats.org/officeDocument/2006/relationships/oleObject" Target="../embeddings/oleObject553.bin"/><Relationship Id="rId34" Type="http://schemas.openxmlformats.org/officeDocument/2006/relationships/image" Target="../media/image575.emf"/><Relationship Id="rId42" Type="http://schemas.openxmlformats.org/officeDocument/2006/relationships/image" Target="../media/image579.emf"/><Relationship Id="rId7" Type="http://schemas.openxmlformats.org/officeDocument/2006/relationships/oleObject" Target="../embeddings/oleObject546.bin"/><Relationship Id="rId12" Type="http://schemas.openxmlformats.org/officeDocument/2006/relationships/image" Target="../media/image564.emf"/><Relationship Id="rId17" Type="http://schemas.openxmlformats.org/officeDocument/2006/relationships/oleObject" Target="../embeddings/oleObject551.bin"/><Relationship Id="rId25" Type="http://schemas.openxmlformats.org/officeDocument/2006/relationships/oleObject" Target="../embeddings/oleObject555.bin"/><Relationship Id="rId33" Type="http://schemas.openxmlformats.org/officeDocument/2006/relationships/oleObject" Target="../embeddings/oleObject559.bin"/><Relationship Id="rId38" Type="http://schemas.openxmlformats.org/officeDocument/2006/relationships/image" Target="../media/image577.emf"/><Relationship Id="rId46" Type="http://schemas.openxmlformats.org/officeDocument/2006/relationships/image" Target="../media/image581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66.emf"/><Relationship Id="rId20" Type="http://schemas.openxmlformats.org/officeDocument/2006/relationships/image" Target="../media/image568.emf"/><Relationship Id="rId29" Type="http://schemas.openxmlformats.org/officeDocument/2006/relationships/oleObject" Target="../embeddings/oleObject557.bin"/><Relationship Id="rId41" Type="http://schemas.openxmlformats.org/officeDocument/2006/relationships/oleObject" Target="../embeddings/oleObject563.bin"/><Relationship Id="rId1" Type="http://schemas.openxmlformats.org/officeDocument/2006/relationships/vmlDrawing" Target="../drawings/vmlDrawing45.vml"/><Relationship Id="rId6" Type="http://schemas.openxmlformats.org/officeDocument/2006/relationships/image" Target="../media/image561.png"/><Relationship Id="rId11" Type="http://schemas.openxmlformats.org/officeDocument/2006/relationships/oleObject" Target="../embeddings/oleObject548.bin"/><Relationship Id="rId24" Type="http://schemas.openxmlformats.org/officeDocument/2006/relationships/image" Target="../media/image570.emf"/><Relationship Id="rId32" Type="http://schemas.openxmlformats.org/officeDocument/2006/relationships/image" Target="../media/image574.png"/><Relationship Id="rId37" Type="http://schemas.openxmlformats.org/officeDocument/2006/relationships/oleObject" Target="../embeddings/oleObject561.bin"/><Relationship Id="rId40" Type="http://schemas.openxmlformats.org/officeDocument/2006/relationships/image" Target="../media/image578.emf"/><Relationship Id="rId45" Type="http://schemas.openxmlformats.org/officeDocument/2006/relationships/oleObject" Target="../embeddings/oleObject565.bin"/><Relationship Id="rId5" Type="http://schemas.openxmlformats.org/officeDocument/2006/relationships/oleObject" Target="../embeddings/oleObject545.bin"/><Relationship Id="rId15" Type="http://schemas.openxmlformats.org/officeDocument/2006/relationships/oleObject" Target="../embeddings/oleObject550.bin"/><Relationship Id="rId23" Type="http://schemas.openxmlformats.org/officeDocument/2006/relationships/oleObject" Target="../embeddings/oleObject554.bin"/><Relationship Id="rId28" Type="http://schemas.openxmlformats.org/officeDocument/2006/relationships/image" Target="../media/image572.png"/><Relationship Id="rId36" Type="http://schemas.openxmlformats.org/officeDocument/2006/relationships/image" Target="../media/image576.emf"/><Relationship Id="rId10" Type="http://schemas.openxmlformats.org/officeDocument/2006/relationships/image" Target="../media/image563.emf"/><Relationship Id="rId19" Type="http://schemas.openxmlformats.org/officeDocument/2006/relationships/oleObject" Target="../embeddings/oleObject552.bin"/><Relationship Id="rId31" Type="http://schemas.openxmlformats.org/officeDocument/2006/relationships/oleObject" Target="../embeddings/oleObject558.bin"/><Relationship Id="rId44" Type="http://schemas.openxmlformats.org/officeDocument/2006/relationships/image" Target="../media/image580.emf"/><Relationship Id="rId4" Type="http://schemas.openxmlformats.org/officeDocument/2006/relationships/image" Target="../media/image560.png"/><Relationship Id="rId9" Type="http://schemas.openxmlformats.org/officeDocument/2006/relationships/oleObject" Target="../embeddings/oleObject547.bin"/><Relationship Id="rId14" Type="http://schemas.openxmlformats.org/officeDocument/2006/relationships/image" Target="../media/image565.emf"/><Relationship Id="rId22" Type="http://schemas.openxmlformats.org/officeDocument/2006/relationships/image" Target="../media/image569.emf"/><Relationship Id="rId27" Type="http://schemas.openxmlformats.org/officeDocument/2006/relationships/oleObject" Target="../embeddings/oleObject556.bin"/><Relationship Id="rId30" Type="http://schemas.openxmlformats.org/officeDocument/2006/relationships/image" Target="../media/image573.png"/><Relationship Id="rId35" Type="http://schemas.openxmlformats.org/officeDocument/2006/relationships/oleObject" Target="../embeddings/oleObject560.bin"/><Relationship Id="rId43" Type="http://schemas.openxmlformats.org/officeDocument/2006/relationships/oleObject" Target="../embeddings/oleObject564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oleObject" Target="../embeddings/oleObject89.bin"/><Relationship Id="rId18" Type="http://schemas.openxmlformats.org/officeDocument/2006/relationships/image" Target="../media/image94.emf"/><Relationship Id="rId26" Type="http://schemas.openxmlformats.org/officeDocument/2006/relationships/image" Target="../media/image98.emf"/><Relationship Id="rId39" Type="http://schemas.openxmlformats.org/officeDocument/2006/relationships/image" Target="../media/image105.emf"/><Relationship Id="rId3" Type="http://schemas.openxmlformats.org/officeDocument/2006/relationships/oleObject" Target="../embeddings/oleObject84.bin"/><Relationship Id="rId21" Type="http://schemas.openxmlformats.org/officeDocument/2006/relationships/oleObject" Target="../embeddings/oleObject93.bin"/><Relationship Id="rId34" Type="http://schemas.openxmlformats.org/officeDocument/2006/relationships/image" Target="../media/image102.emf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91.emf"/><Relationship Id="rId17" Type="http://schemas.openxmlformats.org/officeDocument/2006/relationships/oleObject" Target="../embeddings/oleObject91.bin"/><Relationship Id="rId25" Type="http://schemas.openxmlformats.org/officeDocument/2006/relationships/oleObject" Target="../embeddings/oleObject95.bin"/><Relationship Id="rId33" Type="http://schemas.openxmlformats.org/officeDocument/2006/relationships/oleObject" Target="../embeddings/oleObject99.bin"/><Relationship Id="rId38" Type="http://schemas.openxmlformats.org/officeDocument/2006/relationships/image" Target="../media/image104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93.emf"/><Relationship Id="rId20" Type="http://schemas.openxmlformats.org/officeDocument/2006/relationships/image" Target="../media/image95.emf"/><Relationship Id="rId29" Type="http://schemas.openxmlformats.org/officeDocument/2006/relationships/oleObject" Target="../embeddings/oleObject97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88.emf"/><Relationship Id="rId11" Type="http://schemas.openxmlformats.org/officeDocument/2006/relationships/oleObject" Target="../embeddings/oleObject88.bin"/><Relationship Id="rId24" Type="http://schemas.openxmlformats.org/officeDocument/2006/relationships/image" Target="../media/image97.emf"/><Relationship Id="rId32" Type="http://schemas.openxmlformats.org/officeDocument/2006/relationships/image" Target="../media/image101.emf"/><Relationship Id="rId37" Type="http://schemas.openxmlformats.org/officeDocument/2006/relationships/oleObject" Target="../embeddings/oleObject101.bin"/><Relationship Id="rId5" Type="http://schemas.openxmlformats.org/officeDocument/2006/relationships/oleObject" Target="../embeddings/oleObject85.bin"/><Relationship Id="rId15" Type="http://schemas.openxmlformats.org/officeDocument/2006/relationships/oleObject" Target="../embeddings/oleObject90.bin"/><Relationship Id="rId23" Type="http://schemas.openxmlformats.org/officeDocument/2006/relationships/oleObject" Target="../embeddings/oleObject94.bin"/><Relationship Id="rId28" Type="http://schemas.openxmlformats.org/officeDocument/2006/relationships/image" Target="../media/image99.emf"/><Relationship Id="rId36" Type="http://schemas.openxmlformats.org/officeDocument/2006/relationships/image" Target="../media/image103.emf"/><Relationship Id="rId10" Type="http://schemas.openxmlformats.org/officeDocument/2006/relationships/image" Target="../media/image90.emf"/><Relationship Id="rId19" Type="http://schemas.openxmlformats.org/officeDocument/2006/relationships/oleObject" Target="../embeddings/oleObject92.bin"/><Relationship Id="rId31" Type="http://schemas.openxmlformats.org/officeDocument/2006/relationships/oleObject" Target="../embeddings/oleObject98.bin"/><Relationship Id="rId4" Type="http://schemas.openxmlformats.org/officeDocument/2006/relationships/image" Target="../media/image87.emf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92.emf"/><Relationship Id="rId22" Type="http://schemas.openxmlformats.org/officeDocument/2006/relationships/image" Target="../media/image96.emf"/><Relationship Id="rId27" Type="http://schemas.openxmlformats.org/officeDocument/2006/relationships/oleObject" Target="../embeddings/oleObject96.bin"/><Relationship Id="rId30" Type="http://schemas.openxmlformats.org/officeDocument/2006/relationships/image" Target="../media/image100.emf"/><Relationship Id="rId35" Type="http://schemas.openxmlformats.org/officeDocument/2006/relationships/oleObject" Target="../embeddings/oleObject100.bin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4.emf"/><Relationship Id="rId13" Type="http://schemas.openxmlformats.org/officeDocument/2006/relationships/oleObject" Target="../embeddings/oleObject571.bin"/><Relationship Id="rId18" Type="http://schemas.openxmlformats.org/officeDocument/2006/relationships/image" Target="../media/image589.emf"/><Relationship Id="rId26" Type="http://schemas.openxmlformats.org/officeDocument/2006/relationships/image" Target="../media/image593.emf"/><Relationship Id="rId39" Type="http://schemas.openxmlformats.org/officeDocument/2006/relationships/oleObject" Target="../embeddings/oleObject584.bin"/><Relationship Id="rId3" Type="http://schemas.openxmlformats.org/officeDocument/2006/relationships/oleObject" Target="../embeddings/oleObject566.bin"/><Relationship Id="rId21" Type="http://schemas.openxmlformats.org/officeDocument/2006/relationships/oleObject" Target="../embeddings/oleObject575.bin"/><Relationship Id="rId34" Type="http://schemas.openxmlformats.org/officeDocument/2006/relationships/image" Target="../media/image597.emf"/><Relationship Id="rId42" Type="http://schemas.openxmlformats.org/officeDocument/2006/relationships/image" Target="../media/image601.emf"/><Relationship Id="rId7" Type="http://schemas.openxmlformats.org/officeDocument/2006/relationships/oleObject" Target="../embeddings/oleObject568.bin"/><Relationship Id="rId12" Type="http://schemas.openxmlformats.org/officeDocument/2006/relationships/image" Target="../media/image586.emf"/><Relationship Id="rId17" Type="http://schemas.openxmlformats.org/officeDocument/2006/relationships/oleObject" Target="../embeddings/oleObject573.bin"/><Relationship Id="rId25" Type="http://schemas.openxmlformats.org/officeDocument/2006/relationships/oleObject" Target="../embeddings/oleObject577.bin"/><Relationship Id="rId33" Type="http://schemas.openxmlformats.org/officeDocument/2006/relationships/oleObject" Target="../embeddings/oleObject581.bin"/><Relationship Id="rId38" Type="http://schemas.openxmlformats.org/officeDocument/2006/relationships/image" Target="../media/image599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88.emf"/><Relationship Id="rId20" Type="http://schemas.openxmlformats.org/officeDocument/2006/relationships/image" Target="../media/image590.emf"/><Relationship Id="rId29" Type="http://schemas.openxmlformats.org/officeDocument/2006/relationships/oleObject" Target="../embeddings/oleObject579.bin"/><Relationship Id="rId41" Type="http://schemas.openxmlformats.org/officeDocument/2006/relationships/oleObject" Target="../embeddings/oleObject585.bin"/><Relationship Id="rId1" Type="http://schemas.openxmlformats.org/officeDocument/2006/relationships/vmlDrawing" Target="../drawings/vmlDrawing46.vml"/><Relationship Id="rId6" Type="http://schemas.openxmlformats.org/officeDocument/2006/relationships/image" Target="../media/image583.emf"/><Relationship Id="rId11" Type="http://schemas.openxmlformats.org/officeDocument/2006/relationships/oleObject" Target="../embeddings/oleObject570.bin"/><Relationship Id="rId24" Type="http://schemas.openxmlformats.org/officeDocument/2006/relationships/image" Target="../media/image592.emf"/><Relationship Id="rId32" Type="http://schemas.openxmlformats.org/officeDocument/2006/relationships/image" Target="../media/image596.emf"/><Relationship Id="rId37" Type="http://schemas.openxmlformats.org/officeDocument/2006/relationships/oleObject" Target="../embeddings/oleObject583.bin"/><Relationship Id="rId40" Type="http://schemas.openxmlformats.org/officeDocument/2006/relationships/image" Target="../media/image600.emf"/><Relationship Id="rId5" Type="http://schemas.openxmlformats.org/officeDocument/2006/relationships/oleObject" Target="../embeddings/oleObject567.bin"/><Relationship Id="rId15" Type="http://schemas.openxmlformats.org/officeDocument/2006/relationships/oleObject" Target="../embeddings/oleObject572.bin"/><Relationship Id="rId23" Type="http://schemas.openxmlformats.org/officeDocument/2006/relationships/oleObject" Target="../embeddings/oleObject576.bin"/><Relationship Id="rId28" Type="http://schemas.openxmlformats.org/officeDocument/2006/relationships/image" Target="../media/image594.emf"/><Relationship Id="rId36" Type="http://schemas.openxmlformats.org/officeDocument/2006/relationships/image" Target="../media/image598.emf"/><Relationship Id="rId10" Type="http://schemas.openxmlformats.org/officeDocument/2006/relationships/image" Target="../media/image585.emf"/><Relationship Id="rId19" Type="http://schemas.openxmlformats.org/officeDocument/2006/relationships/oleObject" Target="../embeddings/oleObject574.bin"/><Relationship Id="rId31" Type="http://schemas.openxmlformats.org/officeDocument/2006/relationships/oleObject" Target="../embeddings/oleObject580.bin"/><Relationship Id="rId44" Type="http://schemas.openxmlformats.org/officeDocument/2006/relationships/image" Target="../media/image602.emf"/><Relationship Id="rId4" Type="http://schemas.openxmlformats.org/officeDocument/2006/relationships/image" Target="../media/image582.emf"/><Relationship Id="rId9" Type="http://schemas.openxmlformats.org/officeDocument/2006/relationships/oleObject" Target="../embeddings/oleObject569.bin"/><Relationship Id="rId14" Type="http://schemas.openxmlformats.org/officeDocument/2006/relationships/image" Target="../media/image587.emf"/><Relationship Id="rId22" Type="http://schemas.openxmlformats.org/officeDocument/2006/relationships/image" Target="../media/image591.emf"/><Relationship Id="rId27" Type="http://schemas.openxmlformats.org/officeDocument/2006/relationships/oleObject" Target="../embeddings/oleObject578.bin"/><Relationship Id="rId30" Type="http://schemas.openxmlformats.org/officeDocument/2006/relationships/image" Target="../media/image595.emf"/><Relationship Id="rId35" Type="http://schemas.openxmlformats.org/officeDocument/2006/relationships/oleObject" Target="../embeddings/oleObject582.bin"/><Relationship Id="rId43" Type="http://schemas.openxmlformats.org/officeDocument/2006/relationships/oleObject" Target="../embeddings/oleObject586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4.emf"/><Relationship Id="rId13" Type="http://schemas.openxmlformats.org/officeDocument/2006/relationships/image" Target="../media/image606.png"/><Relationship Id="rId18" Type="http://schemas.openxmlformats.org/officeDocument/2006/relationships/oleObject" Target="../embeddings/oleObject593.bin"/><Relationship Id="rId3" Type="http://schemas.openxmlformats.org/officeDocument/2006/relationships/slideLayout" Target="../slideLayouts/slideLayout6.xml"/><Relationship Id="rId21" Type="http://schemas.openxmlformats.org/officeDocument/2006/relationships/image" Target="../media/image610.wmf"/><Relationship Id="rId7" Type="http://schemas.openxmlformats.org/officeDocument/2006/relationships/oleObject" Target="../embeddings/oleObject588.bin"/><Relationship Id="rId12" Type="http://schemas.openxmlformats.org/officeDocument/2006/relationships/oleObject" Target="../embeddings/oleObject590.bin"/><Relationship Id="rId17" Type="http://schemas.openxmlformats.org/officeDocument/2006/relationships/image" Target="../media/image608.wmf"/><Relationship Id="rId2" Type="http://schemas.openxmlformats.org/officeDocument/2006/relationships/video" Target="file:///D:\&#20892;&#22823;&#21150;&#20844;&#23460;&#30005;&#33041;&#25991;&#20214;\&#35838;&#31243;&#30456;&#20851;\&#39640;&#31561;&#25968;&#23398;\2014-2015&#65288;&#19968;&#65289;\&#39640;&#31561;&#25968;&#23398;A1\&#31532;&#20845;&#31456;&#65288;2014&#32423;&#65289;\&#26143;&#24418;&#32447;_&#30333;.avi" TargetMode="External"/><Relationship Id="rId16" Type="http://schemas.openxmlformats.org/officeDocument/2006/relationships/oleObject" Target="../embeddings/oleObject592.bin"/><Relationship Id="rId20" Type="http://schemas.openxmlformats.org/officeDocument/2006/relationships/oleObject" Target="../embeddings/oleObject594.bin"/><Relationship Id="rId1" Type="http://schemas.openxmlformats.org/officeDocument/2006/relationships/vmlDrawing" Target="../drawings/vmlDrawing47.vml"/><Relationship Id="rId6" Type="http://schemas.openxmlformats.org/officeDocument/2006/relationships/image" Target="../media/image603.emf"/><Relationship Id="rId11" Type="http://schemas.openxmlformats.org/officeDocument/2006/relationships/image" Target="../media/image612.png"/><Relationship Id="rId5" Type="http://schemas.openxmlformats.org/officeDocument/2006/relationships/oleObject" Target="../embeddings/oleObject587.bin"/><Relationship Id="rId15" Type="http://schemas.openxmlformats.org/officeDocument/2006/relationships/image" Target="../media/image607.emf"/><Relationship Id="rId23" Type="http://schemas.openxmlformats.org/officeDocument/2006/relationships/image" Target="../media/image611.emf"/><Relationship Id="rId10" Type="http://schemas.openxmlformats.org/officeDocument/2006/relationships/image" Target="../media/image605.emf"/><Relationship Id="rId19" Type="http://schemas.openxmlformats.org/officeDocument/2006/relationships/image" Target="../media/image609.wmf"/><Relationship Id="rId4" Type="http://schemas.openxmlformats.org/officeDocument/2006/relationships/notesSlide" Target="../notesSlides/notesSlide12.xml"/><Relationship Id="rId9" Type="http://schemas.openxmlformats.org/officeDocument/2006/relationships/oleObject" Target="../embeddings/oleObject589.bin"/><Relationship Id="rId14" Type="http://schemas.openxmlformats.org/officeDocument/2006/relationships/oleObject" Target="../embeddings/oleObject591.bin"/><Relationship Id="rId22" Type="http://schemas.openxmlformats.org/officeDocument/2006/relationships/oleObject" Target="../embeddings/oleObject595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8.bin"/><Relationship Id="rId13" Type="http://schemas.openxmlformats.org/officeDocument/2006/relationships/image" Target="../media/image617.emf"/><Relationship Id="rId18" Type="http://schemas.openxmlformats.org/officeDocument/2006/relationships/oleObject" Target="../embeddings/oleObject603.bin"/><Relationship Id="rId26" Type="http://schemas.openxmlformats.org/officeDocument/2006/relationships/oleObject" Target="../embeddings/oleObject607.bin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621.emf"/><Relationship Id="rId34" Type="http://schemas.openxmlformats.org/officeDocument/2006/relationships/image" Target="../media/image630.emf"/><Relationship Id="rId7" Type="http://schemas.openxmlformats.org/officeDocument/2006/relationships/image" Target="../media/image614.emf"/><Relationship Id="rId12" Type="http://schemas.openxmlformats.org/officeDocument/2006/relationships/oleObject" Target="../embeddings/oleObject600.bin"/><Relationship Id="rId17" Type="http://schemas.openxmlformats.org/officeDocument/2006/relationships/image" Target="../media/image619.emf"/><Relationship Id="rId25" Type="http://schemas.openxmlformats.org/officeDocument/2006/relationships/image" Target="../media/image623.emf"/><Relationship Id="rId33" Type="http://schemas.openxmlformats.org/officeDocument/2006/relationships/image" Target="../media/image627.emf"/><Relationship Id="rId38" Type="http://schemas.openxmlformats.org/officeDocument/2006/relationships/image" Target="../media/image629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602.bin"/><Relationship Id="rId20" Type="http://schemas.openxmlformats.org/officeDocument/2006/relationships/oleObject" Target="../embeddings/oleObject604.bin"/><Relationship Id="rId29" Type="http://schemas.openxmlformats.org/officeDocument/2006/relationships/image" Target="../media/image625.emf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597.bin"/><Relationship Id="rId11" Type="http://schemas.openxmlformats.org/officeDocument/2006/relationships/image" Target="../media/image616.emf"/><Relationship Id="rId24" Type="http://schemas.openxmlformats.org/officeDocument/2006/relationships/oleObject" Target="../embeddings/oleObject606.bin"/><Relationship Id="rId32" Type="http://schemas.openxmlformats.org/officeDocument/2006/relationships/oleObject" Target="../embeddings/oleObject610.bin"/><Relationship Id="rId37" Type="http://schemas.openxmlformats.org/officeDocument/2006/relationships/oleObject" Target="../embeddings/oleObject612.bin"/><Relationship Id="rId5" Type="http://schemas.openxmlformats.org/officeDocument/2006/relationships/image" Target="../media/image613.emf"/><Relationship Id="rId15" Type="http://schemas.openxmlformats.org/officeDocument/2006/relationships/image" Target="../media/image618.emf"/><Relationship Id="rId23" Type="http://schemas.openxmlformats.org/officeDocument/2006/relationships/image" Target="../media/image622.emf"/><Relationship Id="rId28" Type="http://schemas.openxmlformats.org/officeDocument/2006/relationships/oleObject" Target="../embeddings/oleObject608.bin"/><Relationship Id="rId36" Type="http://schemas.openxmlformats.org/officeDocument/2006/relationships/image" Target="../media/image628.emf"/><Relationship Id="rId10" Type="http://schemas.openxmlformats.org/officeDocument/2006/relationships/oleObject" Target="../embeddings/oleObject599.bin"/><Relationship Id="rId19" Type="http://schemas.openxmlformats.org/officeDocument/2006/relationships/image" Target="../media/image620.emf"/><Relationship Id="rId31" Type="http://schemas.openxmlformats.org/officeDocument/2006/relationships/image" Target="../media/image626.emf"/><Relationship Id="rId4" Type="http://schemas.openxmlformats.org/officeDocument/2006/relationships/oleObject" Target="../embeddings/oleObject596.bin"/><Relationship Id="rId9" Type="http://schemas.openxmlformats.org/officeDocument/2006/relationships/image" Target="../media/image615.emf"/><Relationship Id="rId14" Type="http://schemas.openxmlformats.org/officeDocument/2006/relationships/oleObject" Target="../embeddings/oleObject601.bin"/><Relationship Id="rId22" Type="http://schemas.openxmlformats.org/officeDocument/2006/relationships/oleObject" Target="../embeddings/oleObject605.bin"/><Relationship Id="rId27" Type="http://schemas.openxmlformats.org/officeDocument/2006/relationships/image" Target="../media/image624.emf"/><Relationship Id="rId30" Type="http://schemas.openxmlformats.org/officeDocument/2006/relationships/oleObject" Target="../embeddings/oleObject609.bin"/><Relationship Id="rId35" Type="http://schemas.openxmlformats.org/officeDocument/2006/relationships/oleObject" Target="../embeddings/oleObject611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3.emf"/><Relationship Id="rId3" Type="http://schemas.openxmlformats.org/officeDocument/2006/relationships/oleObject" Target="../embeddings/oleObject613.bin"/><Relationship Id="rId7" Type="http://schemas.openxmlformats.org/officeDocument/2006/relationships/oleObject" Target="../embeddings/oleObject61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632.emf"/><Relationship Id="rId5" Type="http://schemas.openxmlformats.org/officeDocument/2006/relationships/oleObject" Target="../embeddings/oleObject614.bin"/><Relationship Id="rId10" Type="http://schemas.openxmlformats.org/officeDocument/2006/relationships/image" Target="../media/image634.emf"/><Relationship Id="rId4" Type="http://schemas.openxmlformats.org/officeDocument/2006/relationships/image" Target="../media/image631.emf"/><Relationship Id="rId9" Type="http://schemas.openxmlformats.org/officeDocument/2006/relationships/oleObject" Target="../embeddings/oleObject616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7.emf"/><Relationship Id="rId13" Type="http://schemas.openxmlformats.org/officeDocument/2006/relationships/oleObject" Target="../embeddings/oleObject622.bin"/><Relationship Id="rId3" Type="http://schemas.openxmlformats.org/officeDocument/2006/relationships/oleObject" Target="../embeddings/oleObject617.bin"/><Relationship Id="rId7" Type="http://schemas.openxmlformats.org/officeDocument/2006/relationships/oleObject" Target="../embeddings/oleObject619.bin"/><Relationship Id="rId12" Type="http://schemas.openxmlformats.org/officeDocument/2006/relationships/image" Target="../media/image639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636.emf"/><Relationship Id="rId11" Type="http://schemas.openxmlformats.org/officeDocument/2006/relationships/oleObject" Target="../embeddings/oleObject621.bin"/><Relationship Id="rId5" Type="http://schemas.openxmlformats.org/officeDocument/2006/relationships/oleObject" Target="../embeddings/oleObject618.bin"/><Relationship Id="rId10" Type="http://schemas.openxmlformats.org/officeDocument/2006/relationships/image" Target="../media/image638.emf"/><Relationship Id="rId4" Type="http://schemas.openxmlformats.org/officeDocument/2006/relationships/image" Target="../media/image635.emf"/><Relationship Id="rId9" Type="http://schemas.openxmlformats.org/officeDocument/2006/relationships/oleObject" Target="../embeddings/oleObject620.bin"/><Relationship Id="rId14" Type="http://schemas.openxmlformats.org/officeDocument/2006/relationships/image" Target="../media/image640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3.png"/><Relationship Id="rId13" Type="http://schemas.openxmlformats.org/officeDocument/2006/relationships/oleObject" Target="../embeddings/oleObject628.bin"/><Relationship Id="rId18" Type="http://schemas.openxmlformats.org/officeDocument/2006/relationships/image" Target="../media/image648.emf"/><Relationship Id="rId26" Type="http://schemas.openxmlformats.org/officeDocument/2006/relationships/image" Target="../media/image652.emf"/><Relationship Id="rId39" Type="http://schemas.openxmlformats.org/officeDocument/2006/relationships/oleObject" Target="../embeddings/oleObject641.bin"/><Relationship Id="rId3" Type="http://schemas.openxmlformats.org/officeDocument/2006/relationships/oleObject" Target="../embeddings/oleObject623.bin"/><Relationship Id="rId21" Type="http://schemas.openxmlformats.org/officeDocument/2006/relationships/oleObject" Target="../embeddings/oleObject632.bin"/><Relationship Id="rId34" Type="http://schemas.openxmlformats.org/officeDocument/2006/relationships/image" Target="../media/image656.emf"/><Relationship Id="rId42" Type="http://schemas.openxmlformats.org/officeDocument/2006/relationships/image" Target="../media/image660.emf"/><Relationship Id="rId7" Type="http://schemas.openxmlformats.org/officeDocument/2006/relationships/oleObject" Target="../embeddings/oleObject625.bin"/><Relationship Id="rId12" Type="http://schemas.openxmlformats.org/officeDocument/2006/relationships/image" Target="../media/image645.emf"/><Relationship Id="rId17" Type="http://schemas.openxmlformats.org/officeDocument/2006/relationships/oleObject" Target="../embeddings/oleObject630.bin"/><Relationship Id="rId25" Type="http://schemas.openxmlformats.org/officeDocument/2006/relationships/oleObject" Target="../embeddings/oleObject634.bin"/><Relationship Id="rId33" Type="http://schemas.openxmlformats.org/officeDocument/2006/relationships/oleObject" Target="../embeddings/oleObject638.bin"/><Relationship Id="rId38" Type="http://schemas.openxmlformats.org/officeDocument/2006/relationships/image" Target="../media/image658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47.emf"/><Relationship Id="rId20" Type="http://schemas.openxmlformats.org/officeDocument/2006/relationships/image" Target="../media/image649.emf"/><Relationship Id="rId29" Type="http://schemas.openxmlformats.org/officeDocument/2006/relationships/oleObject" Target="../embeddings/oleObject636.bin"/><Relationship Id="rId41" Type="http://schemas.openxmlformats.org/officeDocument/2006/relationships/oleObject" Target="../embeddings/oleObject642.bin"/><Relationship Id="rId1" Type="http://schemas.openxmlformats.org/officeDocument/2006/relationships/vmlDrawing" Target="../drawings/vmlDrawing51.vml"/><Relationship Id="rId6" Type="http://schemas.openxmlformats.org/officeDocument/2006/relationships/image" Target="../media/image642.emf"/><Relationship Id="rId11" Type="http://schemas.openxmlformats.org/officeDocument/2006/relationships/oleObject" Target="../embeddings/oleObject627.bin"/><Relationship Id="rId24" Type="http://schemas.openxmlformats.org/officeDocument/2006/relationships/image" Target="../media/image651.emf"/><Relationship Id="rId32" Type="http://schemas.openxmlformats.org/officeDocument/2006/relationships/image" Target="../media/image655.emf"/><Relationship Id="rId37" Type="http://schemas.openxmlformats.org/officeDocument/2006/relationships/oleObject" Target="../embeddings/oleObject640.bin"/><Relationship Id="rId40" Type="http://schemas.openxmlformats.org/officeDocument/2006/relationships/image" Target="../media/image659.emf"/><Relationship Id="rId5" Type="http://schemas.openxmlformats.org/officeDocument/2006/relationships/oleObject" Target="../embeddings/oleObject624.bin"/><Relationship Id="rId15" Type="http://schemas.openxmlformats.org/officeDocument/2006/relationships/oleObject" Target="../embeddings/oleObject629.bin"/><Relationship Id="rId23" Type="http://schemas.openxmlformats.org/officeDocument/2006/relationships/oleObject" Target="../embeddings/oleObject633.bin"/><Relationship Id="rId28" Type="http://schemas.openxmlformats.org/officeDocument/2006/relationships/image" Target="../media/image653.emf"/><Relationship Id="rId36" Type="http://schemas.openxmlformats.org/officeDocument/2006/relationships/image" Target="../media/image657.emf"/><Relationship Id="rId10" Type="http://schemas.openxmlformats.org/officeDocument/2006/relationships/image" Target="../media/image644.emf"/><Relationship Id="rId19" Type="http://schemas.openxmlformats.org/officeDocument/2006/relationships/oleObject" Target="../embeddings/oleObject631.bin"/><Relationship Id="rId31" Type="http://schemas.openxmlformats.org/officeDocument/2006/relationships/oleObject" Target="../embeddings/oleObject637.bin"/><Relationship Id="rId4" Type="http://schemas.openxmlformats.org/officeDocument/2006/relationships/image" Target="../media/image641.emf"/><Relationship Id="rId9" Type="http://schemas.openxmlformats.org/officeDocument/2006/relationships/oleObject" Target="../embeddings/oleObject626.bin"/><Relationship Id="rId14" Type="http://schemas.openxmlformats.org/officeDocument/2006/relationships/image" Target="../media/image646.emf"/><Relationship Id="rId22" Type="http://schemas.openxmlformats.org/officeDocument/2006/relationships/image" Target="../media/image650.emf"/><Relationship Id="rId27" Type="http://schemas.openxmlformats.org/officeDocument/2006/relationships/oleObject" Target="../embeddings/oleObject635.bin"/><Relationship Id="rId30" Type="http://schemas.openxmlformats.org/officeDocument/2006/relationships/image" Target="../media/image654.emf"/><Relationship Id="rId35" Type="http://schemas.openxmlformats.org/officeDocument/2006/relationships/oleObject" Target="../embeddings/oleObject639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5.bin"/><Relationship Id="rId13" Type="http://schemas.openxmlformats.org/officeDocument/2006/relationships/image" Target="../media/image665.emf"/><Relationship Id="rId18" Type="http://schemas.openxmlformats.org/officeDocument/2006/relationships/oleObject" Target="../embeddings/oleObject650.bin"/><Relationship Id="rId26" Type="http://schemas.openxmlformats.org/officeDocument/2006/relationships/oleObject" Target="../embeddings/oleObject654.bin"/><Relationship Id="rId3" Type="http://schemas.openxmlformats.org/officeDocument/2006/relationships/notesSlide" Target="../notesSlides/notesSlide14.xml"/><Relationship Id="rId21" Type="http://schemas.openxmlformats.org/officeDocument/2006/relationships/image" Target="../media/image669.emf"/><Relationship Id="rId34" Type="http://schemas.openxmlformats.org/officeDocument/2006/relationships/oleObject" Target="../embeddings/oleObject658.bin"/><Relationship Id="rId7" Type="http://schemas.openxmlformats.org/officeDocument/2006/relationships/image" Target="../media/image662.emf"/><Relationship Id="rId12" Type="http://schemas.openxmlformats.org/officeDocument/2006/relationships/oleObject" Target="../embeddings/oleObject647.bin"/><Relationship Id="rId17" Type="http://schemas.openxmlformats.org/officeDocument/2006/relationships/image" Target="../media/image667.emf"/><Relationship Id="rId25" Type="http://schemas.openxmlformats.org/officeDocument/2006/relationships/image" Target="../media/image671.emf"/><Relationship Id="rId33" Type="http://schemas.openxmlformats.org/officeDocument/2006/relationships/image" Target="../media/image675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649.bin"/><Relationship Id="rId20" Type="http://schemas.openxmlformats.org/officeDocument/2006/relationships/oleObject" Target="../embeddings/oleObject651.bin"/><Relationship Id="rId29" Type="http://schemas.openxmlformats.org/officeDocument/2006/relationships/image" Target="../media/image673.emf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644.bin"/><Relationship Id="rId11" Type="http://schemas.openxmlformats.org/officeDocument/2006/relationships/image" Target="../media/image664.emf"/><Relationship Id="rId24" Type="http://schemas.openxmlformats.org/officeDocument/2006/relationships/oleObject" Target="../embeddings/oleObject653.bin"/><Relationship Id="rId32" Type="http://schemas.openxmlformats.org/officeDocument/2006/relationships/oleObject" Target="../embeddings/oleObject657.bin"/><Relationship Id="rId37" Type="http://schemas.openxmlformats.org/officeDocument/2006/relationships/image" Target="../media/image677.emf"/><Relationship Id="rId5" Type="http://schemas.openxmlformats.org/officeDocument/2006/relationships/image" Target="../media/image661.emf"/><Relationship Id="rId15" Type="http://schemas.openxmlformats.org/officeDocument/2006/relationships/image" Target="../media/image666.emf"/><Relationship Id="rId23" Type="http://schemas.openxmlformats.org/officeDocument/2006/relationships/image" Target="../media/image670.emf"/><Relationship Id="rId28" Type="http://schemas.openxmlformats.org/officeDocument/2006/relationships/oleObject" Target="../embeddings/oleObject655.bin"/><Relationship Id="rId36" Type="http://schemas.openxmlformats.org/officeDocument/2006/relationships/oleObject" Target="../embeddings/oleObject659.bin"/><Relationship Id="rId10" Type="http://schemas.openxmlformats.org/officeDocument/2006/relationships/oleObject" Target="../embeddings/oleObject646.bin"/><Relationship Id="rId19" Type="http://schemas.openxmlformats.org/officeDocument/2006/relationships/image" Target="../media/image668.emf"/><Relationship Id="rId31" Type="http://schemas.openxmlformats.org/officeDocument/2006/relationships/image" Target="../media/image674.emf"/><Relationship Id="rId4" Type="http://schemas.openxmlformats.org/officeDocument/2006/relationships/oleObject" Target="../embeddings/oleObject643.bin"/><Relationship Id="rId9" Type="http://schemas.openxmlformats.org/officeDocument/2006/relationships/image" Target="../media/image663.emf"/><Relationship Id="rId14" Type="http://schemas.openxmlformats.org/officeDocument/2006/relationships/oleObject" Target="../embeddings/oleObject648.bin"/><Relationship Id="rId22" Type="http://schemas.openxmlformats.org/officeDocument/2006/relationships/oleObject" Target="../embeddings/oleObject652.bin"/><Relationship Id="rId27" Type="http://schemas.openxmlformats.org/officeDocument/2006/relationships/image" Target="../media/image672.emf"/><Relationship Id="rId30" Type="http://schemas.openxmlformats.org/officeDocument/2006/relationships/oleObject" Target="../embeddings/oleObject656.bin"/><Relationship Id="rId35" Type="http://schemas.openxmlformats.org/officeDocument/2006/relationships/image" Target="../media/image676.emf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65.bin"/><Relationship Id="rId18" Type="http://schemas.openxmlformats.org/officeDocument/2006/relationships/image" Target="../media/image685.emf"/><Relationship Id="rId26" Type="http://schemas.openxmlformats.org/officeDocument/2006/relationships/image" Target="../media/image689.emf"/><Relationship Id="rId39" Type="http://schemas.openxmlformats.org/officeDocument/2006/relationships/oleObject" Target="../embeddings/oleObject678.bin"/><Relationship Id="rId3" Type="http://schemas.openxmlformats.org/officeDocument/2006/relationships/oleObject" Target="../embeddings/oleObject660.bin"/><Relationship Id="rId21" Type="http://schemas.openxmlformats.org/officeDocument/2006/relationships/oleObject" Target="../embeddings/oleObject669.bin"/><Relationship Id="rId34" Type="http://schemas.openxmlformats.org/officeDocument/2006/relationships/image" Target="../media/image693.emf"/><Relationship Id="rId42" Type="http://schemas.openxmlformats.org/officeDocument/2006/relationships/image" Target="../media/image697.emf"/><Relationship Id="rId47" Type="http://schemas.openxmlformats.org/officeDocument/2006/relationships/oleObject" Target="../embeddings/oleObject682.bin"/><Relationship Id="rId50" Type="http://schemas.openxmlformats.org/officeDocument/2006/relationships/image" Target="../media/image701.emf"/><Relationship Id="rId7" Type="http://schemas.openxmlformats.org/officeDocument/2006/relationships/oleObject" Target="../embeddings/oleObject662.bin"/><Relationship Id="rId12" Type="http://schemas.openxmlformats.org/officeDocument/2006/relationships/image" Target="../media/image682.emf"/><Relationship Id="rId17" Type="http://schemas.openxmlformats.org/officeDocument/2006/relationships/oleObject" Target="../embeddings/oleObject667.bin"/><Relationship Id="rId25" Type="http://schemas.openxmlformats.org/officeDocument/2006/relationships/oleObject" Target="../embeddings/oleObject671.bin"/><Relationship Id="rId33" Type="http://schemas.openxmlformats.org/officeDocument/2006/relationships/oleObject" Target="../embeddings/oleObject675.bin"/><Relationship Id="rId38" Type="http://schemas.openxmlformats.org/officeDocument/2006/relationships/image" Target="../media/image695.emf"/><Relationship Id="rId46" Type="http://schemas.openxmlformats.org/officeDocument/2006/relationships/image" Target="../media/image699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84.emf"/><Relationship Id="rId20" Type="http://schemas.openxmlformats.org/officeDocument/2006/relationships/image" Target="../media/image686.emf"/><Relationship Id="rId29" Type="http://schemas.openxmlformats.org/officeDocument/2006/relationships/oleObject" Target="../embeddings/oleObject673.bin"/><Relationship Id="rId41" Type="http://schemas.openxmlformats.org/officeDocument/2006/relationships/oleObject" Target="../embeddings/oleObject679.bin"/><Relationship Id="rId1" Type="http://schemas.openxmlformats.org/officeDocument/2006/relationships/vmlDrawing" Target="../drawings/vmlDrawing53.vml"/><Relationship Id="rId6" Type="http://schemas.openxmlformats.org/officeDocument/2006/relationships/image" Target="../media/image679.emf"/><Relationship Id="rId11" Type="http://schemas.openxmlformats.org/officeDocument/2006/relationships/oleObject" Target="../embeddings/oleObject664.bin"/><Relationship Id="rId24" Type="http://schemas.openxmlformats.org/officeDocument/2006/relationships/image" Target="../media/image688.emf"/><Relationship Id="rId32" Type="http://schemas.openxmlformats.org/officeDocument/2006/relationships/image" Target="../media/image692.emf"/><Relationship Id="rId37" Type="http://schemas.openxmlformats.org/officeDocument/2006/relationships/oleObject" Target="../embeddings/oleObject677.bin"/><Relationship Id="rId40" Type="http://schemas.openxmlformats.org/officeDocument/2006/relationships/image" Target="../media/image696.emf"/><Relationship Id="rId45" Type="http://schemas.openxmlformats.org/officeDocument/2006/relationships/oleObject" Target="../embeddings/oleObject681.bin"/><Relationship Id="rId5" Type="http://schemas.openxmlformats.org/officeDocument/2006/relationships/oleObject" Target="../embeddings/oleObject661.bin"/><Relationship Id="rId15" Type="http://schemas.openxmlformats.org/officeDocument/2006/relationships/oleObject" Target="../embeddings/oleObject666.bin"/><Relationship Id="rId23" Type="http://schemas.openxmlformats.org/officeDocument/2006/relationships/oleObject" Target="../embeddings/oleObject670.bin"/><Relationship Id="rId28" Type="http://schemas.openxmlformats.org/officeDocument/2006/relationships/image" Target="../media/image690.emf"/><Relationship Id="rId36" Type="http://schemas.openxmlformats.org/officeDocument/2006/relationships/image" Target="../media/image694.emf"/><Relationship Id="rId49" Type="http://schemas.openxmlformats.org/officeDocument/2006/relationships/oleObject" Target="../embeddings/oleObject683.bin"/><Relationship Id="rId10" Type="http://schemas.openxmlformats.org/officeDocument/2006/relationships/image" Target="../media/image681.emf"/><Relationship Id="rId19" Type="http://schemas.openxmlformats.org/officeDocument/2006/relationships/oleObject" Target="../embeddings/oleObject668.bin"/><Relationship Id="rId31" Type="http://schemas.openxmlformats.org/officeDocument/2006/relationships/oleObject" Target="../embeddings/oleObject674.bin"/><Relationship Id="rId44" Type="http://schemas.openxmlformats.org/officeDocument/2006/relationships/image" Target="../media/image698.emf"/><Relationship Id="rId52" Type="http://schemas.openxmlformats.org/officeDocument/2006/relationships/image" Target="../media/image702.emf"/><Relationship Id="rId4" Type="http://schemas.openxmlformats.org/officeDocument/2006/relationships/image" Target="../media/image678.png"/><Relationship Id="rId9" Type="http://schemas.openxmlformats.org/officeDocument/2006/relationships/oleObject" Target="../embeddings/oleObject663.bin"/><Relationship Id="rId14" Type="http://schemas.openxmlformats.org/officeDocument/2006/relationships/image" Target="../media/image683.emf"/><Relationship Id="rId22" Type="http://schemas.openxmlformats.org/officeDocument/2006/relationships/image" Target="../media/image687.emf"/><Relationship Id="rId27" Type="http://schemas.openxmlformats.org/officeDocument/2006/relationships/oleObject" Target="../embeddings/oleObject672.bin"/><Relationship Id="rId30" Type="http://schemas.openxmlformats.org/officeDocument/2006/relationships/image" Target="../media/image691.emf"/><Relationship Id="rId35" Type="http://schemas.openxmlformats.org/officeDocument/2006/relationships/oleObject" Target="../embeddings/oleObject676.bin"/><Relationship Id="rId43" Type="http://schemas.openxmlformats.org/officeDocument/2006/relationships/oleObject" Target="../embeddings/oleObject680.bin"/><Relationship Id="rId48" Type="http://schemas.openxmlformats.org/officeDocument/2006/relationships/image" Target="../media/image700.emf"/><Relationship Id="rId8" Type="http://schemas.openxmlformats.org/officeDocument/2006/relationships/image" Target="../media/image680.emf"/><Relationship Id="rId51" Type="http://schemas.openxmlformats.org/officeDocument/2006/relationships/oleObject" Target="../embeddings/oleObject684.bin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90.bin"/><Relationship Id="rId18" Type="http://schemas.openxmlformats.org/officeDocument/2006/relationships/image" Target="../media/image710.emf"/><Relationship Id="rId26" Type="http://schemas.openxmlformats.org/officeDocument/2006/relationships/image" Target="../media/image714.emf"/><Relationship Id="rId39" Type="http://schemas.openxmlformats.org/officeDocument/2006/relationships/oleObject" Target="../embeddings/oleObject703.bin"/><Relationship Id="rId21" Type="http://schemas.openxmlformats.org/officeDocument/2006/relationships/oleObject" Target="../embeddings/oleObject694.bin"/><Relationship Id="rId34" Type="http://schemas.openxmlformats.org/officeDocument/2006/relationships/image" Target="../media/image718.emf"/><Relationship Id="rId42" Type="http://schemas.openxmlformats.org/officeDocument/2006/relationships/image" Target="../media/image722.emf"/><Relationship Id="rId47" Type="http://schemas.openxmlformats.org/officeDocument/2006/relationships/oleObject" Target="../embeddings/oleObject707.bin"/><Relationship Id="rId50" Type="http://schemas.openxmlformats.org/officeDocument/2006/relationships/image" Target="../media/image726.emf"/><Relationship Id="rId55" Type="http://schemas.openxmlformats.org/officeDocument/2006/relationships/oleObject" Target="../embeddings/oleObject711.bin"/><Relationship Id="rId7" Type="http://schemas.openxmlformats.org/officeDocument/2006/relationships/oleObject" Target="../embeddings/oleObject687.bin"/><Relationship Id="rId12" Type="http://schemas.openxmlformats.org/officeDocument/2006/relationships/image" Target="../media/image707.emf"/><Relationship Id="rId17" Type="http://schemas.openxmlformats.org/officeDocument/2006/relationships/oleObject" Target="../embeddings/oleObject692.bin"/><Relationship Id="rId25" Type="http://schemas.openxmlformats.org/officeDocument/2006/relationships/oleObject" Target="../embeddings/oleObject696.bin"/><Relationship Id="rId33" Type="http://schemas.openxmlformats.org/officeDocument/2006/relationships/oleObject" Target="../embeddings/oleObject700.bin"/><Relationship Id="rId38" Type="http://schemas.openxmlformats.org/officeDocument/2006/relationships/image" Target="../media/image720.emf"/><Relationship Id="rId46" Type="http://schemas.openxmlformats.org/officeDocument/2006/relationships/image" Target="../media/image724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709.emf"/><Relationship Id="rId20" Type="http://schemas.openxmlformats.org/officeDocument/2006/relationships/image" Target="../media/image711.emf"/><Relationship Id="rId29" Type="http://schemas.openxmlformats.org/officeDocument/2006/relationships/oleObject" Target="../embeddings/oleObject698.bin"/><Relationship Id="rId41" Type="http://schemas.openxmlformats.org/officeDocument/2006/relationships/oleObject" Target="../embeddings/oleObject704.bin"/><Relationship Id="rId54" Type="http://schemas.openxmlformats.org/officeDocument/2006/relationships/image" Target="../media/image728.emf"/><Relationship Id="rId1" Type="http://schemas.openxmlformats.org/officeDocument/2006/relationships/vmlDrawing" Target="../drawings/vmlDrawing54.vml"/><Relationship Id="rId6" Type="http://schemas.openxmlformats.org/officeDocument/2006/relationships/image" Target="../media/image704.emf"/><Relationship Id="rId11" Type="http://schemas.openxmlformats.org/officeDocument/2006/relationships/oleObject" Target="../embeddings/oleObject689.bin"/><Relationship Id="rId24" Type="http://schemas.openxmlformats.org/officeDocument/2006/relationships/image" Target="../media/image713.emf"/><Relationship Id="rId32" Type="http://schemas.openxmlformats.org/officeDocument/2006/relationships/image" Target="../media/image717.emf"/><Relationship Id="rId37" Type="http://schemas.openxmlformats.org/officeDocument/2006/relationships/oleObject" Target="../embeddings/oleObject702.bin"/><Relationship Id="rId40" Type="http://schemas.openxmlformats.org/officeDocument/2006/relationships/image" Target="../media/image721.emf"/><Relationship Id="rId45" Type="http://schemas.openxmlformats.org/officeDocument/2006/relationships/oleObject" Target="../embeddings/oleObject706.bin"/><Relationship Id="rId53" Type="http://schemas.openxmlformats.org/officeDocument/2006/relationships/oleObject" Target="../embeddings/oleObject710.bin"/><Relationship Id="rId58" Type="http://schemas.openxmlformats.org/officeDocument/2006/relationships/image" Target="../media/image730.emf"/><Relationship Id="rId5" Type="http://schemas.openxmlformats.org/officeDocument/2006/relationships/oleObject" Target="../embeddings/oleObject686.bin"/><Relationship Id="rId15" Type="http://schemas.openxmlformats.org/officeDocument/2006/relationships/oleObject" Target="../embeddings/oleObject691.bin"/><Relationship Id="rId23" Type="http://schemas.openxmlformats.org/officeDocument/2006/relationships/oleObject" Target="../embeddings/oleObject695.bin"/><Relationship Id="rId28" Type="http://schemas.openxmlformats.org/officeDocument/2006/relationships/image" Target="../media/image715.emf"/><Relationship Id="rId36" Type="http://schemas.openxmlformats.org/officeDocument/2006/relationships/image" Target="../media/image719.emf"/><Relationship Id="rId49" Type="http://schemas.openxmlformats.org/officeDocument/2006/relationships/oleObject" Target="../embeddings/oleObject708.bin"/><Relationship Id="rId57" Type="http://schemas.openxmlformats.org/officeDocument/2006/relationships/oleObject" Target="../embeddings/oleObject712.bin"/><Relationship Id="rId10" Type="http://schemas.openxmlformats.org/officeDocument/2006/relationships/image" Target="../media/image706.emf"/><Relationship Id="rId19" Type="http://schemas.openxmlformats.org/officeDocument/2006/relationships/oleObject" Target="../embeddings/oleObject693.bin"/><Relationship Id="rId31" Type="http://schemas.openxmlformats.org/officeDocument/2006/relationships/oleObject" Target="../embeddings/oleObject699.bin"/><Relationship Id="rId44" Type="http://schemas.openxmlformats.org/officeDocument/2006/relationships/image" Target="../media/image723.emf"/><Relationship Id="rId52" Type="http://schemas.openxmlformats.org/officeDocument/2006/relationships/image" Target="../media/image727.emf"/><Relationship Id="rId4" Type="http://schemas.openxmlformats.org/officeDocument/2006/relationships/image" Target="../media/image703.png"/><Relationship Id="rId9" Type="http://schemas.openxmlformats.org/officeDocument/2006/relationships/oleObject" Target="../embeddings/oleObject688.bin"/><Relationship Id="rId14" Type="http://schemas.openxmlformats.org/officeDocument/2006/relationships/image" Target="../media/image708.emf"/><Relationship Id="rId22" Type="http://schemas.openxmlformats.org/officeDocument/2006/relationships/image" Target="../media/image712.emf"/><Relationship Id="rId27" Type="http://schemas.openxmlformats.org/officeDocument/2006/relationships/oleObject" Target="../embeddings/oleObject697.bin"/><Relationship Id="rId30" Type="http://schemas.openxmlformats.org/officeDocument/2006/relationships/image" Target="../media/image716.emf"/><Relationship Id="rId35" Type="http://schemas.openxmlformats.org/officeDocument/2006/relationships/oleObject" Target="../embeddings/oleObject701.bin"/><Relationship Id="rId43" Type="http://schemas.openxmlformats.org/officeDocument/2006/relationships/oleObject" Target="../embeddings/oleObject705.bin"/><Relationship Id="rId48" Type="http://schemas.openxmlformats.org/officeDocument/2006/relationships/image" Target="../media/image725.emf"/><Relationship Id="rId56" Type="http://schemas.openxmlformats.org/officeDocument/2006/relationships/image" Target="../media/image729.emf"/><Relationship Id="rId8" Type="http://schemas.openxmlformats.org/officeDocument/2006/relationships/image" Target="../media/image705.emf"/><Relationship Id="rId51" Type="http://schemas.openxmlformats.org/officeDocument/2006/relationships/oleObject" Target="../embeddings/oleObject709.bin"/><Relationship Id="rId3" Type="http://schemas.openxmlformats.org/officeDocument/2006/relationships/oleObject" Target="../embeddings/oleObject685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13" Type="http://schemas.openxmlformats.org/officeDocument/2006/relationships/image" Target="../media/image110.emf"/><Relationship Id="rId18" Type="http://schemas.openxmlformats.org/officeDocument/2006/relationships/oleObject" Target="../embeddings/oleObject109.bin"/><Relationship Id="rId26" Type="http://schemas.openxmlformats.org/officeDocument/2006/relationships/oleObject" Target="../embeddings/oleObject113.bin"/><Relationship Id="rId39" Type="http://schemas.openxmlformats.org/officeDocument/2006/relationships/image" Target="../media/image123.emf"/><Relationship Id="rId3" Type="http://schemas.openxmlformats.org/officeDocument/2006/relationships/oleObject" Target="../embeddings/oleObject102.bin"/><Relationship Id="rId21" Type="http://schemas.openxmlformats.org/officeDocument/2006/relationships/image" Target="../media/image114.emf"/><Relationship Id="rId34" Type="http://schemas.openxmlformats.org/officeDocument/2006/relationships/oleObject" Target="../embeddings/oleObject117.bin"/><Relationship Id="rId42" Type="http://schemas.openxmlformats.org/officeDocument/2006/relationships/oleObject" Target="../embeddings/oleObject121.bin"/><Relationship Id="rId7" Type="http://schemas.openxmlformats.org/officeDocument/2006/relationships/oleObject" Target="../embeddings/oleObject104.bin"/><Relationship Id="rId12" Type="http://schemas.openxmlformats.org/officeDocument/2006/relationships/oleObject" Target="../embeddings/oleObject106.bin"/><Relationship Id="rId17" Type="http://schemas.openxmlformats.org/officeDocument/2006/relationships/image" Target="../media/image112.emf"/><Relationship Id="rId25" Type="http://schemas.openxmlformats.org/officeDocument/2006/relationships/image" Target="../media/image116.emf"/><Relationship Id="rId33" Type="http://schemas.openxmlformats.org/officeDocument/2006/relationships/image" Target="../media/image120.emf"/><Relationship Id="rId38" Type="http://schemas.openxmlformats.org/officeDocument/2006/relationships/oleObject" Target="../embeddings/oleObject119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08.bin"/><Relationship Id="rId20" Type="http://schemas.openxmlformats.org/officeDocument/2006/relationships/oleObject" Target="../embeddings/oleObject110.bin"/><Relationship Id="rId29" Type="http://schemas.openxmlformats.org/officeDocument/2006/relationships/image" Target="../media/image118.emf"/><Relationship Id="rId41" Type="http://schemas.openxmlformats.org/officeDocument/2006/relationships/image" Target="../media/image124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7.emf"/><Relationship Id="rId11" Type="http://schemas.openxmlformats.org/officeDocument/2006/relationships/image" Target="../media/image127.emf"/><Relationship Id="rId24" Type="http://schemas.openxmlformats.org/officeDocument/2006/relationships/oleObject" Target="../embeddings/oleObject112.bin"/><Relationship Id="rId32" Type="http://schemas.openxmlformats.org/officeDocument/2006/relationships/oleObject" Target="../embeddings/oleObject116.bin"/><Relationship Id="rId37" Type="http://schemas.openxmlformats.org/officeDocument/2006/relationships/image" Target="../media/image122.emf"/><Relationship Id="rId40" Type="http://schemas.openxmlformats.org/officeDocument/2006/relationships/oleObject" Target="../embeddings/oleObject120.bin"/><Relationship Id="rId45" Type="http://schemas.openxmlformats.org/officeDocument/2006/relationships/image" Target="../media/image126.emf"/><Relationship Id="rId5" Type="http://schemas.openxmlformats.org/officeDocument/2006/relationships/oleObject" Target="../embeddings/oleObject103.bin"/><Relationship Id="rId15" Type="http://schemas.openxmlformats.org/officeDocument/2006/relationships/image" Target="../media/image111.emf"/><Relationship Id="rId23" Type="http://schemas.openxmlformats.org/officeDocument/2006/relationships/image" Target="../media/image115.emf"/><Relationship Id="rId28" Type="http://schemas.openxmlformats.org/officeDocument/2006/relationships/oleObject" Target="../embeddings/oleObject114.bin"/><Relationship Id="rId36" Type="http://schemas.openxmlformats.org/officeDocument/2006/relationships/oleObject" Target="../embeddings/oleObject118.bin"/><Relationship Id="rId10" Type="http://schemas.openxmlformats.org/officeDocument/2006/relationships/image" Target="../media/image109.emf"/><Relationship Id="rId19" Type="http://schemas.openxmlformats.org/officeDocument/2006/relationships/image" Target="../media/image113.emf"/><Relationship Id="rId31" Type="http://schemas.openxmlformats.org/officeDocument/2006/relationships/image" Target="../media/image119.emf"/><Relationship Id="rId44" Type="http://schemas.openxmlformats.org/officeDocument/2006/relationships/oleObject" Target="../embeddings/oleObject122.bin"/><Relationship Id="rId4" Type="http://schemas.openxmlformats.org/officeDocument/2006/relationships/image" Target="../media/image106.png"/><Relationship Id="rId9" Type="http://schemas.openxmlformats.org/officeDocument/2006/relationships/oleObject" Target="../embeddings/oleObject105.bin"/><Relationship Id="rId14" Type="http://schemas.openxmlformats.org/officeDocument/2006/relationships/oleObject" Target="../embeddings/oleObject107.bin"/><Relationship Id="rId22" Type="http://schemas.openxmlformats.org/officeDocument/2006/relationships/oleObject" Target="../embeddings/oleObject111.bin"/><Relationship Id="rId27" Type="http://schemas.openxmlformats.org/officeDocument/2006/relationships/image" Target="../media/image117.emf"/><Relationship Id="rId30" Type="http://schemas.openxmlformats.org/officeDocument/2006/relationships/oleObject" Target="../embeddings/oleObject115.bin"/><Relationship Id="rId35" Type="http://schemas.openxmlformats.org/officeDocument/2006/relationships/image" Target="../media/image121.emf"/><Relationship Id="rId43" Type="http://schemas.openxmlformats.org/officeDocument/2006/relationships/image" Target="../media/image12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3" Type="http://schemas.openxmlformats.org/officeDocument/2006/relationships/slideLayout" Target="../slideLayouts/slideLayout6.xml"/><Relationship Id="rId7" Type="http://schemas.openxmlformats.org/officeDocument/2006/relationships/oleObject" Target="../embeddings/oleObject124.bin"/><Relationship Id="rId2" Type="http://schemas.openxmlformats.org/officeDocument/2006/relationships/video" Target="file:///E:\&#39640;&#31561;&#25968;&#23398;&#35838;&#20214;&#21450;&#22791;&#35838;&#36164;&#26009;\&#39640;&#31561;&#25968;&#23398;A1&#8212;&#8212;&#26446;&#20840;&#20013;\&#31532;06&#31456;\&#25670;&#32447;2&#21608;&#26399;W.avi" TargetMode="Externa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28.emf"/><Relationship Id="rId5" Type="http://schemas.openxmlformats.org/officeDocument/2006/relationships/oleObject" Target="../embeddings/oleObject123.bin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emf"/><Relationship Id="rId13" Type="http://schemas.openxmlformats.org/officeDocument/2006/relationships/oleObject" Target="../embeddings/oleObject130.bin"/><Relationship Id="rId18" Type="http://schemas.openxmlformats.org/officeDocument/2006/relationships/image" Target="../media/image138.emf"/><Relationship Id="rId26" Type="http://schemas.openxmlformats.org/officeDocument/2006/relationships/image" Target="../media/image142.emf"/><Relationship Id="rId3" Type="http://schemas.openxmlformats.org/officeDocument/2006/relationships/oleObject" Target="../embeddings/oleObject125.bin"/><Relationship Id="rId21" Type="http://schemas.openxmlformats.org/officeDocument/2006/relationships/oleObject" Target="../embeddings/oleObject134.bin"/><Relationship Id="rId7" Type="http://schemas.openxmlformats.org/officeDocument/2006/relationships/oleObject" Target="../embeddings/oleObject127.bin"/><Relationship Id="rId12" Type="http://schemas.openxmlformats.org/officeDocument/2006/relationships/image" Target="../media/image135.emf"/><Relationship Id="rId17" Type="http://schemas.openxmlformats.org/officeDocument/2006/relationships/oleObject" Target="../embeddings/oleObject132.bin"/><Relationship Id="rId25" Type="http://schemas.openxmlformats.org/officeDocument/2006/relationships/oleObject" Target="../embeddings/oleObject136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37.emf"/><Relationship Id="rId20" Type="http://schemas.openxmlformats.org/officeDocument/2006/relationships/image" Target="../media/image139.emf"/><Relationship Id="rId29" Type="http://schemas.openxmlformats.org/officeDocument/2006/relationships/image" Target="../media/image144.e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132.emf"/><Relationship Id="rId11" Type="http://schemas.openxmlformats.org/officeDocument/2006/relationships/oleObject" Target="../embeddings/oleObject129.bin"/><Relationship Id="rId24" Type="http://schemas.openxmlformats.org/officeDocument/2006/relationships/image" Target="../media/image141.emf"/><Relationship Id="rId5" Type="http://schemas.openxmlformats.org/officeDocument/2006/relationships/oleObject" Target="../embeddings/oleObject126.bin"/><Relationship Id="rId15" Type="http://schemas.openxmlformats.org/officeDocument/2006/relationships/oleObject" Target="../embeddings/oleObject131.bin"/><Relationship Id="rId23" Type="http://schemas.openxmlformats.org/officeDocument/2006/relationships/oleObject" Target="../embeddings/oleObject135.bin"/><Relationship Id="rId28" Type="http://schemas.openxmlformats.org/officeDocument/2006/relationships/image" Target="../media/image143.emf"/><Relationship Id="rId10" Type="http://schemas.openxmlformats.org/officeDocument/2006/relationships/image" Target="../media/image134.emf"/><Relationship Id="rId19" Type="http://schemas.openxmlformats.org/officeDocument/2006/relationships/oleObject" Target="../embeddings/oleObject133.bin"/><Relationship Id="rId4" Type="http://schemas.openxmlformats.org/officeDocument/2006/relationships/image" Target="../media/image131.emf"/><Relationship Id="rId9" Type="http://schemas.openxmlformats.org/officeDocument/2006/relationships/oleObject" Target="../embeddings/oleObject128.bin"/><Relationship Id="rId14" Type="http://schemas.openxmlformats.org/officeDocument/2006/relationships/image" Target="../media/image136.emf"/><Relationship Id="rId22" Type="http://schemas.openxmlformats.org/officeDocument/2006/relationships/image" Target="../media/image140.emf"/><Relationship Id="rId27" Type="http://schemas.openxmlformats.org/officeDocument/2006/relationships/oleObject" Target="../embeddings/oleObject13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060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2057400" y="4937125"/>
            <a:ext cx="5410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</a:pPr>
            <a:r>
              <a:rPr kumimoji="1" lang="en-US" altLang="zh-CN" sz="3200" b="1"/>
              <a:t>*</a:t>
            </a:r>
            <a:r>
              <a:rPr kumimoji="1" lang="zh-CN" altLang="en-US" sz="3200" b="1"/>
              <a:t>四、旋转体的侧面积 </a:t>
            </a:r>
            <a:r>
              <a:rPr kumimoji="1" lang="en-US" altLang="zh-CN" sz="2400" b="1">
                <a:solidFill>
                  <a:schemeClr val="accent2"/>
                </a:solidFill>
              </a:rPr>
              <a:t>(</a:t>
            </a:r>
            <a:r>
              <a:rPr kumimoji="1" lang="zh-CN" altLang="en-US" sz="2400" b="1">
                <a:solidFill>
                  <a:schemeClr val="accent2"/>
                </a:solidFill>
              </a:rPr>
              <a:t>补充</a:t>
            </a:r>
            <a:r>
              <a:rPr kumimoji="1" lang="en-US" altLang="zh-CN" sz="2400" b="1">
                <a:solidFill>
                  <a:schemeClr val="accent2"/>
                </a:solidFill>
              </a:rPr>
              <a:t>) </a:t>
            </a:r>
          </a:p>
        </p:txBody>
      </p:sp>
      <p:sp>
        <p:nvSpPr>
          <p:cNvPr id="14339" name="Rectangle 1074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2057400" y="4014788"/>
            <a:ext cx="40989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lnSpc>
                <a:spcPct val="100000"/>
              </a:lnSpc>
            </a:pPr>
            <a:r>
              <a:rPr kumimoji="1" lang="zh-CN" altLang="en-US" sz="3200" b="1"/>
              <a:t>三、立体图形的体积</a:t>
            </a:r>
          </a:p>
        </p:txBody>
      </p:sp>
      <p:sp>
        <p:nvSpPr>
          <p:cNvPr id="14340" name="AutoShape 1072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057400" y="3200400"/>
            <a:ext cx="4191000" cy="6096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1" name="Rectangle 105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2286000" cy="914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4800" smtClean="0">
                <a:latin typeface="华文行楷" pitchFamily="2" charset="-122"/>
                <a:ea typeface="华文行楷" pitchFamily="2" charset="-122"/>
              </a:rPr>
              <a:t>第二节</a:t>
            </a:r>
          </a:p>
        </p:txBody>
      </p:sp>
      <p:sp>
        <p:nvSpPr>
          <p:cNvPr id="14342" name="Text Box 1055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2057400" y="2362200"/>
            <a:ext cx="4724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</a:pPr>
            <a:r>
              <a:rPr kumimoji="1" lang="zh-CN" altLang="en-US" sz="3200" b="1"/>
              <a:t>一、平面图形的面积</a:t>
            </a:r>
          </a:p>
        </p:txBody>
      </p:sp>
      <p:sp>
        <p:nvSpPr>
          <p:cNvPr id="14343" name="Text Box 1058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2057400" y="3200400"/>
            <a:ext cx="464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</a:pPr>
            <a:r>
              <a:rPr kumimoji="1" lang="zh-CN" altLang="en-US" sz="3200" b="1"/>
              <a:t>二、平面曲线的弧长 </a:t>
            </a:r>
          </a:p>
        </p:txBody>
      </p:sp>
      <p:sp>
        <p:nvSpPr>
          <p:cNvPr id="14344" name="Text Box 1089"/>
          <p:cNvSpPr txBox="1">
            <a:spLocks noChangeArrowheads="1"/>
          </p:cNvSpPr>
          <p:nvPr/>
        </p:nvSpPr>
        <p:spPr bwMode="auto">
          <a:xfrm>
            <a:off x="1371600" y="1066800"/>
            <a:ext cx="7038975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</a:pPr>
            <a:r>
              <a:rPr kumimoji="1" lang="zh-CN" altLang="en-US" sz="4800">
                <a:solidFill>
                  <a:schemeClr val="tx2"/>
                </a:solidFill>
                <a:latin typeface="华文行楷" pitchFamily="2" charset="-122"/>
                <a:ea typeface="华文行楷" pitchFamily="2" charset="-122"/>
              </a:rPr>
              <a:t>定积分在几何学上的应用 </a:t>
            </a:r>
          </a:p>
        </p:txBody>
      </p:sp>
      <p:sp>
        <p:nvSpPr>
          <p:cNvPr id="14345" name="Text Box 1092"/>
          <p:cNvSpPr txBox="1">
            <a:spLocks noChangeArrowheads="1"/>
          </p:cNvSpPr>
          <p:nvPr/>
        </p:nvSpPr>
        <p:spPr bwMode="auto">
          <a:xfrm>
            <a:off x="7488238" y="250825"/>
            <a:ext cx="1441450" cy="52863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fontAlgn="base">
              <a:lnSpc>
                <a:spcPct val="100000"/>
              </a:lnSpc>
            </a:pPr>
            <a:r>
              <a:rPr lang="en-US" altLang="zh-CN">
                <a:solidFill>
                  <a:schemeClr val="accent2"/>
                </a:solidFill>
              </a:rPr>
              <a:t> </a:t>
            </a:r>
            <a:r>
              <a:rPr lang="zh-CN" altLang="en-US">
                <a:solidFill>
                  <a:schemeClr val="accent2"/>
                </a:solidFill>
              </a:rPr>
              <a:t>第</a:t>
            </a:r>
            <a:r>
              <a:rPr lang="zh-CN" altLang="en-US" b="1">
                <a:solidFill>
                  <a:schemeClr val="accent2"/>
                </a:solidFill>
              </a:rPr>
              <a:t>六</a:t>
            </a:r>
            <a:r>
              <a:rPr lang="zh-CN" altLang="en-US">
                <a:solidFill>
                  <a:schemeClr val="accent2"/>
                </a:solidFill>
              </a:rPr>
              <a:t>章 </a:t>
            </a:r>
          </a:p>
        </p:txBody>
      </p:sp>
      <p:sp>
        <p:nvSpPr>
          <p:cNvPr id="47173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73" grpId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reeform 2050"/>
          <p:cNvSpPr>
            <a:spLocks/>
          </p:cNvSpPr>
          <p:nvPr/>
        </p:nvSpPr>
        <p:spPr bwMode="auto">
          <a:xfrm>
            <a:off x="4314825" y="303213"/>
            <a:ext cx="3362325" cy="3348037"/>
          </a:xfrm>
          <a:custGeom>
            <a:avLst/>
            <a:gdLst>
              <a:gd name="T0" fmla="*/ 0 w 2118"/>
              <a:gd name="T1" fmla="*/ 2147483647 h 2109"/>
              <a:gd name="T2" fmla="*/ 2147483647 w 2118"/>
              <a:gd name="T3" fmla="*/ 0 h 2109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18" h="2109">
                <a:moveTo>
                  <a:pt x="0" y="2109"/>
                </a:moveTo>
                <a:lnTo>
                  <a:pt x="2118" y="0"/>
                </a:lnTo>
              </a:path>
            </a:pathLst>
          </a:custGeom>
          <a:solidFill>
            <a:schemeClr val="accent1"/>
          </a:solidFill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3555" name="Freeform 2051"/>
          <p:cNvSpPr>
            <a:spLocks/>
          </p:cNvSpPr>
          <p:nvPr/>
        </p:nvSpPr>
        <p:spPr bwMode="auto">
          <a:xfrm>
            <a:off x="4286250" y="1168400"/>
            <a:ext cx="1588" cy="5291138"/>
          </a:xfrm>
          <a:custGeom>
            <a:avLst/>
            <a:gdLst>
              <a:gd name="T0" fmla="*/ 0 w 1"/>
              <a:gd name="T1" fmla="*/ 0 h 3333"/>
              <a:gd name="T2" fmla="*/ 0 w 1"/>
              <a:gd name="T3" fmla="*/ 2147483647 h 3333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3333">
                <a:moveTo>
                  <a:pt x="0" y="0"/>
                </a:moveTo>
                <a:lnTo>
                  <a:pt x="0" y="3333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3556" name="Freeform 2052"/>
          <p:cNvSpPr>
            <a:spLocks/>
          </p:cNvSpPr>
          <p:nvPr/>
        </p:nvSpPr>
        <p:spPr bwMode="auto">
          <a:xfrm>
            <a:off x="461963" y="3660775"/>
            <a:ext cx="7762875" cy="1588"/>
          </a:xfrm>
          <a:custGeom>
            <a:avLst/>
            <a:gdLst>
              <a:gd name="T0" fmla="*/ 0 w 4890"/>
              <a:gd name="T1" fmla="*/ 0 h 1"/>
              <a:gd name="T2" fmla="*/ 2147483647 w 4890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890" h="1">
                <a:moveTo>
                  <a:pt x="0" y="0"/>
                </a:moveTo>
                <a:lnTo>
                  <a:pt x="4890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7" name="Text Box 2053"/>
          <p:cNvSpPr txBox="1">
            <a:spLocks noChangeArrowheads="1"/>
          </p:cNvSpPr>
          <p:nvPr/>
        </p:nvSpPr>
        <p:spPr bwMode="auto">
          <a:xfrm>
            <a:off x="8077200" y="3587750"/>
            <a:ext cx="523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/>
              <a:t>r</a:t>
            </a:r>
          </a:p>
        </p:txBody>
      </p:sp>
      <p:sp>
        <p:nvSpPr>
          <p:cNvPr id="2481158" name="Arc 2054"/>
          <p:cNvSpPr>
            <a:spLocks/>
          </p:cNvSpPr>
          <p:nvPr/>
        </p:nvSpPr>
        <p:spPr bwMode="auto">
          <a:xfrm>
            <a:off x="4219575" y="3206750"/>
            <a:ext cx="200025" cy="436563"/>
          </a:xfrm>
          <a:custGeom>
            <a:avLst/>
            <a:gdLst>
              <a:gd name="T0" fmla="*/ 462197147 w 21600"/>
              <a:gd name="T1" fmla="*/ 0 h 41084"/>
              <a:gd name="T2" fmla="*/ 447010999 w 21600"/>
              <a:gd name="T3" fmla="*/ 2147483647 h 41084"/>
              <a:gd name="T4" fmla="*/ 0 w 21600"/>
              <a:gd name="T5" fmla="*/ 2147483647 h 410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1084" fill="none" extrusionOk="0">
                <a:moveTo>
                  <a:pt x="6787" y="-1"/>
                </a:moveTo>
                <a:cubicBezTo>
                  <a:pt x="15629" y="2926"/>
                  <a:pt x="21600" y="11191"/>
                  <a:pt x="21600" y="20506"/>
                </a:cubicBezTo>
                <a:cubicBezTo>
                  <a:pt x="21600" y="29906"/>
                  <a:pt x="15520" y="38227"/>
                  <a:pt x="6564" y="41084"/>
                </a:cubicBezTo>
              </a:path>
              <a:path w="21600" h="41084" stroke="0" extrusionOk="0">
                <a:moveTo>
                  <a:pt x="6787" y="-1"/>
                </a:moveTo>
                <a:cubicBezTo>
                  <a:pt x="15629" y="2926"/>
                  <a:pt x="21600" y="11191"/>
                  <a:pt x="21600" y="20506"/>
                </a:cubicBezTo>
                <a:cubicBezTo>
                  <a:pt x="21600" y="29906"/>
                  <a:pt x="15520" y="38227"/>
                  <a:pt x="6564" y="41084"/>
                </a:cubicBezTo>
                <a:lnTo>
                  <a:pt x="0" y="20506"/>
                </a:lnTo>
                <a:lnTo>
                  <a:pt x="6787" y="-1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81159" name="Arc 2055"/>
          <p:cNvSpPr>
            <a:spLocks/>
          </p:cNvSpPr>
          <p:nvPr/>
        </p:nvSpPr>
        <p:spPr bwMode="auto">
          <a:xfrm rot="10133076">
            <a:off x="3489325" y="3556000"/>
            <a:ext cx="1000125" cy="1425575"/>
          </a:xfrm>
          <a:custGeom>
            <a:avLst/>
            <a:gdLst>
              <a:gd name="T0" fmla="*/ 2147483647 w 21600"/>
              <a:gd name="T1" fmla="*/ 0 h 28831"/>
              <a:gd name="T2" fmla="*/ 2147483647 w 21600"/>
              <a:gd name="T3" fmla="*/ 2147483647 h 28831"/>
              <a:gd name="T4" fmla="*/ 0 w 21600"/>
              <a:gd name="T5" fmla="*/ 2147483647 h 2883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8831" fill="none" extrusionOk="0">
                <a:moveTo>
                  <a:pt x="7426" y="-1"/>
                </a:moveTo>
                <a:cubicBezTo>
                  <a:pt x="15939" y="3116"/>
                  <a:pt x="21600" y="11217"/>
                  <a:pt x="21600" y="20283"/>
                </a:cubicBezTo>
                <a:cubicBezTo>
                  <a:pt x="21600" y="23222"/>
                  <a:pt x="20999" y="26131"/>
                  <a:pt x="19836" y="28831"/>
                </a:cubicBezTo>
              </a:path>
              <a:path w="21600" h="28831" stroke="0" extrusionOk="0">
                <a:moveTo>
                  <a:pt x="7426" y="-1"/>
                </a:moveTo>
                <a:cubicBezTo>
                  <a:pt x="15939" y="3116"/>
                  <a:pt x="21600" y="11217"/>
                  <a:pt x="21600" y="20283"/>
                </a:cubicBezTo>
                <a:cubicBezTo>
                  <a:pt x="21600" y="23222"/>
                  <a:pt x="20999" y="26131"/>
                  <a:pt x="19836" y="28831"/>
                </a:cubicBezTo>
                <a:lnTo>
                  <a:pt x="0" y="20283"/>
                </a:lnTo>
                <a:lnTo>
                  <a:pt x="7426" y="-1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81160" name="Arc 2056"/>
          <p:cNvSpPr>
            <a:spLocks/>
          </p:cNvSpPr>
          <p:nvPr/>
        </p:nvSpPr>
        <p:spPr bwMode="auto">
          <a:xfrm rot="16179772" flipH="1">
            <a:off x="1570832" y="3782219"/>
            <a:ext cx="3055937" cy="2790825"/>
          </a:xfrm>
          <a:custGeom>
            <a:avLst/>
            <a:gdLst>
              <a:gd name="T0" fmla="*/ 0 w 22916"/>
              <a:gd name="T1" fmla="*/ 2147483647 h 21600"/>
              <a:gd name="T2" fmla="*/ 2147483647 w 22916"/>
              <a:gd name="T3" fmla="*/ 2147483647 h 21600"/>
              <a:gd name="T4" fmla="*/ 2147483647 w 22916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916" h="21600" fill="none" extrusionOk="0">
                <a:moveTo>
                  <a:pt x="-1" y="43"/>
                </a:moveTo>
                <a:cubicBezTo>
                  <a:pt x="457" y="14"/>
                  <a:pt x="916" y="-1"/>
                  <a:pt x="1375" y="0"/>
                </a:cubicBezTo>
                <a:cubicBezTo>
                  <a:pt x="12686" y="0"/>
                  <a:pt x="22081" y="8726"/>
                  <a:pt x="22916" y="20006"/>
                </a:cubicBezTo>
              </a:path>
              <a:path w="22916" h="21600" stroke="0" extrusionOk="0">
                <a:moveTo>
                  <a:pt x="-1" y="43"/>
                </a:moveTo>
                <a:cubicBezTo>
                  <a:pt x="457" y="14"/>
                  <a:pt x="916" y="-1"/>
                  <a:pt x="1375" y="0"/>
                </a:cubicBezTo>
                <a:cubicBezTo>
                  <a:pt x="12686" y="0"/>
                  <a:pt x="22081" y="8726"/>
                  <a:pt x="22916" y="20006"/>
                </a:cubicBezTo>
                <a:lnTo>
                  <a:pt x="1375" y="21600"/>
                </a:lnTo>
                <a:lnTo>
                  <a:pt x="-1" y="43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81161" name="Arc 2057"/>
          <p:cNvSpPr>
            <a:spLocks/>
          </p:cNvSpPr>
          <p:nvPr/>
        </p:nvSpPr>
        <p:spPr bwMode="auto">
          <a:xfrm rot="5420228">
            <a:off x="4337844" y="3280569"/>
            <a:ext cx="3373438" cy="3486150"/>
          </a:xfrm>
          <a:custGeom>
            <a:avLst/>
            <a:gdLst>
              <a:gd name="T0" fmla="*/ 2147483647 w 21600"/>
              <a:gd name="T1" fmla="*/ 0 h 22876"/>
              <a:gd name="T2" fmla="*/ 2147483647 w 21600"/>
              <a:gd name="T3" fmla="*/ 2147483647 h 22876"/>
              <a:gd name="T4" fmla="*/ 0 w 21600"/>
              <a:gd name="T5" fmla="*/ 2147483647 h 2287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2876" fill="none" extrusionOk="0">
                <a:moveTo>
                  <a:pt x="1950" y="0"/>
                </a:moveTo>
                <a:cubicBezTo>
                  <a:pt x="13078" y="1009"/>
                  <a:pt x="21600" y="10338"/>
                  <a:pt x="21600" y="21512"/>
                </a:cubicBezTo>
                <a:cubicBezTo>
                  <a:pt x="21600" y="21967"/>
                  <a:pt x="21585" y="22421"/>
                  <a:pt x="21556" y="22875"/>
                </a:cubicBezTo>
              </a:path>
              <a:path w="21600" h="22876" stroke="0" extrusionOk="0">
                <a:moveTo>
                  <a:pt x="1950" y="0"/>
                </a:moveTo>
                <a:cubicBezTo>
                  <a:pt x="13078" y="1009"/>
                  <a:pt x="21600" y="10338"/>
                  <a:pt x="21600" y="21512"/>
                </a:cubicBezTo>
                <a:cubicBezTo>
                  <a:pt x="21600" y="21967"/>
                  <a:pt x="21585" y="22421"/>
                  <a:pt x="21556" y="22875"/>
                </a:cubicBezTo>
                <a:lnTo>
                  <a:pt x="0" y="21512"/>
                </a:lnTo>
                <a:lnTo>
                  <a:pt x="1950" y="0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81162" name="Arc 2058"/>
          <p:cNvSpPr>
            <a:spLocks/>
          </p:cNvSpPr>
          <p:nvPr/>
        </p:nvSpPr>
        <p:spPr bwMode="auto">
          <a:xfrm rot="16179772" flipV="1">
            <a:off x="4885531" y="802482"/>
            <a:ext cx="2708275" cy="3062288"/>
          </a:xfrm>
          <a:custGeom>
            <a:avLst/>
            <a:gdLst>
              <a:gd name="T0" fmla="*/ 0 w 15517"/>
              <a:gd name="T1" fmla="*/ 2147483647 h 21600"/>
              <a:gd name="T2" fmla="*/ 2147483647 w 15517"/>
              <a:gd name="T3" fmla="*/ 2147483647 h 21600"/>
              <a:gd name="T4" fmla="*/ 2147483647 w 15517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517" h="21600" fill="none" extrusionOk="0">
                <a:moveTo>
                  <a:pt x="0" y="33"/>
                </a:moveTo>
                <a:cubicBezTo>
                  <a:pt x="398" y="11"/>
                  <a:pt x="797" y="-1"/>
                  <a:pt x="1196" y="0"/>
                </a:cubicBezTo>
                <a:cubicBezTo>
                  <a:pt x="6472" y="0"/>
                  <a:pt x="11566" y="1931"/>
                  <a:pt x="15517" y="5429"/>
                </a:cubicBezTo>
              </a:path>
              <a:path w="15517" h="21600" stroke="0" extrusionOk="0">
                <a:moveTo>
                  <a:pt x="0" y="33"/>
                </a:moveTo>
                <a:cubicBezTo>
                  <a:pt x="398" y="11"/>
                  <a:pt x="797" y="-1"/>
                  <a:pt x="1196" y="0"/>
                </a:cubicBezTo>
                <a:cubicBezTo>
                  <a:pt x="6472" y="0"/>
                  <a:pt x="11566" y="1931"/>
                  <a:pt x="15517" y="5429"/>
                </a:cubicBezTo>
                <a:lnTo>
                  <a:pt x="1196" y="21600"/>
                </a:lnTo>
                <a:lnTo>
                  <a:pt x="0" y="33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6091" name="Oval 2059"/>
          <p:cNvSpPr>
            <a:spLocks noChangeArrowheads="1"/>
          </p:cNvSpPr>
          <p:nvPr/>
        </p:nvSpPr>
        <p:spPr bwMode="auto">
          <a:xfrm>
            <a:off x="6911975" y="901700"/>
            <a:ext cx="171450" cy="17145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81164" name="Text Box 206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795878" y="343947"/>
            <a:ext cx="2684462" cy="498598"/>
          </a:xfrm>
          <a:prstGeom prst="rect">
            <a:avLst/>
          </a:prstGeom>
          <a:blipFill rotWithShape="1">
            <a:blip r:embed="rId2"/>
            <a:stretch>
              <a:fillRect l="-3636" t="-1220" b="-28049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481166" name="Arc 2062"/>
          <p:cNvSpPr>
            <a:spLocks/>
          </p:cNvSpPr>
          <p:nvPr/>
        </p:nvSpPr>
        <p:spPr bwMode="auto">
          <a:xfrm rot="16179772" flipV="1">
            <a:off x="3918744" y="1620044"/>
            <a:ext cx="2209800" cy="1966912"/>
          </a:xfrm>
          <a:custGeom>
            <a:avLst/>
            <a:gdLst>
              <a:gd name="T0" fmla="*/ 0 w 25590"/>
              <a:gd name="T1" fmla="*/ 2147483647 h 21600"/>
              <a:gd name="T2" fmla="*/ 2147483647 w 25590"/>
              <a:gd name="T3" fmla="*/ 2147483647 h 21600"/>
              <a:gd name="T4" fmla="*/ 2147483647 w 2559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590" h="21600" fill="none" extrusionOk="0">
                <a:moveTo>
                  <a:pt x="-1" y="401"/>
                </a:moveTo>
                <a:cubicBezTo>
                  <a:pt x="1366" y="134"/>
                  <a:pt x="2754" y="-1"/>
                  <a:pt x="4147" y="0"/>
                </a:cubicBezTo>
                <a:cubicBezTo>
                  <a:pt x="15071" y="0"/>
                  <a:pt x="24276" y="8156"/>
                  <a:pt x="25590" y="19001"/>
                </a:cubicBezTo>
              </a:path>
              <a:path w="25590" h="21600" stroke="0" extrusionOk="0">
                <a:moveTo>
                  <a:pt x="-1" y="401"/>
                </a:moveTo>
                <a:cubicBezTo>
                  <a:pt x="1366" y="134"/>
                  <a:pt x="2754" y="-1"/>
                  <a:pt x="4147" y="0"/>
                </a:cubicBezTo>
                <a:cubicBezTo>
                  <a:pt x="15071" y="0"/>
                  <a:pt x="24276" y="8156"/>
                  <a:pt x="25590" y="19001"/>
                </a:cubicBezTo>
                <a:lnTo>
                  <a:pt x="4147" y="21600"/>
                </a:lnTo>
                <a:lnTo>
                  <a:pt x="-1" y="401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81167" name="Arc 2063"/>
          <p:cNvSpPr>
            <a:spLocks/>
          </p:cNvSpPr>
          <p:nvPr/>
        </p:nvSpPr>
        <p:spPr bwMode="auto">
          <a:xfrm rot="-4785439">
            <a:off x="3529807" y="3090068"/>
            <a:ext cx="679450" cy="760413"/>
          </a:xfrm>
          <a:custGeom>
            <a:avLst/>
            <a:gdLst>
              <a:gd name="T0" fmla="*/ 2147483647 w 21600"/>
              <a:gd name="T1" fmla="*/ 0 h 26283"/>
              <a:gd name="T2" fmla="*/ 2147483647 w 21600"/>
              <a:gd name="T3" fmla="*/ 2147483647 h 26283"/>
              <a:gd name="T4" fmla="*/ 0 w 21600"/>
              <a:gd name="T5" fmla="*/ 2147483647 h 2628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6283" fill="none" extrusionOk="0">
                <a:moveTo>
                  <a:pt x="1801" y="0"/>
                </a:moveTo>
                <a:cubicBezTo>
                  <a:pt x="12993" y="937"/>
                  <a:pt x="21600" y="10294"/>
                  <a:pt x="21600" y="21525"/>
                </a:cubicBezTo>
                <a:cubicBezTo>
                  <a:pt x="21600" y="23125"/>
                  <a:pt x="21422" y="24721"/>
                  <a:pt x="21069" y="26282"/>
                </a:cubicBezTo>
              </a:path>
              <a:path w="21600" h="26283" stroke="0" extrusionOk="0">
                <a:moveTo>
                  <a:pt x="1801" y="0"/>
                </a:moveTo>
                <a:cubicBezTo>
                  <a:pt x="12993" y="937"/>
                  <a:pt x="21600" y="10294"/>
                  <a:pt x="21600" y="21525"/>
                </a:cubicBezTo>
                <a:cubicBezTo>
                  <a:pt x="21600" y="23125"/>
                  <a:pt x="21422" y="24721"/>
                  <a:pt x="21069" y="26282"/>
                </a:cubicBezTo>
                <a:lnTo>
                  <a:pt x="0" y="21525"/>
                </a:lnTo>
                <a:lnTo>
                  <a:pt x="1801" y="0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81168" name="Arc 2064"/>
          <p:cNvSpPr>
            <a:spLocks/>
          </p:cNvSpPr>
          <p:nvPr/>
        </p:nvSpPr>
        <p:spPr bwMode="auto">
          <a:xfrm rot="5420228" flipH="1" flipV="1">
            <a:off x="1771650" y="1425575"/>
            <a:ext cx="2495550" cy="2635250"/>
          </a:xfrm>
          <a:custGeom>
            <a:avLst/>
            <a:gdLst>
              <a:gd name="T0" fmla="*/ 2147483647 w 21600"/>
              <a:gd name="T1" fmla="*/ 0 h 23943"/>
              <a:gd name="T2" fmla="*/ 2147483647 w 21600"/>
              <a:gd name="T3" fmla="*/ 2147483647 h 23943"/>
              <a:gd name="T4" fmla="*/ 0 w 21600"/>
              <a:gd name="T5" fmla="*/ 2147483647 h 2394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3943" fill="none" extrusionOk="0">
                <a:moveTo>
                  <a:pt x="1683" y="-1"/>
                </a:moveTo>
                <a:cubicBezTo>
                  <a:pt x="12925" y="878"/>
                  <a:pt x="21600" y="10257"/>
                  <a:pt x="21600" y="21534"/>
                </a:cubicBezTo>
                <a:cubicBezTo>
                  <a:pt x="21600" y="22338"/>
                  <a:pt x="21555" y="23143"/>
                  <a:pt x="21465" y="23943"/>
                </a:cubicBezTo>
              </a:path>
              <a:path w="21600" h="23943" stroke="0" extrusionOk="0">
                <a:moveTo>
                  <a:pt x="1683" y="-1"/>
                </a:moveTo>
                <a:cubicBezTo>
                  <a:pt x="12925" y="878"/>
                  <a:pt x="21600" y="10257"/>
                  <a:pt x="21600" y="21534"/>
                </a:cubicBezTo>
                <a:cubicBezTo>
                  <a:pt x="21600" y="22338"/>
                  <a:pt x="21555" y="23143"/>
                  <a:pt x="21465" y="23943"/>
                </a:cubicBezTo>
                <a:lnTo>
                  <a:pt x="0" y="21534"/>
                </a:lnTo>
                <a:lnTo>
                  <a:pt x="1683" y="-1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81169" name="Arc 2065"/>
          <p:cNvSpPr>
            <a:spLocks/>
          </p:cNvSpPr>
          <p:nvPr/>
        </p:nvSpPr>
        <p:spPr bwMode="auto">
          <a:xfrm rot="6694579">
            <a:off x="4051300" y="3446463"/>
            <a:ext cx="1849437" cy="1544638"/>
          </a:xfrm>
          <a:custGeom>
            <a:avLst/>
            <a:gdLst>
              <a:gd name="T0" fmla="*/ 0 w 25186"/>
              <a:gd name="T1" fmla="*/ 2147483647 h 21600"/>
              <a:gd name="T2" fmla="*/ 2147483647 w 25186"/>
              <a:gd name="T3" fmla="*/ 2147483647 h 21600"/>
              <a:gd name="T4" fmla="*/ 2147483647 w 25186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186" h="21600" fill="none" extrusionOk="0">
                <a:moveTo>
                  <a:pt x="0" y="427"/>
                </a:moveTo>
                <a:cubicBezTo>
                  <a:pt x="1406" y="143"/>
                  <a:pt x="2838" y="-1"/>
                  <a:pt x="4274" y="0"/>
                </a:cubicBezTo>
                <a:cubicBezTo>
                  <a:pt x="14119" y="0"/>
                  <a:pt x="22719" y="6658"/>
                  <a:pt x="25185" y="16190"/>
                </a:cubicBezTo>
              </a:path>
              <a:path w="25186" h="21600" stroke="0" extrusionOk="0">
                <a:moveTo>
                  <a:pt x="0" y="427"/>
                </a:moveTo>
                <a:cubicBezTo>
                  <a:pt x="1406" y="143"/>
                  <a:pt x="2838" y="-1"/>
                  <a:pt x="4274" y="0"/>
                </a:cubicBezTo>
                <a:cubicBezTo>
                  <a:pt x="14119" y="0"/>
                  <a:pt x="22719" y="6658"/>
                  <a:pt x="25185" y="16190"/>
                </a:cubicBezTo>
                <a:lnTo>
                  <a:pt x="4274" y="21600"/>
                </a:lnTo>
                <a:lnTo>
                  <a:pt x="0" y="427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6098" name="Text Box 206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2458735" y="266356"/>
            <a:ext cx="1280129" cy="566309"/>
          </a:xfrm>
          <a:prstGeom prst="rect">
            <a:avLst/>
          </a:prstGeom>
          <a:blipFill rotWithShape="1">
            <a:blip r:embed="rId3"/>
            <a:stretch>
              <a:fillRect t="-3226" r="-10000" b="-29032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3570" name="Text Box 2067"/>
          <p:cNvSpPr txBox="1">
            <a:spLocks noChangeArrowheads="1"/>
          </p:cNvSpPr>
          <p:nvPr/>
        </p:nvSpPr>
        <p:spPr bwMode="auto">
          <a:xfrm>
            <a:off x="3887788" y="368617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i="1"/>
              <a:t>0</a:t>
            </a:r>
            <a:endParaRPr kumimoji="1" lang="en-US" altLang="zh-CN" sz="2000"/>
          </a:p>
        </p:txBody>
      </p:sp>
      <p:sp>
        <p:nvSpPr>
          <p:cNvPr id="2481172" name="AutoShape 2068"/>
          <p:cNvSpPr>
            <a:spLocks/>
          </p:cNvSpPr>
          <p:nvPr/>
        </p:nvSpPr>
        <p:spPr bwMode="auto">
          <a:xfrm rot="-8140953">
            <a:off x="6300788" y="762000"/>
            <a:ext cx="200025" cy="1905000"/>
          </a:xfrm>
          <a:prstGeom prst="leftBrace">
            <a:avLst>
              <a:gd name="adj1" fmla="val 79365"/>
              <a:gd name="adj2" fmla="val 4744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81173" name="Text Box 2069"/>
          <p:cNvSpPr txBox="1">
            <a:spLocks noChangeArrowheads="1"/>
          </p:cNvSpPr>
          <p:nvPr/>
        </p:nvSpPr>
        <p:spPr bwMode="auto">
          <a:xfrm rot="-2530425">
            <a:off x="6248400" y="1736725"/>
            <a:ext cx="577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>
                <a:solidFill>
                  <a:schemeClr val="accent2"/>
                </a:solidFill>
              </a:rPr>
              <a:t>2</a:t>
            </a:r>
            <a:r>
              <a:rPr kumimoji="1" lang="en-US" altLang="zh-CN" sz="2000" b="1">
                <a:solidFill>
                  <a:schemeClr val="accent2"/>
                </a:solidFill>
                <a:sym typeface="Symbol" pitchFamily="18" charset="2"/>
              </a:rPr>
              <a:t></a:t>
            </a:r>
            <a:r>
              <a:rPr kumimoji="1" lang="en-US" altLang="zh-CN" sz="2000" b="1" i="1">
                <a:solidFill>
                  <a:schemeClr val="accent2"/>
                </a:solidFill>
              </a:rPr>
              <a:t>a</a:t>
            </a:r>
            <a:endParaRPr kumimoji="1" lang="en-US" altLang="zh-CN" sz="2000" b="1"/>
          </a:p>
        </p:txBody>
      </p:sp>
      <p:sp>
        <p:nvSpPr>
          <p:cNvPr id="2481174" name="Text Box 2070"/>
          <p:cNvSpPr txBox="1">
            <a:spLocks noChangeArrowheads="1"/>
          </p:cNvSpPr>
          <p:nvPr/>
        </p:nvSpPr>
        <p:spPr bwMode="auto">
          <a:xfrm>
            <a:off x="274638" y="771525"/>
            <a:ext cx="4273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sz="2000" b="1"/>
              <a:t>每两个螺形卷间沿射线的距离是定数</a:t>
            </a:r>
          </a:p>
        </p:txBody>
      </p:sp>
      <p:sp>
        <p:nvSpPr>
          <p:cNvPr id="23574" name="Rectangle 207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601075" y="5562600"/>
            <a:ext cx="3810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800" smtClean="0"/>
              <a:t>.</a:t>
            </a:r>
            <a:endParaRPr lang="en-US" altLang="zh-CN" smtClean="0"/>
          </a:p>
        </p:txBody>
      </p:sp>
      <p:sp>
        <p:nvSpPr>
          <p:cNvPr id="23575" name="Rectangle 2072"/>
          <p:cNvSpPr>
            <a:spLocks noChangeArrowheads="1"/>
          </p:cNvSpPr>
          <p:nvPr/>
        </p:nvSpPr>
        <p:spPr bwMode="auto">
          <a:xfrm>
            <a:off x="273050" y="293688"/>
            <a:ext cx="2895600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>
                <a:latin typeface="楷体_GB2312" pitchFamily="49" charset="-122"/>
              </a:rPr>
              <a:t>阿基米德螺线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81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81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81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81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8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248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248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2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6" dur="500"/>
                                        <p:tgtEl>
                                          <p:spTgt spid="248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28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0" dur="500"/>
                                        <p:tgtEl>
                                          <p:spTgt spid="248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3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248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248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4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2" dur="500"/>
                                        <p:tgtEl>
                                          <p:spTgt spid="248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8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6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248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81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81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81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81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3" dur="500"/>
                                        <p:tgtEl>
                                          <p:spTgt spid="248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 animBg="1"/>
      <p:bldP spid="2481158" grpId="0" animBg="1"/>
      <p:bldP spid="2481159" grpId="0" animBg="1"/>
      <p:bldP spid="2481160" grpId="0" animBg="1"/>
      <p:bldP spid="2481161" grpId="0" animBg="1"/>
      <p:bldP spid="2481162" grpId="0" animBg="1"/>
      <p:bldP spid="46091" grpId="0" animBg="1"/>
      <p:bldP spid="2481166" grpId="0" animBg="1"/>
      <p:bldP spid="2481167" grpId="0" animBg="1"/>
      <p:bldP spid="2481168" grpId="0" animBg="1"/>
      <p:bldP spid="2481169" grpId="0" animBg="1"/>
      <p:bldP spid="2481172" grpId="0" animBg="1"/>
      <p:bldP spid="2481173" grpId="0" autoUpdateAnimBg="0"/>
      <p:bldP spid="2481174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reeform 2"/>
          <p:cNvSpPr>
            <a:spLocks/>
          </p:cNvSpPr>
          <p:nvPr/>
        </p:nvSpPr>
        <p:spPr bwMode="auto">
          <a:xfrm>
            <a:off x="4286250" y="1168400"/>
            <a:ext cx="1588" cy="5291138"/>
          </a:xfrm>
          <a:custGeom>
            <a:avLst/>
            <a:gdLst>
              <a:gd name="T0" fmla="*/ 0 w 1"/>
              <a:gd name="T1" fmla="*/ 0 h 3333"/>
              <a:gd name="T2" fmla="*/ 0 w 1"/>
              <a:gd name="T3" fmla="*/ 2147483647 h 3333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3333">
                <a:moveTo>
                  <a:pt x="0" y="0"/>
                </a:moveTo>
                <a:lnTo>
                  <a:pt x="0" y="3333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579" name="Freeform 4"/>
          <p:cNvSpPr>
            <a:spLocks/>
          </p:cNvSpPr>
          <p:nvPr/>
        </p:nvSpPr>
        <p:spPr bwMode="auto">
          <a:xfrm>
            <a:off x="461963" y="3660775"/>
            <a:ext cx="7762875" cy="1588"/>
          </a:xfrm>
          <a:custGeom>
            <a:avLst/>
            <a:gdLst>
              <a:gd name="T0" fmla="*/ 0 w 4890"/>
              <a:gd name="T1" fmla="*/ 0 h 1"/>
              <a:gd name="T2" fmla="*/ 2147483647 w 4890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890" h="1">
                <a:moveTo>
                  <a:pt x="0" y="0"/>
                </a:moveTo>
                <a:lnTo>
                  <a:pt x="4890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80" name="Text Box 5"/>
          <p:cNvSpPr txBox="1">
            <a:spLocks noChangeArrowheads="1"/>
          </p:cNvSpPr>
          <p:nvPr/>
        </p:nvSpPr>
        <p:spPr bwMode="auto">
          <a:xfrm>
            <a:off x="3887788" y="364807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i="1"/>
              <a:t>0</a:t>
            </a:r>
            <a:endParaRPr kumimoji="1" lang="en-US" altLang="zh-CN" sz="2000"/>
          </a:p>
        </p:txBody>
      </p:sp>
      <p:sp>
        <p:nvSpPr>
          <p:cNvPr id="24581" name="Text Box 6"/>
          <p:cNvSpPr txBox="1">
            <a:spLocks noChangeArrowheads="1"/>
          </p:cNvSpPr>
          <p:nvPr/>
        </p:nvSpPr>
        <p:spPr bwMode="auto">
          <a:xfrm>
            <a:off x="8077200" y="3587750"/>
            <a:ext cx="523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/>
              <a:t>r</a:t>
            </a:r>
          </a:p>
        </p:txBody>
      </p:sp>
      <p:grpSp>
        <p:nvGrpSpPr>
          <p:cNvPr id="24582" name="Group 34"/>
          <p:cNvGrpSpPr>
            <a:grpSpLocks/>
          </p:cNvGrpSpPr>
          <p:nvPr/>
        </p:nvGrpSpPr>
        <p:grpSpPr bwMode="auto">
          <a:xfrm>
            <a:off x="1701800" y="979488"/>
            <a:ext cx="6069013" cy="5730875"/>
            <a:chOff x="1072" y="617"/>
            <a:chExt cx="3823" cy="3610"/>
          </a:xfrm>
        </p:grpSpPr>
        <p:sp>
          <p:nvSpPr>
            <p:cNvPr id="24597" name="Arc 7"/>
            <p:cNvSpPr>
              <a:spLocks/>
            </p:cNvSpPr>
            <p:nvPr/>
          </p:nvSpPr>
          <p:spPr bwMode="auto">
            <a:xfrm>
              <a:off x="2658" y="2020"/>
              <a:ext cx="126" cy="275"/>
            </a:xfrm>
            <a:custGeom>
              <a:avLst/>
              <a:gdLst>
                <a:gd name="T0" fmla="*/ 0 w 21600"/>
                <a:gd name="T1" fmla="*/ 0 h 41084"/>
                <a:gd name="T2" fmla="*/ 0 w 21600"/>
                <a:gd name="T3" fmla="*/ 0 h 41084"/>
                <a:gd name="T4" fmla="*/ 0 w 21600"/>
                <a:gd name="T5" fmla="*/ 0 h 410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1084" fill="none" extrusionOk="0">
                  <a:moveTo>
                    <a:pt x="6787" y="-1"/>
                  </a:moveTo>
                  <a:cubicBezTo>
                    <a:pt x="15629" y="2926"/>
                    <a:pt x="21600" y="11191"/>
                    <a:pt x="21600" y="20506"/>
                  </a:cubicBezTo>
                  <a:cubicBezTo>
                    <a:pt x="21600" y="29906"/>
                    <a:pt x="15520" y="38227"/>
                    <a:pt x="6564" y="41084"/>
                  </a:cubicBezTo>
                </a:path>
                <a:path w="21600" h="41084" stroke="0" extrusionOk="0">
                  <a:moveTo>
                    <a:pt x="6787" y="-1"/>
                  </a:moveTo>
                  <a:cubicBezTo>
                    <a:pt x="15629" y="2926"/>
                    <a:pt x="21600" y="11191"/>
                    <a:pt x="21600" y="20506"/>
                  </a:cubicBezTo>
                  <a:cubicBezTo>
                    <a:pt x="21600" y="29906"/>
                    <a:pt x="15520" y="38227"/>
                    <a:pt x="6564" y="41084"/>
                  </a:cubicBezTo>
                  <a:lnTo>
                    <a:pt x="0" y="20506"/>
                  </a:lnTo>
                  <a:lnTo>
                    <a:pt x="6787" y="-1"/>
                  </a:lnTo>
                  <a:close/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598" name="Arc 8"/>
            <p:cNvSpPr>
              <a:spLocks/>
            </p:cNvSpPr>
            <p:nvPr/>
          </p:nvSpPr>
          <p:spPr bwMode="auto">
            <a:xfrm rot="10133076">
              <a:off x="2198" y="2240"/>
              <a:ext cx="630" cy="898"/>
            </a:xfrm>
            <a:custGeom>
              <a:avLst/>
              <a:gdLst>
                <a:gd name="T0" fmla="*/ 0 w 21600"/>
                <a:gd name="T1" fmla="*/ 0 h 28831"/>
                <a:gd name="T2" fmla="*/ 0 w 21600"/>
                <a:gd name="T3" fmla="*/ 0 h 28831"/>
                <a:gd name="T4" fmla="*/ 0 w 21600"/>
                <a:gd name="T5" fmla="*/ 0 h 288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8831" fill="none" extrusionOk="0">
                  <a:moveTo>
                    <a:pt x="7426" y="-1"/>
                  </a:moveTo>
                  <a:cubicBezTo>
                    <a:pt x="15939" y="3116"/>
                    <a:pt x="21600" y="11217"/>
                    <a:pt x="21600" y="20283"/>
                  </a:cubicBezTo>
                  <a:cubicBezTo>
                    <a:pt x="21600" y="23222"/>
                    <a:pt x="20999" y="26131"/>
                    <a:pt x="19836" y="28831"/>
                  </a:cubicBezTo>
                </a:path>
                <a:path w="21600" h="28831" stroke="0" extrusionOk="0">
                  <a:moveTo>
                    <a:pt x="7426" y="-1"/>
                  </a:moveTo>
                  <a:cubicBezTo>
                    <a:pt x="15939" y="3116"/>
                    <a:pt x="21600" y="11217"/>
                    <a:pt x="21600" y="20283"/>
                  </a:cubicBezTo>
                  <a:cubicBezTo>
                    <a:pt x="21600" y="23222"/>
                    <a:pt x="20999" y="26131"/>
                    <a:pt x="19836" y="28831"/>
                  </a:cubicBezTo>
                  <a:lnTo>
                    <a:pt x="0" y="20283"/>
                  </a:lnTo>
                  <a:lnTo>
                    <a:pt x="7426" y="-1"/>
                  </a:lnTo>
                  <a:close/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599" name="Arc 10"/>
            <p:cNvSpPr>
              <a:spLocks/>
            </p:cNvSpPr>
            <p:nvPr/>
          </p:nvSpPr>
          <p:spPr bwMode="auto">
            <a:xfrm rot="16179772" flipH="1">
              <a:off x="989" y="2383"/>
              <a:ext cx="1925" cy="1758"/>
            </a:xfrm>
            <a:custGeom>
              <a:avLst/>
              <a:gdLst>
                <a:gd name="T0" fmla="*/ 0 w 22916"/>
                <a:gd name="T1" fmla="*/ 0 h 21600"/>
                <a:gd name="T2" fmla="*/ 0 w 22916"/>
                <a:gd name="T3" fmla="*/ 0 h 21600"/>
                <a:gd name="T4" fmla="*/ 0 w 2291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916" h="21600" fill="none" extrusionOk="0">
                  <a:moveTo>
                    <a:pt x="-1" y="43"/>
                  </a:moveTo>
                  <a:cubicBezTo>
                    <a:pt x="457" y="14"/>
                    <a:pt x="916" y="-1"/>
                    <a:pt x="1375" y="0"/>
                  </a:cubicBezTo>
                  <a:cubicBezTo>
                    <a:pt x="12686" y="0"/>
                    <a:pt x="22081" y="8726"/>
                    <a:pt x="22916" y="20006"/>
                  </a:cubicBezTo>
                </a:path>
                <a:path w="22916" h="21600" stroke="0" extrusionOk="0">
                  <a:moveTo>
                    <a:pt x="-1" y="43"/>
                  </a:moveTo>
                  <a:cubicBezTo>
                    <a:pt x="457" y="14"/>
                    <a:pt x="916" y="-1"/>
                    <a:pt x="1375" y="0"/>
                  </a:cubicBezTo>
                  <a:cubicBezTo>
                    <a:pt x="12686" y="0"/>
                    <a:pt x="22081" y="8726"/>
                    <a:pt x="22916" y="20006"/>
                  </a:cubicBezTo>
                  <a:lnTo>
                    <a:pt x="1375" y="21600"/>
                  </a:lnTo>
                  <a:lnTo>
                    <a:pt x="-1" y="43"/>
                  </a:lnTo>
                  <a:close/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00" name="Arc 11"/>
            <p:cNvSpPr>
              <a:spLocks/>
            </p:cNvSpPr>
            <p:nvPr/>
          </p:nvSpPr>
          <p:spPr bwMode="auto">
            <a:xfrm rot="5420228">
              <a:off x="2732" y="2067"/>
              <a:ext cx="2125" cy="2196"/>
            </a:xfrm>
            <a:custGeom>
              <a:avLst/>
              <a:gdLst>
                <a:gd name="T0" fmla="*/ 0 w 21600"/>
                <a:gd name="T1" fmla="*/ 0 h 22876"/>
                <a:gd name="T2" fmla="*/ 0 w 21600"/>
                <a:gd name="T3" fmla="*/ 0 h 22876"/>
                <a:gd name="T4" fmla="*/ 0 w 21600"/>
                <a:gd name="T5" fmla="*/ 0 h 2287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2876" fill="none" extrusionOk="0">
                  <a:moveTo>
                    <a:pt x="1950" y="0"/>
                  </a:moveTo>
                  <a:cubicBezTo>
                    <a:pt x="13078" y="1009"/>
                    <a:pt x="21600" y="10338"/>
                    <a:pt x="21600" y="21512"/>
                  </a:cubicBezTo>
                  <a:cubicBezTo>
                    <a:pt x="21600" y="21967"/>
                    <a:pt x="21585" y="22421"/>
                    <a:pt x="21556" y="22875"/>
                  </a:cubicBezTo>
                </a:path>
                <a:path w="21600" h="22876" stroke="0" extrusionOk="0">
                  <a:moveTo>
                    <a:pt x="1950" y="0"/>
                  </a:moveTo>
                  <a:cubicBezTo>
                    <a:pt x="13078" y="1009"/>
                    <a:pt x="21600" y="10338"/>
                    <a:pt x="21600" y="21512"/>
                  </a:cubicBezTo>
                  <a:cubicBezTo>
                    <a:pt x="21600" y="21967"/>
                    <a:pt x="21585" y="22421"/>
                    <a:pt x="21556" y="22875"/>
                  </a:cubicBezTo>
                  <a:lnTo>
                    <a:pt x="0" y="21512"/>
                  </a:lnTo>
                  <a:lnTo>
                    <a:pt x="1950" y="0"/>
                  </a:lnTo>
                  <a:close/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01" name="Arc 12"/>
            <p:cNvSpPr>
              <a:spLocks/>
            </p:cNvSpPr>
            <p:nvPr/>
          </p:nvSpPr>
          <p:spPr bwMode="auto">
            <a:xfrm rot="16179772" flipV="1">
              <a:off x="3078" y="505"/>
              <a:ext cx="1706" cy="1929"/>
            </a:xfrm>
            <a:custGeom>
              <a:avLst/>
              <a:gdLst>
                <a:gd name="T0" fmla="*/ 0 w 15517"/>
                <a:gd name="T1" fmla="*/ 0 h 21600"/>
                <a:gd name="T2" fmla="*/ 0 w 15517"/>
                <a:gd name="T3" fmla="*/ 0 h 21600"/>
                <a:gd name="T4" fmla="*/ 0 w 15517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517" h="21600" fill="none" extrusionOk="0">
                  <a:moveTo>
                    <a:pt x="0" y="33"/>
                  </a:moveTo>
                  <a:cubicBezTo>
                    <a:pt x="398" y="11"/>
                    <a:pt x="797" y="-1"/>
                    <a:pt x="1196" y="0"/>
                  </a:cubicBezTo>
                  <a:cubicBezTo>
                    <a:pt x="6472" y="0"/>
                    <a:pt x="11566" y="1931"/>
                    <a:pt x="15517" y="5429"/>
                  </a:cubicBezTo>
                </a:path>
                <a:path w="15517" h="21600" stroke="0" extrusionOk="0">
                  <a:moveTo>
                    <a:pt x="0" y="33"/>
                  </a:moveTo>
                  <a:cubicBezTo>
                    <a:pt x="398" y="11"/>
                    <a:pt x="797" y="-1"/>
                    <a:pt x="1196" y="0"/>
                  </a:cubicBezTo>
                  <a:cubicBezTo>
                    <a:pt x="6472" y="0"/>
                    <a:pt x="11566" y="1931"/>
                    <a:pt x="15517" y="5429"/>
                  </a:cubicBezTo>
                  <a:lnTo>
                    <a:pt x="1196" y="21600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02" name="Arc 17"/>
            <p:cNvSpPr>
              <a:spLocks/>
            </p:cNvSpPr>
            <p:nvPr/>
          </p:nvSpPr>
          <p:spPr bwMode="auto">
            <a:xfrm rot="16179772" flipV="1">
              <a:off x="2469" y="1020"/>
              <a:ext cx="1392" cy="1239"/>
            </a:xfrm>
            <a:custGeom>
              <a:avLst/>
              <a:gdLst>
                <a:gd name="T0" fmla="*/ 0 w 25590"/>
                <a:gd name="T1" fmla="*/ 0 h 21600"/>
                <a:gd name="T2" fmla="*/ 0 w 25590"/>
                <a:gd name="T3" fmla="*/ 0 h 21600"/>
                <a:gd name="T4" fmla="*/ 0 w 2559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590" h="21600" fill="none" extrusionOk="0">
                  <a:moveTo>
                    <a:pt x="-1" y="401"/>
                  </a:moveTo>
                  <a:cubicBezTo>
                    <a:pt x="1366" y="134"/>
                    <a:pt x="2754" y="-1"/>
                    <a:pt x="4147" y="0"/>
                  </a:cubicBezTo>
                  <a:cubicBezTo>
                    <a:pt x="15071" y="0"/>
                    <a:pt x="24276" y="8156"/>
                    <a:pt x="25590" y="19001"/>
                  </a:cubicBezTo>
                </a:path>
                <a:path w="25590" h="21600" stroke="0" extrusionOk="0">
                  <a:moveTo>
                    <a:pt x="-1" y="401"/>
                  </a:moveTo>
                  <a:cubicBezTo>
                    <a:pt x="1366" y="134"/>
                    <a:pt x="2754" y="-1"/>
                    <a:pt x="4147" y="0"/>
                  </a:cubicBezTo>
                  <a:cubicBezTo>
                    <a:pt x="15071" y="0"/>
                    <a:pt x="24276" y="8156"/>
                    <a:pt x="25590" y="19001"/>
                  </a:cubicBezTo>
                  <a:lnTo>
                    <a:pt x="4147" y="21600"/>
                  </a:lnTo>
                  <a:lnTo>
                    <a:pt x="-1" y="401"/>
                  </a:lnTo>
                  <a:close/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03" name="Arc 18"/>
            <p:cNvSpPr>
              <a:spLocks/>
            </p:cNvSpPr>
            <p:nvPr/>
          </p:nvSpPr>
          <p:spPr bwMode="auto">
            <a:xfrm rot="-4785439">
              <a:off x="2224" y="1946"/>
              <a:ext cx="428" cy="479"/>
            </a:xfrm>
            <a:custGeom>
              <a:avLst/>
              <a:gdLst>
                <a:gd name="T0" fmla="*/ 0 w 21600"/>
                <a:gd name="T1" fmla="*/ 0 h 26283"/>
                <a:gd name="T2" fmla="*/ 0 w 21600"/>
                <a:gd name="T3" fmla="*/ 0 h 26283"/>
                <a:gd name="T4" fmla="*/ 0 w 21600"/>
                <a:gd name="T5" fmla="*/ 0 h 262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6283" fill="none" extrusionOk="0">
                  <a:moveTo>
                    <a:pt x="1801" y="0"/>
                  </a:moveTo>
                  <a:cubicBezTo>
                    <a:pt x="12993" y="937"/>
                    <a:pt x="21600" y="10294"/>
                    <a:pt x="21600" y="21525"/>
                  </a:cubicBezTo>
                  <a:cubicBezTo>
                    <a:pt x="21600" y="23125"/>
                    <a:pt x="21422" y="24721"/>
                    <a:pt x="21069" y="26282"/>
                  </a:cubicBezTo>
                </a:path>
                <a:path w="21600" h="26283" stroke="0" extrusionOk="0">
                  <a:moveTo>
                    <a:pt x="1801" y="0"/>
                  </a:moveTo>
                  <a:cubicBezTo>
                    <a:pt x="12993" y="937"/>
                    <a:pt x="21600" y="10294"/>
                    <a:pt x="21600" y="21525"/>
                  </a:cubicBezTo>
                  <a:cubicBezTo>
                    <a:pt x="21600" y="23125"/>
                    <a:pt x="21422" y="24721"/>
                    <a:pt x="21069" y="26282"/>
                  </a:cubicBezTo>
                  <a:lnTo>
                    <a:pt x="0" y="21525"/>
                  </a:lnTo>
                  <a:lnTo>
                    <a:pt x="1801" y="0"/>
                  </a:lnTo>
                  <a:close/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04" name="Arc 19"/>
            <p:cNvSpPr>
              <a:spLocks/>
            </p:cNvSpPr>
            <p:nvPr/>
          </p:nvSpPr>
          <p:spPr bwMode="auto">
            <a:xfrm rot="5420228" flipH="1" flipV="1">
              <a:off x="1116" y="898"/>
              <a:ext cx="1572" cy="1660"/>
            </a:xfrm>
            <a:custGeom>
              <a:avLst/>
              <a:gdLst>
                <a:gd name="T0" fmla="*/ 0 w 21600"/>
                <a:gd name="T1" fmla="*/ 0 h 23943"/>
                <a:gd name="T2" fmla="*/ 0 w 21600"/>
                <a:gd name="T3" fmla="*/ 0 h 23943"/>
                <a:gd name="T4" fmla="*/ 0 w 21600"/>
                <a:gd name="T5" fmla="*/ 0 h 239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3943" fill="none" extrusionOk="0">
                  <a:moveTo>
                    <a:pt x="1683" y="-1"/>
                  </a:moveTo>
                  <a:cubicBezTo>
                    <a:pt x="12925" y="878"/>
                    <a:pt x="21600" y="10257"/>
                    <a:pt x="21600" y="21534"/>
                  </a:cubicBezTo>
                  <a:cubicBezTo>
                    <a:pt x="21600" y="22338"/>
                    <a:pt x="21555" y="23143"/>
                    <a:pt x="21465" y="23943"/>
                  </a:cubicBezTo>
                </a:path>
                <a:path w="21600" h="23943" stroke="0" extrusionOk="0">
                  <a:moveTo>
                    <a:pt x="1683" y="-1"/>
                  </a:moveTo>
                  <a:cubicBezTo>
                    <a:pt x="12925" y="878"/>
                    <a:pt x="21600" y="10257"/>
                    <a:pt x="21600" y="21534"/>
                  </a:cubicBezTo>
                  <a:cubicBezTo>
                    <a:pt x="21600" y="22338"/>
                    <a:pt x="21555" y="23143"/>
                    <a:pt x="21465" y="23943"/>
                  </a:cubicBezTo>
                  <a:lnTo>
                    <a:pt x="0" y="21534"/>
                  </a:lnTo>
                  <a:lnTo>
                    <a:pt x="1683" y="-1"/>
                  </a:lnTo>
                  <a:close/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05" name="Arc 20"/>
            <p:cNvSpPr>
              <a:spLocks/>
            </p:cNvSpPr>
            <p:nvPr/>
          </p:nvSpPr>
          <p:spPr bwMode="auto">
            <a:xfrm rot="6694579">
              <a:off x="2552" y="2171"/>
              <a:ext cx="1165" cy="973"/>
            </a:xfrm>
            <a:custGeom>
              <a:avLst/>
              <a:gdLst>
                <a:gd name="T0" fmla="*/ 0 w 25186"/>
                <a:gd name="T1" fmla="*/ 0 h 21600"/>
                <a:gd name="T2" fmla="*/ 0 w 25186"/>
                <a:gd name="T3" fmla="*/ 0 h 21600"/>
                <a:gd name="T4" fmla="*/ 0 w 2518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186" h="21600" fill="none" extrusionOk="0">
                  <a:moveTo>
                    <a:pt x="0" y="427"/>
                  </a:moveTo>
                  <a:cubicBezTo>
                    <a:pt x="1406" y="143"/>
                    <a:pt x="2838" y="-1"/>
                    <a:pt x="4274" y="0"/>
                  </a:cubicBezTo>
                  <a:cubicBezTo>
                    <a:pt x="14119" y="0"/>
                    <a:pt x="22719" y="6658"/>
                    <a:pt x="25185" y="16190"/>
                  </a:cubicBezTo>
                </a:path>
                <a:path w="25186" h="21600" stroke="0" extrusionOk="0">
                  <a:moveTo>
                    <a:pt x="0" y="427"/>
                  </a:moveTo>
                  <a:cubicBezTo>
                    <a:pt x="1406" y="143"/>
                    <a:pt x="2838" y="-1"/>
                    <a:pt x="4274" y="0"/>
                  </a:cubicBezTo>
                  <a:cubicBezTo>
                    <a:pt x="14119" y="0"/>
                    <a:pt x="22719" y="6658"/>
                    <a:pt x="25185" y="16190"/>
                  </a:cubicBezTo>
                  <a:lnTo>
                    <a:pt x="4274" y="21600"/>
                  </a:lnTo>
                  <a:lnTo>
                    <a:pt x="0" y="427"/>
                  </a:lnTo>
                  <a:close/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184215" name="Arc 23"/>
          <p:cNvSpPr>
            <a:spLocks/>
          </p:cNvSpPr>
          <p:nvPr/>
        </p:nvSpPr>
        <p:spPr bwMode="auto">
          <a:xfrm flipH="1">
            <a:off x="4113213" y="3224213"/>
            <a:ext cx="200025" cy="419100"/>
          </a:xfrm>
          <a:custGeom>
            <a:avLst/>
            <a:gdLst>
              <a:gd name="T0" fmla="*/ 714784457 w 21600"/>
              <a:gd name="T1" fmla="*/ 0 h 39456"/>
              <a:gd name="T2" fmla="*/ 447010999 w 21600"/>
              <a:gd name="T3" fmla="*/ 2147483647 h 39456"/>
              <a:gd name="T4" fmla="*/ 0 w 21600"/>
              <a:gd name="T5" fmla="*/ 2147483647 h 394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39456" fill="none" extrusionOk="0">
                <a:moveTo>
                  <a:pt x="10496" y="-1"/>
                </a:moveTo>
                <a:cubicBezTo>
                  <a:pt x="17349" y="3810"/>
                  <a:pt x="21600" y="11036"/>
                  <a:pt x="21600" y="18878"/>
                </a:cubicBezTo>
                <a:cubicBezTo>
                  <a:pt x="21600" y="28278"/>
                  <a:pt x="15520" y="36599"/>
                  <a:pt x="6564" y="39456"/>
                </a:cubicBezTo>
              </a:path>
              <a:path w="21600" h="39456" stroke="0" extrusionOk="0">
                <a:moveTo>
                  <a:pt x="10496" y="-1"/>
                </a:moveTo>
                <a:cubicBezTo>
                  <a:pt x="17349" y="3810"/>
                  <a:pt x="21600" y="11036"/>
                  <a:pt x="21600" y="18878"/>
                </a:cubicBezTo>
                <a:cubicBezTo>
                  <a:pt x="21600" y="28278"/>
                  <a:pt x="15520" y="36599"/>
                  <a:pt x="6564" y="39456"/>
                </a:cubicBezTo>
                <a:lnTo>
                  <a:pt x="0" y="18878"/>
                </a:lnTo>
                <a:lnTo>
                  <a:pt x="10496" y="-1"/>
                </a:lnTo>
                <a:close/>
              </a:path>
            </a:pathLst>
          </a:custGeom>
          <a:noFill/>
          <a:ln w="76200">
            <a:solidFill>
              <a:srgbClr val="3333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184216" name="Arc 24"/>
          <p:cNvSpPr>
            <a:spLocks/>
          </p:cNvSpPr>
          <p:nvPr/>
        </p:nvSpPr>
        <p:spPr bwMode="auto">
          <a:xfrm rot="11466924" flipH="1">
            <a:off x="4040188" y="3589338"/>
            <a:ext cx="1000125" cy="1390650"/>
          </a:xfrm>
          <a:custGeom>
            <a:avLst/>
            <a:gdLst>
              <a:gd name="T0" fmla="*/ 2147483647 w 21600"/>
              <a:gd name="T1" fmla="*/ 0 h 28120"/>
              <a:gd name="T2" fmla="*/ 2147483647 w 21600"/>
              <a:gd name="T3" fmla="*/ 2147483647 h 28120"/>
              <a:gd name="T4" fmla="*/ 0 w 21600"/>
              <a:gd name="T5" fmla="*/ 2147483647 h 2812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8120" fill="none" extrusionOk="0">
                <a:moveTo>
                  <a:pt x="7426" y="-1"/>
                </a:moveTo>
                <a:cubicBezTo>
                  <a:pt x="15939" y="3116"/>
                  <a:pt x="21600" y="11217"/>
                  <a:pt x="21600" y="20283"/>
                </a:cubicBezTo>
                <a:cubicBezTo>
                  <a:pt x="21600" y="22964"/>
                  <a:pt x="21100" y="25621"/>
                  <a:pt x="20128" y="28120"/>
                </a:cubicBezTo>
              </a:path>
              <a:path w="21600" h="28120" stroke="0" extrusionOk="0">
                <a:moveTo>
                  <a:pt x="7426" y="-1"/>
                </a:moveTo>
                <a:cubicBezTo>
                  <a:pt x="15939" y="3116"/>
                  <a:pt x="21600" y="11217"/>
                  <a:pt x="21600" y="20283"/>
                </a:cubicBezTo>
                <a:cubicBezTo>
                  <a:pt x="21600" y="22964"/>
                  <a:pt x="21100" y="25621"/>
                  <a:pt x="20128" y="28120"/>
                </a:cubicBezTo>
                <a:lnTo>
                  <a:pt x="0" y="20283"/>
                </a:lnTo>
                <a:lnTo>
                  <a:pt x="7426" y="-1"/>
                </a:lnTo>
                <a:close/>
              </a:path>
            </a:pathLst>
          </a:custGeom>
          <a:noFill/>
          <a:ln w="76200">
            <a:solidFill>
              <a:srgbClr val="3333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184217" name="Arc 25"/>
          <p:cNvSpPr>
            <a:spLocks/>
          </p:cNvSpPr>
          <p:nvPr/>
        </p:nvSpPr>
        <p:spPr bwMode="auto">
          <a:xfrm rot="5420228">
            <a:off x="3920331" y="3791744"/>
            <a:ext cx="3033713" cy="2790825"/>
          </a:xfrm>
          <a:custGeom>
            <a:avLst/>
            <a:gdLst>
              <a:gd name="T0" fmla="*/ 0 w 22758"/>
              <a:gd name="T1" fmla="*/ 2147483647 h 21600"/>
              <a:gd name="T2" fmla="*/ 2147483647 w 22758"/>
              <a:gd name="T3" fmla="*/ 2147483647 h 21600"/>
              <a:gd name="T4" fmla="*/ 2147483647 w 22758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758" h="21600" fill="none" extrusionOk="0">
                <a:moveTo>
                  <a:pt x="0" y="36"/>
                </a:moveTo>
                <a:cubicBezTo>
                  <a:pt x="415" y="12"/>
                  <a:pt x="832" y="-1"/>
                  <a:pt x="1249" y="0"/>
                </a:cubicBezTo>
                <a:cubicBezTo>
                  <a:pt x="12412" y="0"/>
                  <a:pt x="21736" y="8506"/>
                  <a:pt x="22758" y="19622"/>
                </a:cubicBezTo>
              </a:path>
              <a:path w="22758" h="21600" stroke="0" extrusionOk="0">
                <a:moveTo>
                  <a:pt x="0" y="36"/>
                </a:moveTo>
                <a:cubicBezTo>
                  <a:pt x="415" y="12"/>
                  <a:pt x="832" y="-1"/>
                  <a:pt x="1249" y="0"/>
                </a:cubicBezTo>
                <a:cubicBezTo>
                  <a:pt x="12412" y="0"/>
                  <a:pt x="21736" y="8506"/>
                  <a:pt x="22758" y="19622"/>
                </a:cubicBezTo>
                <a:lnTo>
                  <a:pt x="1249" y="21600"/>
                </a:lnTo>
                <a:lnTo>
                  <a:pt x="0" y="36"/>
                </a:lnTo>
                <a:close/>
              </a:path>
            </a:pathLst>
          </a:custGeom>
          <a:noFill/>
          <a:ln w="76200">
            <a:solidFill>
              <a:srgbClr val="3333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184218" name="Arc 26"/>
          <p:cNvSpPr>
            <a:spLocks/>
          </p:cNvSpPr>
          <p:nvPr/>
        </p:nvSpPr>
        <p:spPr bwMode="auto">
          <a:xfrm rot="16179772" flipH="1">
            <a:off x="821531" y="3280569"/>
            <a:ext cx="3373438" cy="3486150"/>
          </a:xfrm>
          <a:custGeom>
            <a:avLst/>
            <a:gdLst>
              <a:gd name="T0" fmla="*/ 2147483647 w 21600"/>
              <a:gd name="T1" fmla="*/ 0 h 22876"/>
              <a:gd name="T2" fmla="*/ 2147483647 w 21600"/>
              <a:gd name="T3" fmla="*/ 2147483647 h 22876"/>
              <a:gd name="T4" fmla="*/ 0 w 21600"/>
              <a:gd name="T5" fmla="*/ 2147483647 h 2287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2876" fill="none" extrusionOk="0">
                <a:moveTo>
                  <a:pt x="1950" y="0"/>
                </a:moveTo>
                <a:cubicBezTo>
                  <a:pt x="13078" y="1009"/>
                  <a:pt x="21600" y="10338"/>
                  <a:pt x="21600" y="21512"/>
                </a:cubicBezTo>
                <a:cubicBezTo>
                  <a:pt x="21600" y="21967"/>
                  <a:pt x="21585" y="22421"/>
                  <a:pt x="21556" y="22875"/>
                </a:cubicBezTo>
              </a:path>
              <a:path w="21600" h="22876" stroke="0" extrusionOk="0">
                <a:moveTo>
                  <a:pt x="1950" y="0"/>
                </a:moveTo>
                <a:cubicBezTo>
                  <a:pt x="13078" y="1009"/>
                  <a:pt x="21600" y="10338"/>
                  <a:pt x="21600" y="21512"/>
                </a:cubicBezTo>
                <a:cubicBezTo>
                  <a:pt x="21600" y="21967"/>
                  <a:pt x="21585" y="22421"/>
                  <a:pt x="21556" y="22875"/>
                </a:cubicBezTo>
                <a:lnTo>
                  <a:pt x="0" y="21512"/>
                </a:lnTo>
                <a:lnTo>
                  <a:pt x="1950" y="0"/>
                </a:lnTo>
                <a:close/>
              </a:path>
            </a:pathLst>
          </a:custGeom>
          <a:noFill/>
          <a:ln w="76200">
            <a:solidFill>
              <a:srgbClr val="3333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184219" name="Arc 27"/>
          <p:cNvSpPr>
            <a:spLocks/>
          </p:cNvSpPr>
          <p:nvPr/>
        </p:nvSpPr>
        <p:spPr bwMode="auto">
          <a:xfrm rot="5420228" flipH="1" flipV="1">
            <a:off x="939006" y="802482"/>
            <a:ext cx="2708275" cy="3062288"/>
          </a:xfrm>
          <a:custGeom>
            <a:avLst/>
            <a:gdLst>
              <a:gd name="T0" fmla="*/ 0 w 15517"/>
              <a:gd name="T1" fmla="*/ 2147483647 h 21600"/>
              <a:gd name="T2" fmla="*/ 2147483647 w 15517"/>
              <a:gd name="T3" fmla="*/ 2147483647 h 21600"/>
              <a:gd name="T4" fmla="*/ 2147483647 w 15517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517" h="21600" fill="none" extrusionOk="0">
                <a:moveTo>
                  <a:pt x="0" y="33"/>
                </a:moveTo>
                <a:cubicBezTo>
                  <a:pt x="398" y="11"/>
                  <a:pt x="797" y="-1"/>
                  <a:pt x="1196" y="0"/>
                </a:cubicBezTo>
                <a:cubicBezTo>
                  <a:pt x="6472" y="0"/>
                  <a:pt x="11566" y="1931"/>
                  <a:pt x="15517" y="5429"/>
                </a:cubicBezTo>
              </a:path>
              <a:path w="15517" h="21600" stroke="0" extrusionOk="0">
                <a:moveTo>
                  <a:pt x="0" y="33"/>
                </a:moveTo>
                <a:cubicBezTo>
                  <a:pt x="398" y="11"/>
                  <a:pt x="797" y="-1"/>
                  <a:pt x="1196" y="0"/>
                </a:cubicBezTo>
                <a:cubicBezTo>
                  <a:pt x="6472" y="0"/>
                  <a:pt x="11566" y="1931"/>
                  <a:pt x="15517" y="5429"/>
                </a:cubicBezTo>
                <a:lnTo>
                  <a:pt x="1196" y="21600"/>
                </a:lnTo>
                <a:lnTo>
                  <a:pt x="0" y="33"/>
                </a:lnTo>
                <a:close/>
              </a:path>
            </a:pathLst>
          </a:custGeom>
          <a:noFill/>
          <a:ln w="76200">
            <a:solidFill>
              <a:srgbClr val="3333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184220" name="Arc 28"/>
          <p:cNvSpPr>
            <a:spLocks/>
          </p:cNvSpPr>
          <p:nvPr/>
        </p:nvSpPr>
        <p:spPr bwMode="auto">
          <a:xfrm rot="5420228" flipH="1" flipV="1">
            <a:off x="2404269" y="1620044"/>
            <a:ext cx="2209800" cy="1966912"/>
          </a:xfrm>
          <a:custGeom>
            <a:avLst/>
            <a:gdLst>
              <a:gd name="T0" fmla="*/ 0 w 25590"/>
              <a:gd name="T1" fmla="*/ 2147483647 h 21600"/>
              <a:gd name="T2" fmla="*/ 2147483647 w 25590"/>
              <a:gd name="T3" fmla="*/ 2147483647 h 21600"/>
              <a:gd name="T4" fmla="*/ 2147483647 w 2559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590" h="21600" fill="none" extrusionOk="0">
                <a:moveTo>
                  <a:pt x="-1" y="401"/>
                </a:moveTo>
                <a:cubicBezTo>
                  <a:pt x="1366" y="134"/>
                  <a:pt x="2754" y="-1"/>
                  <a:pt x="4147" y="0"/>
                </a:cubicBezTo>
                <a:cubicBezTo>
                  <a:pt x="15071" y="0"/>
                  <a:pt x="24276" y="8156"/>
                  <a:pt x="25590" y="19001"/>
                </a:cubicBezTo>
              </a:path>
              <a:path w="25590" h="21600" stroke="0" extrusionOk="0">
                <a:moveTo>
                  <a:pt x="-1" y="401"/>
                </a:moveTo>
                <a:cubicBezTo>
                  <a:pt x="1366" y="134"/>
                  <a:pt x="2754" y="-1"/>
                  <a:pt x="4147" y="0"/>
                </a:cubicBezTo>
                <a:cubicBezTo>
                  <a:pt x="15071" y="0"/>
                  <a:pt x="24276" y="8156"/>
                  <a:pt x="25590" y="19001"/>
                </a:cubicBezTo>
                <a:lnTo>
                  <a:pt x="4147" y="21600"/>
                </a:lnTo>
                <a:lnTo>
                  <a:pt x="-1" y="401"/>
                </a:lnTo>
                <a:close/>
              </a:path>
            </a:pathLst>
          </a:custGeom>
          <a:noFill/>
          <a:ln w="76200">
            <a:solidFill>
              <a:srgbClr val="3333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184221" name="Arc 29"/>
          <p:cNvSpPr>
            <a:spLocks/>
          </p:cNvSpPr>
          <p:nvPr/>
        </p:nvSpPr>
        <p:spPr bwMode="auto">
          <a:xfrm rot="4785439" flipH="1">
            <a:off x="4342607" y="3109118"/>
            <a:ext cx="679450" cy="722313"/>
          </a:xfrm>
          <a:custGeom>
            <a:avLst/>
            <a:gdLst>
              <a:gd name="T0" fmla="*/ 2147483647 w 21600"/>
              <a:gd name="T1" fmla="*/ 0 h 24990"/>
              <a:gd name="T2" fmla="*/ 2147483647 w 21600"/>
              <a:gd name="T3" fmla="*/ 2147483647 h 24990"/>
              <a:gd name="T4" fmla="*/ 0 w 21600"/>
              <a:gd name="T5" fmla="*/ 2147483647 h 2499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4990" fill="none" extrusionOk="0">
                <a:moveTo>
                  <a:pt x="2662" y="-1"/>
                </a:moveTo>
                <a:cubicBezTo>
                  <a:pt x="13478" y="1343"/>
                  <a:pt x="21600" y="10535"/>
                  <a:pt x="21600" y="21435"/>
                </a:cubicBezTo>
                <a:cubicBezTo>
                  <a:pt x="21600" y="22626"/>
                  <a:pt x="21501" y="23815"/>
                  <a:pt x="21305" y="24990"/>
                </a:cubicBezTo>
              </a:path>
              <a:path w="21600" h="24990" stroke="0" extrusionOk="0">
                <a:moveTo>
                  <a:pt x="2662" y="-1"/>
                </a:moveTo>
                <a:cubicBezTo>
                  <a:pt x="13478" y="1343"/>
                  <a:pt x="21600" y="10535"/>
                  <a:pt x="21600" y="21435"/>
                </a:cubicBezTo>
                <a:cubicBezTo>
                  <a:pt x="21600" y="22626"/>
                  <a:pt x="21501" y="23815"/>
                  <a:pt x="21305" y="24990"/>
                </a:cubicBezTo>
                <a:lnTo>
                  <a:pt x="0" y="21435"/>
                </a:lnTo>
                <a:lnTo>
                  <a:pt x="2662" y="-1"/>
                </a:lnTo>
                <a:close/>
              </a:path>
            </a:pathLst>
          </a:custGeom>
          <a:noFill/>
          <a:ln w="76200">
            <a:solidFill>
              <a:srgbClr val="3333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184222" name="Arc 30"/>
          <p:cNvSpPr>
            <a:spLocks/>
          </p:cNvSpPr>
          <p:nvPr/>
        </p:nvSpPr>
        <p:spPr bwMode="auto">
          <a:xfrm rot="16179772" flipV="1">
            <a:off x="4321176" y="1497012"/>
            <a:ext cx="2495550" cy="2498725"/>
          </a:xfrm>
          <a:custGeom>
            <a:avLst/>
            <a:gdLst>
              <a:gd name="T0" fmla="*/ 2147483647 w 21600"/>
              <a:gd name="T1" fmla="*/ 0 h 22682"/>
              <a:gd name="T2" fmla="*/ 2147483647 w 21600"/>
              <a:gd name="T3" fmla="*/ 2147483647 h 22682"/>
              <a:gd name="T4" fmla="*/ 0 w 21600"/>
              <a:gd name="T5" fmla="*/ 2147483647 h 2268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2682" fill="none" extrusionOk="0">
                <a:moveTo>
                  <a:pt x="3180" y="0"/>
                </a:moveTo>
                <a:cubicBezTo>
                  <a:pt x="13765" y="1576"/>
                  <a:pt x="21600" y="10664"/>
                  <a:pt x="21600" y="21365"/>
                </a:cubicBezTo>
                <a:cubicBezTo>
                  <a:pt x="21600" y="21804"/>
                  <a:pt x="21586" y="22243"/>
                  <a:pt x="21559" y="22681"/>
                </a:cubicBezTo>
              </a:path>
              <a:path w="21600" h="22682" stroke="0" extrusionOk="0">
                <a:moveTo>
                  <a:pt x="3180" y="0"/>
                </a:moveTo>
                <a:cubicBezTo>
                  <a:pt x="13765" y="1576"/>
                  <a:pt x="21600" y="10664"/>
                  <a:pt x="21600" y="21365"/>
                </a:cubicBezTo>
                <a:cubicBezTo>
                  <a:pt x="21600" y="21804"/>
                  <a:pt x="21586" y="22243"/>
                  <a:pt x="21559" y="22681"/>
                </a:cubicBezTo>
                <a:lnTo>
                  <a:pt x="0" y="21365"/>
                </a:lnTo>
                <a:lnTo>
                  <a:pt x="3180" y="0"/>
                </a:lnTo>
                <a:close/>
              </a:path>
            </a:pathLst>
          </a:custGeom>
          <a:noFill/>
          <a:ln w="76200">
            <a:solidFill>
              <a:srgbClr val="3333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184223" name="Arc 31"/>
          <p:cNvSpPr>
            <a:spLocks/>
          </p:cNvSpPr>
          <p:nvPr/>
        </p:nvSpPr>
        <p:spPr bwMode="auto">
          <a:xfrm rot="14905421" flipH="1">
            <a:off x="2632075" y="3446463"/>
            <a:ext cx="1849437" cy="1544638"/>
          </a:xfrm>
          <a:custGeom>
            <a:avLst/>
            <a:gdLst>
              <a:gd name="T0" fmla="*/ 0 w 25186"/>
              <a:gd name="T1" fmla="*/ 2147483647 h 21600"/>
              <a:gd name="T2" fmla="*/ 2147483647 w 25186"/>
              <a:gd name="T3" fmla="*/ 2147483647 h 21600"/>
              <a:gd name="T4" fmla="*/ 2147483647 w 25186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186" h="21600" fill="none" extrusionOk="0">
                <a:moveTo>
                  <a:pt x="0" y="427"/>
                </a:moveTo>
                <a:cubicBezTo>
                  <a:pt x="1406" y="143"/>
                  <a:pt x="2838" y="-1"/>
                  <a:pt x="4274" y="0"/>
                </a:cubicBezTo>
                <a:cubicBezTo>
                  <a:pt x="14119" y="0"/>
                  <a:pt x="22719" y="6658"/>
                  <a:pt x="25185" y="16190"/>
                </a:cubicBezTo>
              </a:path>
              <a:path w="25186" h="21600" stroke="0" extrusionOk="0">
                <a:moveTo>
                  <a:pt x="0" y="427"/>
                </a:moveTo>
                <a:cubicBezTo>
                  <a:pt x="1406" y="143"/>
                  <a:pt x="2838" y="-1"/>
                  <a:pt x="4274" y="0"/>
                </a:cubicBezTo>
                <a:cubicBezTo>
                  <a:pt x="14119" y="0"/>
                  <a:pt x="22719" y="6658"/>
                  <a:pt x="25185" y="16190"/>
                </a:cubicBezTo>
                <a:lnTo>
                  <a:pt x="4274" y="21600"/>
                </a:lnTo>
                <a:lnTo>
                  <a:pt x="0" y="427"/>
                </a:lnTo>
                <a:close/>
              </a:path>
            </a:pathLst>
          </a:custGeom>
          <a:noFill/>
          <a:ln w="76200">
            <a:solidFill>
              <a:srgbClr val="3333CC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592" name="Rectangle 3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601075" y="6600825"/>
            <a:ext cx="3048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800" smtClean="0"/>
              <a:t>.</a:t>
            </a:r>
            <a:endParaRPr lang="en-US" altLang="zh-CN" smtClean="0"/>
          </a:p>
        </p:txBody>
      </p:sp>
      <p:sp>
        <p:nvSpPr>
          <p:cNvPr id="31" name="Text Box 206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2458735" y="266356"/>
            <a:ext cx="1280129" cy="566309"/>
          </a:xfrm>
          <a:prstGeom prst="rect">
            <a:avLst/>
          </a:prstGeom>
          <a:blipFill rotWithShape="1">
            <a:blip r:embed="rId2"/>
            <a:stretch>
              <a:fillRect t="-3226" r="-10000" b="-29032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4594" name="Rectangle 2072"/>
          <p:cNvSpPr>
            <a:spLocks noChangeArrowheads="1"/>
          </p:cNvSpPr>
          <p:nvPr/>
        </p:nvSpPr>
        <p:spPr bwMode="auto">
          <a:xfrm>
            <a:off x="273050" y="293688"/>
            <a:ext cx="2895600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>
                <a:latin typeface="楷体_GB2312" pitchFamily="49" charset="-122"/>
              </a:rPr>
              <a:t>阿基米德螺线</a:t>
            </a:r>
          </a:p>
        </p:txBody>
      </p:sp>
      <p:sp>
        <p:nvSpPr>
          <p:cNvPr id="33" name="Text Box 206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795878" y="343947"/>
            <a:ext cx="2684462" cy="498598"/>
          </a:xfrm>
          <a:prstGeom prst="rect">
            <a:avLst/>
          </a:prstGeom>
          <a:blipFill rotWithShape="1">
            <a:blip r:embed="rId3"/>
            <a:stretch>
              <a:fillRect l="-3636" t="-1220" b="-28049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8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2184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2184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7" dur="500"/>
                                        <p:tgtEl>
                                          <p:spTgt spid="2184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2184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2184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2184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3" dur="500"/>
                                        <p:tgtEl>
                                          <p:spTgt spid="2184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84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4215" grpId="0" animBg="1"/>
      <p:bldP spid="2184216" grpId="0" animBg="1"/>
      <p:bldP spid="2184217" grpId="0" animBg="1"/>
      <p:bldP spid="2184218" grpId="0" animBg="1"/>
      <p:bldP spid="2184219" grpId="0" animBg="1"/>
      <p:bldP spid="2184220" grpId="0" animBg="1"/>
      <p:bldP spid="2184221" grpId="0" animBg="1"/>
      <p:bldP spid="2184222" grpId="0" animBg="1"/>
      <p:bldP spid="21842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6477000" y="404813"/>
            <a:ext cx="2438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对应 </a:t>
            </a:r>
            <a:r>
              <a:rPr kumimoji="1" lang="zh-CN" altLang="en-US" i="1">
                <a:sym typeface="Symbol" pitchFamily="18" charset="2"/>
              </a:rPr>
              <a:t></a:t>
            </a:r>
            <a:r>
              <a:rPr kumimoji="1" lang="zh-CN" altLang="en-US">
                <a:sym typeface="Symbol" pitchFamily="18" charset="2"/>
              </a:rPr>
              <a:t>  </a:t>
            </a:r>
            <a:r>
              <a:rPr kumimoji="1" lang="zh-CN" altLang="en-US"/>
              <a:t>从 </a:t>
            </a:r>
            <a:r>
              <a:rPr kumimoji="1" lang="en-US" altLang="zh-CN"/>
              <a:t>0 </a:t>
            </a:r>
            <a:r>
              <a:rPr kumimoji="1" lang="zh-CN" altLang="en-US"/>
              <a:t>变</a:t>
            </a:r>
            <a:endParaRPr kumimoji="1" lang="zh-CN" altLang="en-US" sz="2400">
              <a:solidFill>
                <a:schemeClr val="accent2"/>
              </a:solidFill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407988"/>
            <a:ext cx="43434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5.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计算阿基米德螺线</a:t>
            </a:r>
            <a:endParaRPr lang="zh-CN" altLang="en-US" sz="2800" smtClean="0">
              <a:ea typeface="楷体_GB2312" pitchFamily="49" charset="-122"/>
            </a:endParaRPr>
          </a:p>
        </p:txBody>
      </p:sp>
      <p:sp>
        <p:nvSpPr>
          <p:cNvPr id="167940" name="Text Box 4"/>
          <p:cNvSpPr txBox="1">
            <a:spLocks noChangeArrowheads="1"/>
          </p:cNvSpPr>
          <p:nvPr/>
        </p:nvSpPr>
        <p:spPr bwMode="auto">
          <a:xfrm>
            <a:off x="539750" y="1790700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解</a:t>
            </a:r>
            <a:r>
              <a:rPr kumimoji="1" lang="en-US" altLang="zh-CN" b="1">
                <a:solidFill>
                  <a:schemeClr val="tx2"/>
                </a:solidFill>
              </a:rPr>
              <a:t>:</a:t>
            </a:r>
          </a:p>
        </p:txBody>
      </p:sp>
      <p:graphicFrame>
        <p:nvGraphicFramePr>
          <p:cNvPr id="25605" name="Object 5"/>
          <p:cNvGraphicFramePr>
            <a:graphicFrameLocks noChangeAspect="1"/>
          </p:cNvGraphicFramePr>
          <p:nvPr/>
        </p:nvGraphicFramePr>
        <p:xfrm>
          <a:off x="4337050" y="492125"/>
          <a:ext cx="2146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7" name="Equation" r:id="rId3" imgW="2085836" imgH="333524" progId="Equation.DSMT4">
                  <p:embed/>
                </p:oleObj>
              </mc:Choice>
              <mc:Fallback>
                <p:oleObj name="Equation" r:id="rId3" imgW="2085836" imgH="333524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7050" y="492125"/>
                        <a:ext cx="2146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942" name="Line 6"/>
          <p:cNvSpPr>
            <a:spLocks noChangeShapeType="1"/>
          </p:cNvSpPr>
          <p:nvPr/>
        </p:nvSpPr>
        <p:spPr bwMode="auto">
          <a:xfrm flipH="1">
            <a:off x="5794375" y="1724025"/>
            <a:ext cx="838200" cy="5334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7943" name="Arc 7"/>
          <p:cNvSpPr>
            <a:spLocks/>
          </p:cNvSpPr>
          <p:nvPr/>
        </p:nvSpPr>
        <p:spPr bwMode="auto">
          <a:xfrm>
            <a:off x="6405563" y="1495425"/>
            <a:ext cx="544512" cy="341313"/>
          </a:xfrm>
          <a:custGeom>
            <a:avLst/>
            <a:gdLst>
              <a:gd name="T0" fmla="*/ 2147483647 w 42990"/>
              <a:gd name="T1" fmla="*/ 2147483647 h 26818"/>
              <a:gd name="T2" fmla="*/ 2147483647 w 42990"/>
              <a:gd name="T3" fmla="*/ 2147483647 h 26818"/>
              <a:gd name="T4" fmla="*/ 2147483647 w 42990"/>
              <a:gd name="T5" fmla="*/ 2147483647 h 2681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2990" h="26818" fill="none" extrusionOk="0">
                <a:moveTo>
                  <a:pt x="639" y="26818"/>
                </a:moveTo>
                <a:cubicBezTo>
                  <a:pt x="214" y="25111"/>
                  <a:pt x="0" y="23358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2368" y="-1"/>
                  <a:pt x="41491" y="7931"/>
                  <a:pt x="42989" y="18595"/>
                </a:cubicBezTo>
              </a:path>
              <a:path w="42990" h="26818" stroke="0" extrusionOk="0">
                <a:moveTo>
                  <a:pt x="639" y="26818"/>
                </a:moveTo>
                <a:cubicBezTo>
                  <a:pt x="214" y="25111"/>
                  <a:pt x="0" y="23358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2368" y="-1"/>
                  <a:pt x="41491" y="7931"/>
                  <a:pt x="42989" y="18595"/>
                </a:cubicBezTo>
                <a:lnTo>
                  <a:pt x="21600" y="21600"/>
                </a:lnTo>
                <a:lnTo>
                  <a:pt x="639" y="26818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7944" name="Object 8"/>
          <p:cNvGraphicFramePr>
            <a:graphicFrameLocks noChangeAspect="1"/>
          </p:cNvGraphicFramePr>
          <p:nvPr/>
        </p:nvGraphicFramePr>
        <p:xfrm>
          <a:off x="6934200" y="1270000"/>
          <a:ext cx="2286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8" name="Equation" r:id="rId5" imgW="180984" imgH="257175" progId="Equation.3">
                  <p:embed/>
                </p:oleObj>
              </mc:Choice>
              <mc:Fallback>
                <p:oleObj name="Equation" r:id="rId5" imgW="180984" imgH="257175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1270000"/>
                        <a:ext cx="228600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945" name="Arc 9"/>
          <p:cNvSpPr>
            <a:spLocks/>
          </p:cNvSpPr>
          <p:nvPr/>
        </p:nvSpPr>
        <p:spPr bwMode="auto">
          <a:xfrm>
            <a:off x="6327775" y="1708150"/>
            <a:ext cx="323850" cy="323850"/>
          </a:xfrm>
          <a:custGeom>
            <a:avLst/>
            <a:gdLst>
              <a:gd name="T0" fmla="*/ 2147483647 w 18298"/>
              <a:gd name="T1" fmla="*/ 2147483647 h 17894"/>
              <a:gd name="T2" fmla="*/ 0 w 18298"/>
              <a:gd name="T3" fmla="*/ 2147483647 h 17894"/>
              <a:gd name="T4" fmla="*/ 2147483647 w 18298"/>
              <a:gd name="T5" fmla="*/ 0 h 1789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298" h="17894" fill="none" extrusionOk="0">
                <a:moveTo>
                  <a:pt x="6199" y="17893"/>
                </a:moveTo>
                <a:cubicBezTo>
                  <a:pt x="3709" y="16209"/>
                  <a:pt x="1597" y="14025"/>
                  <a:pt x="0" y="11478"/>
                </a:cubicBezTo>
              </a:path>
              <a:path w="18298" h="17894" stroke="0" extrusionOk="0">
                <a:moveTo>
                  <a:pt x="6199" y="17893"/>
                </a:moveTo>
                <a:cubicBezTo>
                  <a:pt x="3709" y="16209"/>
                  <a:pt x="1597" y="14025"/>
                  <a:pt x="0" y="11478"/>
                </a:cubicBezTo>
                <a:lnTo>
                  <a:pt x="18298" y="0"/>
                </a:lnTo>
                <a:lnTo>
                  <a:pt x="6199" y="17893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7946" name="Object 10"/>
          <p:cNvGraphicFramePr>
            <a:graphicFrameLocks noChangeAspect="1"/>
          </p:cNvGraphicFramePr>
          <p:nvPr/>
        </p:nvGraphicFramePr>
        <p:xfrm>
          <a:off x="6567488" y="2249488"/>
          <a:ext cx="446087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9" name="Equation" r:id="rId7" imgW="409473" imgH="276262" progId="Equation.3">
                  <p:embed/>
                </p:oleObj>
              </mc:Choice>
              <mc:Fallback>
                <p:oleObj name="Equation" r:id="rId7" imgW="409473" imgH="276262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7488" y="2249488"/>
                        <a:ext cx="446087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947" name="Line 11"/>
          <p:cNvSpPr>
            <a:spLocks noChangeShapeType="1"/>
          </p:cNvSpPr>
          <p:nvPr/>
        </p:nvSpPr>
        <p:spPr bwMode="auto">
          <a:xfrm flipH="1" flipV="1">
            <a:off x="6443663" y="1890713"/>
            <a:ext cx="152400" cy="381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7948" name="Arc 12"/>
          <p:cNvSpPr>
            <a:spLocks/>
          </p:cNvSpPr>
          <p:nvPr/>
        </p:nvSpPr>
        <p:spPr bwMode="auto">
          <a:xfrm>
            <a:off x="5791200" y="1730375"/>
            <a:ext cx="838200" cy="806450"/>
          </a:xfrm>
          <a:custGeom>
            <a:avLst/>
            <a:gdLst>
              <a:gd name="T0" fmla="*/ 2147483647 w 18288"/>
              <a:gd name="T1" fmla="*/ 2147483647 h 17655"/>
              <a:gd name="T2" fmla="*/ 0 w 18288"/>
              <a:gd name="T3" fmla="*/ 2147483647 h 17655"/>
              <a:gd name="T4" fmla="*/ 2147483647 w 18288"/>
              <a:gd name="T5" fmla="*/ 0 h 1765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288" h="17655" fill="none" extrusionOk="0">
                <a:moveTo>
                  <a:pt x="5843" y="17655"/>
                </a:moveTo>
                <a:cubicBezTo>
                  <a:pt x="3507" y="16008"/>
                  <a:pt x="1521" y="13914"/>
                  <a:pt x="0" y="11493"/>
                </a:cubicBezTo>
              </a:path>
              <a:path w="18288" h="17655" stroke="0" extrusionOk="0">
                <a:moveTo>
                  <a:pt x="5843" y="17655"/>
                </a:moveTo>
                <a:cubicBezTo>
                  <a:pt x="3507" y="16008"/>
                  <a:pt x="1521" y="13914"/>
                  <a:pt x="0" y="11493"/>
                </a:cubicBezTo>
                <a:lnTo>
                  <a:pt x="18288" y="0"/>
                </a:lnTo>
                <a:lnTo>
                  <a:pt x="5843" y="17655"/>
                </a:lnTo>
                <a:close/>
              </a:path>
            </a:pathLst>
          </a:custGeom>
          <a:solidFill>
            <a:srgbClr val="6666FF">
              <a:alpha val="50195"/>
            </a:srgb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7949" name="Line 13"/>
          <p:cNvSpPr>
            <a:spLocks noChangeShapeType="1"/>
          </p:cNvSpPr>
          <p:nvPr/>
        </p:nvSpPr>
        <p:spPr bwMode="auto">
          <a:xfrm flipH="1">
            <a:off x="6005513" y="1724025"/>
            <a:ext cx="609600" cy="9144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7950" name="Object 14"/>
          <p:cNvGraphicFramePr>
            <a:graphicFrameLocks noChangeAspect="1"/>
          </p:cNvGraphicFramePr>
          <p:nvPr/>
        </p:nvGraphicFramePr>
        <p:xfrm>
          <a:off x="2590800" y="1630363"/>
          <a:ext cx="16383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0" name="Equation" r:id="rId9" imgW="1581020" imgH="790612" progId="Equation.3">
                  <p:embed/>
                </p:oleObj>
              </mc:Choice>
              <mc:Fallback>
                <p:oleObj name="Equation" r:id="rId9" imgW="1581020" imgH="790612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630363"/>
                        <a:ext cx="16383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51" name="Object 15"/>
          <p:cNvGraphicFramePr>
            <a:graphicFrameLocks noChangeAspect="1"/>
          </p:cNvGraphicFramePr>
          <p:nvPr/>
        </p:nvGraphicFramePr>
        <p:xfrm>
          <a:off x="1371600" y="1665288"/>
          <a:ext cx="12446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1" name="Equation" r:id="rId11" imgW="1190616" imgH="771525" progId="Equation.3">
                  <p:embed/>
                </p:oleObj>
              </mc:Choice>
              <mc:Fallback>
                <p:oleObj name="Equation" r:id="rId11" imgW="1190616" imgH="77152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665288"/>
                        <a:ext cx="12446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52" name="Object 16"/>
          <p:cNvGraphicFramePr>
            <a:graphicFrameLocks noChangeAspect="1"/>
          </p:cNvGraphicFramePr>
          <p:nvPr/>
        </p:nvGraphicFramePr>
        <p:xfrm>
          <a:off x="1739900" y="2665413"/>
          <a:ext cx="7366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2" name="Equation" r:id="rId13" imgW="676433" imgH="885713" progId="Equation.3">
                  <p:embed/>
                </p:oleObj>
              </mc:Choice>
              <mc:Fallback>
                <p:oleObj name="Equation" r:id="rId13" imgW="676433" imgH="88571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900" y="2665413"/>
                        <a:ext cx="7366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53" name="Object 17"/>
          <p:cNvGraphicFramePr>
            <a:graphicFrameLocks noChangeAspect="1"/>
          </p:cNvGraphicFramePr>
          <p:nvPr/>
        </p:nvGraphicFramePr>
        <p:xfrm>
          <a:off x="2584450" y="2773363"/>
          <a:ext cx="10033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3" name="Equation" r:id="rId15" imgW="943059" imgH="828787" progId="Equation.3">
                  <p:embed/>
                </p:oleObj>
              </mc:Choice>
              <mc:Fallback>
                <p:oleObj name="Equation" r:id="rId15" imgW="943059" imgH="828787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4450" y="2773363"/>
                        <a:ext cx="10033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54" name="Object 18"/>
          <p:cNvGraphicFramePr>
            <a:graphicFrameLocks noChangeAspect="1"/>
          </p:cNvGraphicFramePr>
          <p:nvPr/>
        </p:nvGraphicFramePr>
        <p:xfrm>
          <a:off x="3676650" y="2728913"/>
          <a:ext cx="406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4" name="Equation" r:id="rId17" imgW="352267" imgH="857250" progId="Equation.3">
                  <p:embed/>
                </p:oleObj>
              </mc:Choice>
              <mc:Fallback>
                <p:oleObj name="Equation" r:id="rId17" imgW="352267" imgH="85725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6650" y="2728913"/>
                        <a:ext cx="406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55" name="Object 19"/>
          <p:cNvGraphicFramePr>
            <a:graphicFrameLocks noChangeAspect="1"/>
          </p:cNvGraphicFramePr>
          <p:nvPr/>
        </p:nvGraphicFramePr>
        <p:xfrm>
          <a:off x="1752600" y="3916363"/>
          <a:ext cx="13589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5" name="Equation" r:id="rId19" imgW="1305027" imgH="790612" progId="Equation.3">
                  <p:embed/>
                </p:oleObj>
              </mc:Choice>
              <mc:Fallback>
                <p:oleObj name="Equation" r:id="rId19" imgW="1305027" imgH="790612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916363"/>
                        <a:ext cx="13589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0" name="Text Box 20"/>
          <p:cNvSpPr txBox="1">
            <a:spLocks noChangeArrowheads="1"/>
          </p:cNvSpPr>
          <p:nvPr/>
        </p:nvSpPr>
        <p:spPr bwMode="auto">
          <a:xfrm>
            <a:off x="152400" y="952500"/>
            <a:ext cx="518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到 </a:t>
            </a:r>
            <a:r>
              <a:rPr kumimoji="1" lang="en-US" altLang="zh-CN"/>
              <a:t>2</a:t>
            </a:r>
            <a:r>
              <a:rPr kumimoji="1" lang="en-US" altLang="zh-CN">
                <a:sym typeface="Symbol" pitchFamily="18" charset="2"/>
              </a:rPr>
              <a:t></a:t>
            </a:r>
            <a:r>
              <a:rPr kumimoji="1" lang="en-US" altLang="zh-CN"/>
              <a:t> </a:t>
            </a:r>
            <a:r>
              <a:rPr kumimoji="1" lang="zh-CN" altLang="en-US"/>
              <a:t>所围图形面积</a:t>
            </a:r>
            <a:r>
              <a:rPr kumimoji="1" lang="en-US" altLang="zh-CN"/>
              <a:t>.   </a:t>
            </a:r>
            <a:endParaRPr kumimoji="1" lang="en-US" altLang="zh-CN" sz="2400">
              <a:solidFill>
                <a:schemeClr val="accent2"/>
              </a:solidFill>
            </a:endParaRPr>
          </a:p>
        </p:txBody>
      </p:sp>
      <p:grpSp>
        <p:nvGrpSpPr>
          <p:cNvPr id="167957" name="Group 21"/>
          <p:cNvGrpSpPr>
            <a:grpSpLocks/>
          </p:cNvGrpSpPr>
          <p:nvPr/>
        </p:nvGrpSpPr>
        <p:grpSpPr bwMode="auto">
          <a:xfrm>
            <a:off x="5743575" y="1212850"/>
            <a:ext cx="3019425" cy="1784350"/>
            <a:chOff x="3618" y="1070"/>
            <a:chExt cx="1902" cy="1124"/>
          </a:xfrm>
        </p:grpSpPr>
        <p:graphicFrame>
          <p:nvGraphicFramePr>
            <p:cNvPr id="25623" name="Object 22"/>
            <p:cNvGraphicFramePr>
              <a:graphicFrameLocks noChangeAspect="1"/>
            </p:cNvGraphicFramePr>
            <p:nvPr/>
          </p:nvGraphicFramePr>
          <p:xfrm>
            <a:off x="4999" y="1200"/>
            <a:ext cx="425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86" name="Equation" r:id="rId21" imgW="657364" imgH="333524" progId="Equation.3">
                    <p:embed/>
                  </p:oleObj>
                </mc:Choice>
                <mc:Fallback>
                  <p:oleObj name="Equation" r:id="rId21" imgW="657364" imgH="333524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9" y="1200"/>
                          <a:ext cx="425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5624" name="Group 23"/>
            <p:cNvGrpSpPr>
              <a:grpSpLocks/>
            </p:cNvGrpSpPr>
            <p:nvPr/>
          </p:nvGrpSpPr>
          <p:grpSpPr bwMode="auto">
            <a:xfrm>
              <a:off x="3618" y="1070"/>
              <a:ext cx="1902" cy="1124"/>
              <a:chOff x="3618" y="1070"/>
              <a:chExt cx="1902" cy="1124"/>
            </a:xfrm>
          </p:grpSpPr>
          <p:graphicFrame>
            <p:nvGraphicFramePr>
              <p:cNvPr id="25625" name="Object 24"/>
              <p:cNvGraphicFramePr>
                <a:graphicFrameLocks noChangeAspect="1"/>
              </p:cNvGraphicFramePr>
              <p:nvPr/>
            </p:nvGraphicFramePr>
            <p:xfrm>
              <a:off x="5361" y="1440"/>
              <a:ext cx="159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687" name="Equation" r:id="rId23" imgW="209420" imgH="180826" progId="Equation.3">
                      <p:embed/>
                    </p:oleObj>
                  </mc:Choice>
                  <mc:Fallback>
                    <p:oleObj name="Equation" r:id="rId23" imgW="209420" imgH="180826" progId="Equation.3">
                      <p:embed/>
                      <p:pic>
                        <p:nvPicPr>
                          <p:cNvPr id="0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61" y="1440"/>
                            <a:ext cx="159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626" name="Line 25"/>
              <p:cNvSpPr>
                <a:spLocks noChangeShapeType="1"/>
              </p:cNvSpPr>
              <p:nvPr/>
            </p:nvSpPr>
            <p:spPr bwMode="auto">
              <a:xfrm>
                <a:off x="4176" y="1392"/>
                <a:ext cx="134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5627" name="Group 26"/>
              <p:cNvGrpSpPr>
                <a:grpSpLocks/>
              </p:cNvGrpSpPr>
              <p:nvPr/>
            </p:nvGrpSpPr>
            <p:grpSpPr bwMode="auto">
              <a:xfrm>
                <a:off x="3618" y="1070"/>
                <a:ext cx="1623" cy="1124"/>
                <a:chOff x="2418" y="1899"/>
                <a:chExt cx="1350" cy="936"/>
              </a:xfrm>
            </p:grpSpPr>
            <p:sp>
              <p:nvSpPr>
                <p:cNvPr id="25629" name="Freeform 27"/>
                <p:cNvSpPr>
                  <a:spLocks/>
                </p:cNvSpPr>
                <p:nvPr/>
              </p:nvSpPr>
              <p:spPr bwMode="auto">
                <a:xfrm>
                  <a:off x="2874" y="1929"/>
                  <a:ext cx="84" cy="228"/>
                </a:xfrm>
                <a:custGeom>
                  <a:avLst/>
                  <a:gdLst>
                    <a:gd name="T0" fmla="*/ 12 w 84"/>
                    <a:gd name="T1" fmla="*/ 228 h 228"/>
                    <a:gd name="T2" fmla="*/ 12 w 84"/>
                    <a:gd name="T3" fmla="*/ 228 h 228"/>
                    <a:gd name="T4" fmla="*/ 18 w 84"/>
                    <a:gd name="T5" fmla="*/ 228 h 228"/>
                    <a:gd name="T6" fmla="*/ 24 w 84"/>
                    <a:gd name="T7" fmla="*/ 228 h 228"/>
                    <a:gd name="T8" fmla="*/ 30 w 84"/>
                    <a:gd name="T9" fmla="*/ 222 h 228"/>
                    <a:gd name="T10" fmla="*/ 30 w 84"/>
                    <a:gd name="T11" fmla="*/ 222 h 228"/>
                    <a:gd name="T12" fmla="*/ 36 w 84"/>
                    <a:gd name="T13" fmla="*/ 222 h 228"/>
                    <a:gd name="T14" fmla="*/ 42 w 84"/>
                    <a:gd name="T15" fmla="*/ 222 h 228"/>
                    <a:gd name="T16" fmla="*/ 42 w 84"/>
                    <a:gd name="T17" fmla="*/ 216 h 228"/>
                    <a:gd name="T18" fmla="*/ 48 w 84"/>
                    <a:gd name="T19" fmla="*/ 216 h 228"/>
                    <a:gd name="T20" fmla="*/ 54 w 84"/>
                    <a:gd name="T21" fmla="*/ 210 h 228"/>
                    <a:gd name="T22" fmla="*/ 54 w 84"/>
                    <a:gd name="T23" fmla="*/ 210 h 228"/>
                    <a:gd name="T24" fmla="*/ 60 w 84"/>
                    <a:gd name="T25" fmla="*/ 204 h 228"/>
                    <a:gd name="T26" fmla="*/ 60 w 84"/>
                    <a:gd name="T27" fmla="*/ 204 h 228"/>
                    <a:gd name="T28" fmla="*/ 66 w 84"/>
                    <a:gd name="T29" fmla="*/ 198 h 228"/>
                    <a:gd name="T30" fmla="*/ 66 w 84"/>
                    <a:gd name="T31" fmla="*/ 192 h 228"/>
                    <a:gd name="T32" fmla="*/ 72 w 84"/>
                    <a:gd name="T33" fmla="*/ 192 h 228"/>
                    <a:gd name="T34" fmla="*/ 72 w 84"/>
                    <a:gd name="T35" fmla="*/ 186 h 228"/>
                    <a:gd name="T36" fmla="*/ 78 w 84"/>
                    <a:gd name="T37" fmla="*/ 180 h 228"/>
                    <a:gd name="T38" fmla="*/ 78 w 84"/>
                    <a:gd name="T39" fmla="*/ 174 h 228"/>
                    <a:gd name="T40" fmla="*/ 78 w 84"/>
                    <a:gd name="T41" fmla="*/ 174 h 228"/>
                    <a:gd name="T42" fmla="*/ 78 w 84"/>
                    <a:gd name="T43" fmla="*/ 168 h 228"/>
                    <a:gd name="T44" fmla="*/ 84 w 84"/>
                    <a:gd name="T45" fmla="*/ 162 h 228"/>
                    <a:gd name="T46" fmla="*/ 84 w 84"/>
                    <a:gd name="T47" fmla="*/ 156 h 228"/>
                    <a:gd name="T48" fmla="*/ 84 w 84"/>
                    <a:gd name="T49" fmla="*/ 150 h 228"/>
                    <a:gd name="T50" fmla="*/ 84 w 84"/>
                    <a:gd name="T51" fmla="*/ 144 h 228"/>
                    <a:gd name="T52" fmla="*/ 84 w 84"/>
                    <a:gd name="T53" fmla="*/ 138 h 228"/>
                    <a:gd name="T54" fmla="*/ 84 w 84"/>
                    <a:gd name="T55" fmla="*/ 132 h 228"/>
                    <a:gd name="T56" fmla="*/ 84 w 84"/>
                    <a:gd name="T57" fmla="*/ 126 h 228"/>
                    <a:gd name="T58" fmla="*/ 84 w 84"/>
                    <a:gd name="T59" fmla="*/ 120 h 228"/>
                    <a:gd name="T60" fmla="*/ 84 w 84"/>
                    <a:gd name="T61" fmla="*/ 114 h 228"/>
                    <a:gd name="T62" fmla="*/ 84 w 84"/>
                    <a:gd name="T63" fmla="*/ 108 h 228"/>
                    <a:gd name="T64" fmla="*/ 78 w 84"/>
                    <a:gd name="T65" fmla="*/ 102 h 228"/>
                    <a:gd name="T66" fmla="*/ 78 w 84"/>
                    <a:gd name="T67" fmla="*/ 96 h 228"/>
                    <a:gd name="T68" fmla="*/ 78 w 84"/>
                    <a:gd name="T69" fmla="*/ 90 h 228"/>
                    <a:gd name="T70" fmla="*/ 72 w 84"/>
                    <a:gd name="T71" fmla="*/ 84 h 228"/>
                    <a:gd name="T72" fmla="*/ 72 w 84"/>
                    <a:gd name="T73" fmla="*/ 78 h 228"/>
                    <a:gd name="T74" fmla="*/ 66 w 84"/>
                    <a:gd name="T75" fmla="*/ 72 h 228"/>
                    <a:gd name="T76" fmla="*/ 66 w 84"/>
                    <a:gd name="T77" fmla="*/ 66 h 228"/>
                    <a:gd name="T78" fmla="*/ 60 w 84"/>
                    <a:gd name="T79" fmla="*/ 60 h 228"/>
                    <a:gd name="T80" fmla="*/ 60 w 84"/>
                    <a:gd name="T81" fmla="*/ 54 h 228"/>
                    <a:gd name="T82" fmla="*/ 54 w 84"/>
                    <a:gd name="T83" fmla="*/ 48 h 228"/>
                    <a:gd name="T84" fmla="*/ 48 w 84"/>
                    <a:gd name="T85" fmla="*/ 42 h 228"/>
                    <a:gd name="T86" fmla="*/ 42 w 84"/>
                    <a:gd name="T87" fmla="*/ 36 h 228"/>
                    <a:gd name="T88" fmla="*/ 36 w 84"/>
                    <a:gd name="T89" fmla="*/ 30 h 228"/>
                    <a:gd name="T90" fmla="*/ 30 w 84"/>
                    <a:gd name="T91" fmla="*/ 24 h 228"/>
                    <a:gd name="T92" fmla="*/ 24 w 84"/>
                    <a:gd name="T93" fmla="*/ 24 h 228"/>
                    <a:gd name="T94" fmla="*/ 18 w 84"/>
                    <a:gd name="T95" fmla="*/ 18 h 228"/>
                    <a:gd name="T96" fmla="*/ 12 w 84"/>
                    <a:gd name="T97" fmla="*/ 12 h 228"/>
                    <a:gd name="T98" fmla="*/ 6 w 84"/>
                    <a:gd name="T99" fmla="*/ 6 h 228"/>
                    <a:gd name="T100" fmla="*/ 0 w 84"/>
                    <a:gd name="T101" fmla="*/ 0 h 228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84" h="228">
                      <a:moveTo>
                        <a:pt x="6" y="228"/>
                      </a:moveTo>
                      <a:lnTo>
                        <a:pt x="6" y="228"/>
                      </a:lnTo>
                      <a:lnTo>
                        <a:pt x="12" y="228"/>
                      </a:lnTo>
                      <a:lnTo>
                        <a:pt x="18" y="228"/>
                      </a:lnTo>
                      <a:lnTo>
                        <a:pt x="24" y="228"/>
                      </a:lnTo>
                      <a:lnTo>
                        <a:pt x="30" y="222"/>
                      </a:lnTo>
                      <a:lnTo>
                        <a:pt x="36" y="222"/>
                      </a:lnTo>
                      <a:lnTo>
                        <a:pt x="42" y="222"/>
                      </a:lnTo>
                      <a:lnTo>
                        <a:pt x="42" y="216"/>
                      </a:lnTo>
                      <a:lnTo>
                        <a:pt x="48" y="216"/>
                      </a:lnTo>
                      <a:lnTo>
                        <a:pt x="48" y="210"/>
                      </a:lnTo>
                      <a:lnTo>
                        <a:pt x="54" y="210"/>
                      </a:lnTo>
                      <a:lnTo>
                        <a:pt x="60" y="204"/>
                      </a:lnTo>
                      <a:lnTo>
                        <a:pt x="60" y="198"/>
                      </a:lnTo>
                      <a:lnTo>
                        <a:pt x="66" y="198"/>
                      </a:lnTo>
                      <a:lnTo>
                        <a:pt x="66" y="192"/>
                      </a:lnTo>
                      <a:lnTo>
                        <a:pt x="72" y="192"/>
                      </a:lnTo>
                      <a:lnTo>
                        <a:pt x="72" y="186"/>
                      </a:lnTo>
                      <a:lnTo>
                        <a:pt x="72" y="180"/>
                      </a:lnTo>
                      <a:lnTo>
                        <a:pt x="78" y="180"/>
                      </a:lnTo>
                      <a:lnTo>
                        <a:pt x="78" y="174"/>
                      </a:lnTo>
                      <a:lnTo>
                        <a:pt x="78" y="168"/>
                      </a:lnTo>
                      <a:lnTo>
                        <a:pt x="84" y="168"/>
                      </a:lnTo>
                      <a:lnTo>
                        <a:pt x="84" y="162"/>
                      </a:lnTo>
                      <a:lnTo>
                        <a:pt x="84" y="156"/>
                      </a:lnTo>
                      <a:lnTo>
                        <a:pt x="84" y="150"/>
                      </a:lnTo>
                      <a:lnTo>
                        <a:pt x="84" y="144"/>
                      </a:lnTo>
                      <a:lnTo>
                        <a:pt x="84" y="138"/>
                      </a:lnTo>
                      <a:lnTo>
                        <a:pt x="84" y="132"/>
                      </a:lnTo>
                      <a:lnTo>
                        <a:pt x="84" y="126"/>
                      </a:lnTo>
                      <a:lnTo>
                        <a:pt x="84" y="120"/>
                      </a:lnTo>
                      <a:lnTo>
                        <a:pt x="84" y="114"/>
                      </a:lnTo>
                      <a:lnTo>
                        <a:pt x="84" y="108"/>
                      </a:lnTo>
                      <a:lnTo>
                        <a:pt x="84" y="102"/>
                      </a:lnTo>
                      <a:lnTo>
                        <a:pt x="78" y="102"/>
                      </a:lnTo>
                      <a:lnTo>
                        <a:pt x="78" y="96"/>
                      </a:lnTo>
                      <a:lnTo>
                        <a:pt x="78" y="90"/>
                      </a:lnTo>
                      <a:lnTo>
                        <a:pt x="78" y="84"/>
                      </a:lnTo>
                      <a:lnTo>
                        <a:pt x="72" y="84"/>
                      </a:lnTo>
                      <a:lnTo>
                        <a:pt x="72" y="78"/>
                      </a:lnTo>
                      <a:lnTo>
                        <a:pt x="72" y="72"/>
                      </a:lnTo>
                      <a:lnTo>
                        <a:pt x="66" y="72"/>
                      </a:lnTo>
                      <a:lnTo>
                        <a:pt x="66" y="66"/>
                      </a:lnTo>
                      <a:lnTo>
                        <a:pt x="66" y="60"/>
                      </a:lnTo>
                      <a:lnTo>
                        <a:pt x="60" y="60"/>
                      </a:lnTo>
                      <a:lnTo>
                        <a:pt x="60" y="54"/>
                      </a:lnTo>
                      <a:lnTo>
                        <a:pt x="54" y="54"/>
                      </a:lnTo>
                      <a:lnTo>
                        <a:pt x="54" y="48"/>
                      </a:lnTo>
                      <a:lnTo>
                        <a:pt x="48" y="48"/>
                      </a:lnTo>
                      <a:lnTo>
                        <a:pt x="48" y="42"/>
                      </a:lnTo>
                      <a:lnTo>
                        <a:pt x="42" y="36"/>
                      </a:lnTo>
                      <a:lnTo>
                        <a:pt x="42" y="30"/>
                      </a:lnTo>
                      <a:lnTo>
                        <a:pt x="36" y="30"/>
                      </a:lnTo>
                      <a:lnTo>
                        <a:pt x="30" y="24"/>
                      </a:lnTo>
                      <a:lnTo>
                        <a:pt x="24" y="24"/>
                      </a:lnTo>
                      <a:lnTo>
                        <a:pt x="24" y="18"/>
                      </a:lnTo>
                      <a:lnTo>
                        <a:pt x="18" y="18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30" name="Freeform 28"/>
                <p:cNvSpPr>
                  <a:spLocks/>
                </p:cNvSpPr>
                <p:nvPr/>
              </p:nvSpPr>
              <p:spPr bwMode="auto">
                <a:xfrm>
                  <a:off x="2430" y="1899"/>
                  <a:ext cx="444" cy="288"/>
                </a:xfrm>
                <a:custGeom>
                  <a:avLst/>
                  <a:gdLst>
                    <a:gd name="T0" fmla="*/ 438 w 444"/>
                    <a:gd name="T1" fmla="*/ 30 h 288"/>
                    <a:gd name="T2" fmla="*/ 432 w 444"/>
                    <a:gd name="T3" fmla="*/ 24 h 288"/>
                    <a:gd name="T4" fmla="*/ 420 w 444"/>
                    <a:gd name="T5" fmla="*/ 18 h 288"/>
                    <a:gd name="T6" fmla="*/ 414 w 444"/>
                    <a:gd name="T7" fmla="*/ 18 h 288"/>
                    <a:gd name="T8" fmla="*/ 408 w 444"/>
                    <a:gd name="T9" fmla="*/ 12 h 288"/>
                    <a:gd name="T10" fmla="*/ 396 w 444"/>
                    <a:gd name="T11" fmla="*/ 12 h 288"/>
                    <a:gd name="T12" fmla="*/ 390 w 444"/>
                    <a:gd name="T13" fmla="*/ 12 h 288"/>
                    <a:gd name="T14" fmla="*/ 378 w 444"/>
                    <a:gd name="T15" fmla="*/ 6 h 288"/>
                    <a:gd name="T16" fmla="*/ 372 w 444"/>
                    <a:gd name="T17" fmla="*/ 6 h 288"/>
                    <a:gd name="T18" fmla="*/ 360 w 444"/>
                    <a:gd name="T19" fmla="*/ 6 h 288"/>
                    <a:gd name="T20" fmla="*/ 348 w 444"/>
                    <a:gd name="T21" fmla="*/ 0 h 288"/>
                    <a:gd name="T22" fmla="*/ 342 w 444"/>
                    <a:gd name="T23" fmla="*/ 0 h 288"/>
                    <a:gd name="T24" fmla="*/ 330 w 444"/>
                    <a:gd name="T25" fmla="*/ 0 h 288"/>
                    <a:gd name="T26" fmla="*/ 318 w 444"/>
                    <a:gd name="T27" fmla="*/ 0 h 288"/>
                    <a:gd name="T28" fmla="*/ 312 w 444"/>
                    <a:gd name="T29" fmla="*/ 0 h 288"/>
                    <a:gd name="T30" fmla="*/ 300 w 444"/>
                    <a:gd name="T31" fmla="*/ 0 h 288"/>
                    <a:gd name="T32" fmla="*/ 288 w 444"/>
                    <a:gd name="T33" fmla="*/ 0 h 288"/>
                    <a:gd name="T34" fmla="*/ 282 w 444"/>
                    <a:gd name="T35" fmla="*/ 6 h 288"/>
                    <a:gd name="T36" fmla="*/ 270 w 444"/>
                    <a:gd name="T37" fmla="*/ 6 h 288"/>
                    <a:gd name="T38" fmla="*/ 258 w 444"/>
                    <a:gd name="T39" fmla="*/ 6 h 288"/>
                    <a:gd name="T40" fmla="*/ 246 w 444"/>
                    <a:gd name="T41" fmla="*/ 12 h 288"/>
                    <a:gd name="T42" fmla="*/ 240 w 444"/>
                    <a:gd name="T43" fmla="*/ 12 h 288"/>
                    <a:gd name="T44" fmla="*/ 228 w 444"/>
                    <a:gd name="T45" fmla="*/ 18 h 288"/>
                    <a:gd name="T46" fmla="*/ 216 w 444"/>
                    <a:gd name="T47" fmla="*/ 24 h 288"/>
                    <a:gd name="T48" fmla="*/ 204 w 444"/>
                    <a:gd name="T49" fmla="*/ 24 h 288"/>
                    <a:gd name="T50" fmla="*/ 198 w 444"/>
                    <a:gd name="T51" fmla="*/ 30 h 288"/>
                    <a:gd name="T52" fmla="*/ 186 w 444"/>
                    <a:gd name="T53" fmla="*/ 36 h 288"/>
                    <a:gd name="T54" fmla="*/ 174 w 444"/>
                    <a:gd name="T55" fmla="*/ 42 h 288"/>
                    <a:gd name="T56" fmla="*/ 162 w 444"/>
                    <a:gd name="T57" fmla="*/ 48 h 288"/>
                    <a:gd name="T58" fmla="*/ 156 w 444"/>
                    <a:gd name="T59" fmla="*/ 54 h 288"/>
                    <a:gd name="T60" fmla="*/ 144 w 444"/>
                    <a:gd name="T61" fmla="*/ 60 h 288"/>
                    <a:gd name="T62" fmla="*/ 132 w 444"/>
                    <a:gd name="T63" fmla="*/ 66 h 288"/>
                    <a:gd name="T64" fmla="*/ 126 w 444"/>
                    <a:gd name="T65" fmla="*/ 78 h 288"/>
                    <a:gd name="T66" fmla="*/ 114 w 444"/>
                    <a:gd name="T67" fmla="*/ 84 h 288"/>
                    <a:gd name="T68" fmla="*/ 108 w 444"/>
                    <a:gd name="T69" fmla="*/ 96 h 288"/>
                    <a:gd name="T70" fmla="*/ 96 w 444"/>
                    <a:gd name="T71" fmla="*/ 102 h 288"/>
                    <a:gd name="T72" fmla="*/ 90 w 444"/>
                    <a:gd name="T73" fmla="*/ 114 h 288"/>
                    <a:gd name="T74" fmla="*/ 78 w 444"/>
                    <a:gd name="T75" fmla="*/ 120 h 288"/>
                    <a:gd name="T76" fmla="*/ 72 w 444"/>
                    <a:gd name="T77" fmla="*/ 132 h 288"/>
                    <a:gd name="T78" fmla="*/ 66 w 444"/>
                    <a:gd name="T79" fmla="*/ 144 h 288"/>
                    <a:gd name="T80" fmla="*/ 54 w 444"/>
                    <a:gd name="T81" fmla="*/ 156 h 288"/>
                    <a:gd name="T82" fmla="*/ 48 w 444"/>
                    <a:gd name="T83" fmla="*/ 168 h 288"/>
                    <a:gd name="T84" fmla="*/ 42 w 444"/>
                    <a:gd name="T85" fmla="*/ 180 h 288"/>
                    <a:gd name="T86" fmla="*/ 36 w 444"/>
                    <a:gd name="T87" fmla="*/ 192 h 288"/>
                    <a:gd name="T88" fmla="*/ 30 w 444"/>
                    <a:gd name="T89" fmla="*/ 204 h 288"/>
                    <a:gd name="T90" fmla="*/ 24 w 444"/>
                    <a:gd name="T91" fmla="*/ 216 h 288"/>
                    <a:gd name="T92" fmla="*/ 18 w 444"/>
                    <a:gd name="T93" fmla="*/ 228 h 288"/>
                    <a:gd name="T94" fmla="*/ 12 w 444"/>
                    <a:gd name="T95" fmla="*/ 240 h 288"/>
                    <a:gd name="T96" fmla="*/ 6 w 444"/>
                    <a:gd name="T97" fmla="*/ 258 h 288"/>
                    <a:gd name="T98" fmla="*/ 0 w 444"/>
                    <a:gd name="T99" fmla="*/ 270 h 288"/>
                    <a:gd name="T100" fmla="*/ 0 w 444"/>
                    <a:gd name="T101" fmla="*/ 282 h 288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444" h="288">
                      <a:moveTo>
                        <a:pt x="444" y="30"/>
                      </a:moveTo>
                      <a:lnTo>
                        <a:pt x="444" y="30"/>
                      </a:lnTo>
                      <a:lnTo>
                        <a:pt x="438" y="30"/>
                      </a:lnTo>
                      <a:lnTo>
                        <a:pt x="432" y="24"/>
                      </a:lnTo>
                      <a:lnTo>
                        <a:pt x="426" y="24"/>
                      </a:lnTo>
                      <a:lnTo>
                        <a:pt x="420" y="18"/>
                      </a:lnTo>
                      <a:lnTo>
                        <a:pt x="414" y="18"/>
                      </a:lnTo>
                      <a:lnTo>
                        <a:pt x="408" y="18"/>
                      </a:lnTo>
                      <a:lnTo>
                        <a:pt x="408" y="12"/>
                      </a:lnTo>
                      <a:lnTo>
                        <a:pt x="402" y="12"/>
                      </a:lnTo>
                      <a:lnTo>
                        <a:pt x="396" y="12"/>
                      </a:lnTo>
                      <a:lnTo>
                        <a:pt x="390" y="12"/>
                      </a:lnTo>
                      <a:lnTo>
                        <a:pt x="384" y="6"/>
                      </a:lnTo>
                      <a:lnTo>
                        <a:pt x="378" y="6"/>
                      </a:lnTo>
                      <a:lnTo>
                        <a:pt x="372" y="6"/>
                      </a:lnTo>
                      <a:lnTo>
                        <a:pt x="366" y="6"/>
                      </a:lnTo>
                      <a:lnTo>
                        <a:pt x="360" y="6"/>
                      </a:lnTo>
                      <a:lnTo>
                        <a:pt x="354" y="0"/>
                      </a:lnTo>
                      <a:lnTo>
                        <a:pt x="348" y="0"/>
                      </a:lnTo>
                      <a:lnTo>
                        <a:pt x="342" y="0"/>
                      </a:lnTo>
                      <a:lnTo>
                        <a:pt x="336" y="0"/>
                      </a:lnTo>
                      <a:lnTo>
                        <a:pt x="330" y="0"/>
                      </a:lnTo>
                      <a:lnTo>
                        <a:pt x="324" y="0"/>
                      </a:lnTo>
                      <a:lnTo>
                        <a:pt x="318" y="0"/>
                      </a:lnTo>
                      <a:lnTo>
                        <a:pt x="312" y="0"/>
                      </a:lnTo>
                      <a:lnTo>
                        <a:pt x="306" y="0"/>
                      </a:lnTo>
                      <a:lnTo>
                        <a:pt x="300" y="0"/>
                      </a:lnTo>
                      <a:lnTo>
                        <a:pt x="294" y="0"/>
                      </a:lnTo>
                      <a:lnTo>
                        <a:pt x="288" y="0"/>
                      </a:lnTo>
                      <a:lnTo>
                        <a:pt x="288" y="6"/>
                      </a:lnTo>
                      <a:lnTo>
                        <a:pt x="282" y="6"/>
                      </a:lnTo>
                      <a:lnTo>
                        <a:pt x="276" y="6"/>
                      </a:lnTo>
                      <a:lnTo>
                        <a:pt x="270" y="6"/>
                      </a:lnTo>
                      <a:lnTo>
                        <a:pt x="264" y="6"/>
                      </a:lnTo>
                      <a:lnTo>
                        <a:pt x="258" y="6"/>
                      </a:lnTo>
                      <a:lnTo>
                        <a:pt x="252" y="12"/>
                      </a:lnTo>
                      <a:lnTo>
                        <a:pt x="246" y="12"/>
                      </a:lnTo>
                      <a:lnTo>
                        <a:pt x="240" y="12"/>
                      </a:lnTo>
                      <a:lnTo>
                        <a:pt x="234" y="12"/>
                      </a:lnTo>
                      <a:lnTo>
                        <a:pt x="234" y="18"/>
                      </a:lnTo>
                      <a:lnTo>
                        <a:pt x="228" y="18"/>
                      </a:lnTo>
                      <a:lnTo>
                        <a:pt x="222" y="18"/>
                      </a:lnTo>
                      <a:lnTo>
                        <a:pt x="216" y="18"/>
                      </a:lnTo>
                      <a:lnTo>
                        <a:pt x="216" y="24"/>
                      </a:lnTo>
                      <a:lnTo>
                        <a:pt x="210" y="24"/>
                      </a:lnTo>
                      <a:lnTo>
                        <a:pt x="204" y="24"/>
                      </a:lnTo>
                      <a:lnTo>
                        <a:pt x="204" y="30"/>
                      </a:lnTo>
                      <a:lnTo>
                        <a:pt x="198" y="30"/>
                      </a:lnTo>
                      <a:lnTo>
                        <a:pt x="192" y="30"/>
                      </a:lnTo>
                      <a:lnTo>
                        <a:pt x="192" y="36"/>
                      </a:lnTo>
                      <a:lnTo>
                        <a:pt x="186" y="36"/>
                      </a:lnTo>
                      <a:lnTo>
                        <a:pt x="180" y="36"/>
                      </a:lnTo>
                      <a:lnTo>
                        <a:pt x="180" y="42"/>
                      </a:lnTo>
                      <a:lnTo>
                        <a:pt x="174" y="42"/>
                      </a:lnTo>
                      <a:lnTo>
                        <a:pt x="168" y="42"/>
                      </a:lnTo>
                      <a:lnTo>
                        <a:pt x="168" y="48"/>
                      </a:lnTo>
                      <a:lnTo>
                        <a:pt x="162" y="48"/>
                      </a:lnTo>
                      <a:lnTo>
                        <a:pt x="156" y="54"/>
                      </a:lnTo>
                      <a:lnTo>
                        <a:pt x="150" y="54"/>
                      </a:lnTo>
                      <a:lnTo>
                        <a:pt x="150" y="60"/>
                      </a:lnTo>
                      <a:lnTo>
                        <a:pt x="144" y="60"/>
                      </a:lnTo>
                      <a:lnTo>
                        <a:pt x="138" y="66"/>
                      </a:lnTo>
                      <a:lnTo>
                        <a:pt x="132" y="66"/>
                      </a:lnTo>
                      <a:lnTo>
                        <a:pt x="132" y="72"/>
                      </a:lnTo>
                      <a:lnTo>
                        <a:pt x="126" y="72"/>
                      </a:lnTo>
                      <a:lnTo>
                        <a:pt x="126" y="78"/>
                      </a:lnTo>
                      <a:lnTo>
                        <a:pt x="120" y="78"/>
                      </a:lnTo>
                      <a:lnTo>
                        <a:pt x="120" y="84"/>
                      </a:lnTo>
                      <a:lnTo>
                        <a:pt x="114" y="84"/>
                      </a:lnTo>
                      <a:lnTo>
                        <a:pt x="114" y="90"/>
                      </a:lnTo>
                      <a:lnTo>
                        <a:pt x="108" y="90"/>
                      </a:lnTo>
                      <a:lnTo>
                        <a:pt x="108" y="96"/>
                      </a:lnTo>
                      <a:lnTo>
                        <a:pt x="102" y="96"/>
                      </a:lnTo>
                      <a:lnTo>
                        <a:pt x="102" y="102"/>
                      </a:lnTo>
                      <a:lnTo>
                        <a:pt x="96" y="102"/>
                      </a:lnTo>
                      <a:lnTo>
                        <a:pt x="96" y="108"/>
                      </a:lnTo>
                      <a:lnTo>
                        <a:pt x="90" y="108"/>
                      </a:lnTo>
                      <a:lnTo>
                        <a:pt x="90" y="114"/>
                      </a:lnTo>
                      <a:lnTo>
                        <a:pt x="84" y="114"/>
                      </a:lnTo>
                      <a:lnTo>
                        <a:pt x="84" y="120"/>
                      </a:lnTo>
                      <a:lnTo>
                        <a:pt x="78" y="120"/>
                      </a:lnTo>
                      <a:lnTo>
                        <a:pt x="78" y="126"/>
                      </a:lnTo>
                      <a:lnTo>
                        <a:pt x="72" y="126"/>
                      </a:lnTo>
                      <a:lnTo>
                        <a:pt x="72" y="132"/>
                      </a:lnTo>
                      <a:lnTo>
                        <a:pt x="66" y="138"/>
                      </a:lnTo>
                      <a:lnTo>
                        <a:pt x="66" y="144"/>
                      </a:lnTo>
                      <a:lnTo>
                        <a:pt x="60" y="144"/>
                      </a:lnTo>
                      <a:lnTo>
                        <a:pt x="60" y="150"/>
                      </a:lnTo>
                      <a:lnTo>
                        <a:pt x="54" y="156"/>
                      </a:lnTo>
                      <a:lnTo>
                        <a:pt x="54" y="162"/>
                      </a:lnTo>
                      <a:lnTo>
                        <a:pt x="48" y="162"/>
                      </a:lnTo>
                      <a:lnTo>
                        <a:pt x="48" y="168"/>
                      </a:lnTo>
                      <a:lnTo>
                        <a:pt x="42" y="174"/>
                      </a:lnTo>
                      <a:lnTo>
                        <a:pt x="42" y="180"/>
                      </a:lnTo>
                      <a:lnTo>
                        <a:pt x="36" y="180"/>
                      </a:lnTo>
                      <a:lnTo>
                        <a:pt x="36" y="186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30" y="198"/>
                      </a:lnTo>
                      <a:lnTo>
                        <a:pt x="30" y="204"/>
                      </a:lnTo>
                      <a:lnTo>
                        <a:pt x="24" y="210"/>
                      </a:lnTo>
                      <a:lnTo>
                        <a:pt x="24" y="216"/>
                      </a:lnTo>
                      <a:lnTo>
                        <a:pt x="18" y="222"/>
                      </a:lnTo>
                      <a:lnTo>
                        <a:pt x="18" y="228"/>
                      </a:lnTo>
                      <a:lnTo>
                        <a:pt x="12" y="234"/>
                      </a:lnTo>
                      <a:lnTo>
                        <a:pt x="12" y="240"/>
                      </a:lnTo>
                      <a:lnTo>
                        <a:pt x="12" y="246"/>
                      </a:lnTo>
                      <a:lnTo>
                        <a:pt x="6" y="252"/>
                      </a:lnTo>
                      <a:lnTo>
                        <a:pt x="6" y="258"/>
                      </a:lnTo>
                      <a:lnTo>
                        <a:pt x="6" y="264"/>
                      </a:lnTo>
                      <a:lnTo>
                        <a:pt x="0" y="270"/>
                      </a:lnTo>
                      <a:lnTo>
                        <a:pt x="0" y="276"/>
                      </a:lnTo>
                      <a:lnTo>
                        <a:pt x="0" y="282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31" name="Freeform 29"/>
                <p:cNvSpPr>
                  <a:spLocks/>
                </p:cNvSpPr>
                <p:nvPr/>
              </p:nvSpPr>
              <p:spPr bwMode="auto">
                <a:xfrm>
                  <a:off x="2418" y="2187"/>
                  <a:ext cx="528" cy="648"/>
                </a:xfrm>
                <a:custGeom>
                  <a:avLst/>
                  <a:gdLst>
                    <a:gd name="T0" fmla="*/ 6 w 528"/>
                    <a:gd name="T1" fmla="*/ 12 h 648"/>
                    <a:gd name="T2" fmla="*/ 6 w 528"/>
                    <a:gd name="T3" fmla="*/ 24 h 648"/>
                    <a:gd name="T4" fmla="*/ 0 w 528"/>
                    <a:gd name="T5" fmla="*/ 42 h 648"/>
                    <a:gd name="T6" fmla="*/ 0 w 528"/>
                    <a:gd name="T7" fmla="*/ 54 h 648"/>
                    <a:gd name="T8" fmla="*/ 0 w 528"/>
                    <a:gd name="T9" fmla="*/ 72 h 648"/>
                    <a:gd name="T10" fmla="*/ 0 w 528"/>
                    <a:gd name="T11" fmla="*/ 84 h 648"/>
                    <a:gd name="T12" fmla="*/ 0 w 528"/>
                    <a:gd name="T13" fmla="*/ 102 h 648"/>
                    <a:gd name="T14" fmla="*/ 0 w 528"/>
                    <a:gd name="T15" fmla="*/ 120 h 648"/>
                    <a:gd name="T16" fmla="*/ 0 w 528"/>
                    <a:gd name="T17" fmla="*/ 132 h 648"/>
                    <a:gd name="T18" fmla="*/ 0 w 528"/>
                    <a:gd name="T19" fmla="*/ 150 h 648"/>
                    <a:gd name="T20" fmla="*/ 0 w 528"/>
                    <a:gd name="T21" fmla="*/ 168 h 648"/>
                    <a:gd name="T22" fmla="*/ 6 w 528"/>
                    <a:gd name="T23" fmla="*/ 180 h 648"/>
                    <a:gd name="T24" fmla="*/ 6 w 528"/>
                    <a:gd name="T25" fmla="*/ 198 h 648"/>
                    <a:gd name="T26" fmla="*/ 12 w 528"/>
                    <a:gd name="T27" fmla="*/ 216 h 648"/>
                    <a:gd name="T28" fmla="*/ 12 w 528"/>
                    <a:gd name="T29" fmla="*/ 234 h 648"/>
                    <a:gd name="T30" fmla="*/ 18 w 528"/>
                    <a:gd name="T31" fmla="*/ 246 h 648"/>
                    <a:gd name="T32" fmla="*/ 24 w 528"/>
                    <a:gd name="T33" fmla="*/ 264 h 648"/>
                    <a:gd name="T34" fmla="*/ 30 w 528"/>
                    <a:gd name="T35" fmla="*/ 282 h 648"/>
                    <a:gd name="T36" fmla="*/ 36 w 528"/>
                    <a:gd name="T37" fmla="*/ 294 h 648"/>
                    <a:gd name="T38" fmla="*/ 42 w 528"/>
                    <a:gd name="T39" fmla="*/ 312 h 648"/>
                    <a:gd name="T40" fmla="*/ 48 w 528"/>
                    <a:gd name="T41" fmla="*/ 330 h 648"/>
                    <a:gd name="T42" fmla="*/ 60 w 528"/>
                    <a:gd name="T43" fmla="*/ 342 h 648"/>
                    <a:gd name="T44" fmla="*/ 66 w 528"/>
                    <a:gd name="T45" fmla="*/ 360 h 648"/>
                    <a:gd name="T46" fmla="*/ 78 w 528"/>
                    <a:gd name="T47" fmla="*/ 372 h 648"/>
                    <a:gd name="T48" fmla="*/ 90 w 528"/>
                    <a:gd name="T49" fmla="*/ 390 h 648"/>
                    <a:gd name="T50" fmla="*/ 96 w 528"/>
                    <a:gd name="T51" fmla="*/ 402 h 648"/>
                    <a:gd name="T52" fmla="*/ 108 w 528"/>
                    <a:gd name="T53" fmla="*/ 420 h 648"/>
                    <a:gd name="T54" fmla="*/ 120 w 528"/>
                    <a:gd name="T55" fmla="*/ 432 h 648"/>
                    <a:gd name="T56" fmla="*/ 132 w 528"/>
                    <a:gd name="T57" fmla="*/ 450 h 648"/>
                    <a:gd name="T58" fmla="*/ 144 w 528"/>
                    <a:gd name="T59" fmla="*/ 462 h 648"/>
                    <a:gd name="T60" fmla="*/ 156 w 528"/>
                    <a:gd name="T61" fmla="*/ 474 h 648"/>
                    <a:gd name="T62" fmla="*/ 174 w 528"/>
                    <a:gd name="T63" fmla="*/ 486 h 648"/>
                    <a:gd name="T64" fmla="*/ 186 w 528"/>
                    <a:gd name="T65" fmla="*/ 504 h 648"/>
                    <a:gd name="T66" fmla="*/ 204 w 528"/>
                    <a:gd name="T67" fmla="*/ 516 h 648"/>
                    <a:gd name="T68" fmla="*/ 216 w 528"/>
                    <a:gd name="T69" fmla="*/ 528 h 648"/>
                    <a:gd name="T70" fmla="*/ 234 w 528"/>
                    <a:gd name="T71" fmla="*/ 540 h 648"/>
                    <a:gd name="T72" fmla="*/ 252 w 528"/>
                    <a:gd name="T73" fmla="*/ 546 h 648"/>
                    <a:gd name="T74" fmla="*/ 264 w 528"/>
                    <a:gd name="T75" fmla="*/ 558 h 648"/>
                    <a:gd name="T76" fmla="*/ 282 w 528"/>
                    <a:gd name="T77" fmla="*/ 570 h 648"/>
                    <a:gd name="T78" fmla="*/ 300 w 528"/>
                    <a:gd name="T79" fmla="*/ 576 h 648"/>
                    <a:gd name="T80" fmla="*/ 318 w 528"/>
                    <a:gd name="T81" fmla="*/ 588 h 648"/>
                    <a:gd name="T82" fmla="*/ 336 w 528"/>
                    <a:gd name="T83" fmla="*/ 594 h 648"/>
                    <a:gd name="T84" fmla="*/ 360 w 528"/>
                    <a:gd name="T85" fmla="*/ 606 h 648"/>
                    <a:gd name="T86" fmla="*/ 378 w 528"/>
                    <a:gd name="T87" fmla="*/ 612 h 648"/>
                    <a:gd name="T88" fmla="*/ 396 w 528"/>
                    <a:gd name="T89" fmla="*/ 618 h 648"/>
                    <a:gd name="T90" fmla="*/ 414 w 528"/>
                    <a:gd name="T91" fmla="*/ 624 h 648"/>
                    <a:gd name="T92" fmla="*/ 438 w 528"/>
                    <a:gd name="T93" fmla="*/ 630 h 648"/>
                    <a:gd name="T94" fmla="*/ 456 w 528"/>
                    <a:gd name="T95" fmla="*/ 636 h 648"/>
                    <a:gd name="T96" fmla="*/ 480 w 528"/>
                    <a:gd name="T97" fmla="*/ 642 h 648"/>
                    <a:gd name="T98" fmla="*/ 498 w 528"/>
                    <a:gd name="T99" fmla="*/ 642 h 648"/>
                    <a:gd name="T100" fmla="*/ 522 w 528"/>
                    <a:gd name="T101" fmla="*/ 648 h 648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528" h="648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6" y="18"/>
                      </a:lnTo>
                      <a:lnTo>
                        <a:pt x="6" y="24"/>
                      </a:lnTo>
                      <a:lnTo>
                        <a:pt x="6" y="30"/>
                      </a:lnTo>
                      <a:lnTo>
                        <a:pt x="0" y="36"/>
                      </a:lnTo>
                      <a:lnTo>
                        <a:pt x="0" y="42"/>
                      </a:lnTo>
                      <a:lnTo>
                        <a:pt x="0" y="48"/>
                      </a:lnTo>
                      <a:lnTo>
                        <a:pt x="0" y="54"/>
                      </a:lnTo>
                      <a:lnTo>
                        <a:pt x="0" y="60"/>
                      </a:lnTo>
                      <a:lnTo>
                        <a:pt x="0" y="66"/>
                      </a:lnTo>
                      <a:lnTo>
                        <a:pt x="0" y="72"/>
                      </a:lnTo>
                      <a:lnTo>
                        <a:pt x="0" y="78"/>
                      </a:lnTo>
                      <a:lnTo>
                        <a:pt x="0" y="84"/>
                      </a:lnTo>
                      <a:lnTo>
                        <a:pt x="0" y="90"/>
                      </a:lnTo>
                      <a:lnTo>
                        <a:pt x="0" y="96"/>
                      </a:lnTo>
                      <a:lnTo>
                        <a:pt x="0" y="102"/>
                      </a:lnTo>
                      <a:lnTo>
                        <a:pt x="0" y="108"/>
                      </a:lnTo>
                      <a:lnTo>
                        <a:pt x="0" y="114"/>
                      </a:lnTo>
                      <a:lnTo>
                        <a:pt x="0" y="120"/>
                      </a:lnTo>
                      <a:lnTo>
                        <a:pt x="0" y="126"/>
                      </a:lnTo>
                      <a:lnTo>
                        <a:pt x="0" y="132"/>
                      </a:lnTo>
                      <a:lnTo>
                        <a:pt x="0" y="138"/>
                      </a:lnTo>
                      <a:lnTo>
                        <a:pt x="0" y="144"/>
                      </a:lnTo>
                      <a:lnTo>
                        <a:pt x="0" y="150"/>
                      </a:lnTo>
                      <a:lnTo>
                        <a:pt x="0" y="156"/>
                      </a:lnTo>
                      <a:lnTo>
                        <a:pt x="0" y="162"/>
                      </a:lnTo>
                      <a:lnTo>
                        <a:pt x="0" y="168"/>
                      </a:lnTo>
                      <a:lnTo>
                        <a:pt x="0" y="174"/>
                      </a:lnTo>
                      <a:lnTo>
                        <a:pt x="0" y="180"/>
                      </a:lnTo>
                      <a:lnTo>
                        <a:pt x="6" y="180"/>
                      </a:lnTo>
                      <a:lnTo>
                        <a:pt x="6" y="186"/>
                      </a:lnTo>
                      <a:lnTo>
                        <a:pt x="6" y="192"/>
                      </a:lnTo>
                      <a:lnTo>
                        <a:pt x="6" y="198"/>
                      </a:lnTo>
                      <a:lnTo>
                        <a:pt x="6" y="204"/>
                      </a:lnTo>
                      <a:lnTo>
                        <a:pt x="6" y="210"/>
                      </a:lnTo>
                      <a:lnTo>
                        <a:pt x="12" y="210"/>
                      </a:lnTo>
                      <a:lnTo>
                        <a:pt x="12" y="216"/>
                      </a:lnTo>
                      <a:lnTo>
                        <a:pt x="12" y="222"/>
                      </a:lnTo>
                      <a:lnTo>
                        <a:pt x="12" y="228"/>
                      </a:lnTo>
                      <a:lnTo>
                        <a:pt x="12" y="234"/>
                      </a:lnTo>
                      <a:lnTo>
                        <a:pt x="18" y="240"/>
                      </a:lnTo>
                      <a:lnTo>
                        <a:pt x="18" y="246"/>
                      </a:lnTo>
                      <a:lnTo>
                        <a:pt x="18" y="252"/>
                      </a:lnTo>
                      <a:lnTo>
                        <a:pt x="24" y="258"/>
                      </a:lnTo>
                      <a:lnTo>
                        <a:pt x="24" y="264"/>
                      </a:lnTo>
                      <a:lnTo>
                        <a:pt x="24" y="270"/>
                      </a:lnTo>
                      <a:lnTo>
                        <a:pt x="30" y="276"/>
                      </a:lnTo>
                      <a:lnTo>
                        <a:pt x="30" y="282"/>
                      </a:lnTo>
                      <a:lnTo>
                        <a:pt x="30" y="288"/>
                      </a:lnTo>
                      <a:lnTo>
                        <a:pt x="36" y="288"/>
                      </a:lnTo>
                      <a:lnTo>
                        <a:pt x="36" y="294"/>
                      </a:lnTo>
                      <a:lnTo>
                        <a:pt x="36" y="300"/>
                      </a:lnTo>
                      <a:lnTo>
                        <a:pt x="42" y="306"/>
                      </a:lnTo>
                      <a:lnTo>
                        <a:pt x="42" y="312"/>
                      </a:lnTo>
                      <a:lnTo>
                        <a:pt x="42" y="318"/>
                      </a:lnTo>
                      <a:lnTo>
                        <a:pt x="48" y="318"/>
                      </a:lnTo>
                      <a:lnTo>
                        <a:pt x="48" y="324"/>
                      </a:lnTo>
                      <a:lnTo>
                        <a:pt x="48" y="330"/>
                      </a:lnTo>
                      <a:lnTo>
                        <a:pt x="54" y="330"/>
                      </a:lnTo>
                      <a:lnTo>
                        <a:pt x="54" y="336"/>
                      </a:lnTo>
                      <a:lnTo>
                        <a:pt x="60" y="342"/>
                      </a:lnTo>
                      <a:lnTo>
                        <a:pt x="60" y="348"/>
                      </a:lnTo>
                      <a:lnTo>
                        <a:pt x="66" y="354"/>
                      </a:lnTo>
                      <a:lnTo>
                        <a:pt x="66" y="360"/>
                      </a:lnTo>
                      <a:lnTo>
                        <a:pt x="72" y="360"/>
                      </a:lnTo>
                      <a:lnTo>
                        <a:pt x="72" y="366"/>
                      </a:lnTo>
                      <a:lnTo>
                        <a:pt x="78" y="372"/>
                      </a:lnTo>
                      <a:lnTo>
                        <a:pt x="78" y="378"/>
                      </a:lnTo>
                      <a:lnTo>
                        <a:pt x="84" y="378"/>
                      </a:lnTo>
                      <a:lnTo>
                        <a:pt x="84" y="384"/>
                      </a:lnTo>
                      <a:lnTo>
                        <a:pt x="90" y="390"/>
                      </a:lnTo>
                      <a:lnTo>
                        <a:pt x="90" y="396"/>
                      </a:lnTo>
                      <a:lnTo>
                        <a:pt x="96" y="396"/>
                      </a:lnTo>
                      <a:lnTo>
                        <a:pt x="96" y="402"/>
                      </a:lnTo>
                      <a:lnTo>
                        <a:pt x="102" y="408"/>
                      </a:lnTo>
                      <a:lnTo>
                        <a:pt x="102" y="414"/>
                      </a:lnTo>
                      <a:lnTo>
                        <a:pt x="108" y="414"/>
                      </a:lnTo>
                      <a:lnTo>
                        <a:pt x="108" y="420"/>
                      </a:lnTo>
                      <a:lnTo>
                        <a:pt x="114" y="426"/>
                      </a:lnTo>
                      <a:lnTo>
                        <a:pt x="120" y="432"/>
                      </a:lnTo>
                      <a:lnTo>
                        <a:pt x="120" y="438"/>
                      </a:lnTo>
                      <a:lnTo>
                        <a:pt x="126" y="438"/>
                      </a:lnTo>
                      <a:lnTo>
                        <a:pt x="126" y="444"/>
                      </a:lnTo>
                      <a:lnTo>
                        <a:pt x="132" y="444"/>
                      </a:lnTo>
                      <a:lnTo>
                        <a:pt x="132" y="450"/>
                      </a:lnTo>
                      <a:lnTo>
                        <a:pt x="138" y="450"/>
                      </a:lnTo>
                      <a:lnTo>
                        <a:pt x="138" y="456"/>
                      </a:lnTo>
                      <a:lnTo>
                        <a:pt x="144" y="462"/>
                      </a:lnTo>
                      <a:lnTo>
                        <a:pt x="150" y="462"/>
                      </a:lnTo>
                      <a:lnTo>
                        <a:pt x="150" y="468"/>
                      </a:lnTo>
                      <a:lnTo>
                        <a:pt x="156" y="468"/>
                      </a:lnTo>
                      <a:lnTo>
                        <a:pt x="156" y="474"/>
                      </a:lnTo>
                      <a:lnTo>
                        <a:pt x="162" y="480"/>
                      </a:lnTo>
                      <a:lnTo>
                        <a:pt x="168" y="486"/>
                      </a:lnTo>
                      <a:lnTo>
                        <a:pt x="174" y="486"/>
                      </a:lnTo>
                      <a:lnTo>
                        <a:pt x="174" y="492"/>
                      </a:lnTo>
                      <a:lnTo>
                        <a:pt x="180" y="492"/>
                      </a:lnTo>
                      <a:lnTo>
                        <a:pt x="180" y="498"/>
                      </a:lnTo>
                      <a:lnTo>
                        <a:pt x="186" y="498"/>
                      </a:lnTo>
                      <a:lnTo>
                        <a:pt x="186" y="504"/>
                      </a:lnTo>
                      <a:lnTo>
                        <a:pt x="192" y="504"/>
                      </a:lnTo>
                      <a:lnTo>
                        <a:pt x="198" y="510"/>
                      </a:lnTo>
                      <a:lnTo>
                        <a:pt x="204" y="516"/>
                      </a:lnTo>
                      <a:lnTo>
                        <a:pt x="210" y="516"/>
                      </a:lnTo>
                      <a:lnTo>
                        <a:pt x="210" y="522"/>
                      </a:lnTo>
                      <a:lnTo>
                        <a:pt x="216" y="522"/>
                      </a:lnTo>
                      <a:lnTo>
                        <a:pt x="216" y="528"/>
                      </a:lnTo>
                      <a:lnTo>
                        <a:pt x="222" y="528"/>
                      </a:lnTo>
                      <a:lnTo>
                        <a:pt x="228" y="534"/>
                      </a:lnTo>
                      <a:lnTo>
                        <a:pt x="234" y="540"/>
                      </a:lnTo>
                      <a:lnTo>
                        <a:pt x="240" y="540"/>
                      </a:lnTo>
                      <a:lnTo>
                        <a:pt x="240" y="546"/>
                      </a:lnTo>
                      <a:lnTo>
                        <a:pt x="246" y="546"/>
                      </a:lnTo>
                      <a:lnTo>
                        <a:pt x="252" y="546"/>
                      </a:lnTo>
                      <a:lnTo>
                        <a:pt x="252" y="552"/>
                      </a:lnTo>
                      <a:lnTo>
                        <a:pt x="258" y="552"/>
                      </a:lnTo>
                      <a:lnTo>
                        <a:pt x="264" y="558"/>
                      </a:lnTo>
                      <a:lnTo>
                        <a:pt x="270" y="564"/>
                      </a:lnTo>
                      <a:lnTo>
                        <a:pt x="276" y="564"/>
                      </a:lnTo>
                      <a:lnTo>
                        <a:pt x="282" y="570"/>
                      </a:lnTo>
                      <a:lnTo>
                        <a:pt x="288" y="570"/>
                      </a:lnTo>
                      <a:lnTo>
                        <a:pt x="288" y="576"/>
                      </a:lnTo>
                      <a:lnTo>
                        <a:pt x="294" y="576"/>
                      </a:lnTo>
                      <a:lnTo>
                        <a:pt x="300" y="576"/>
                      </a:lnTo>
                      <a:lnTo>
                        <a:pt x="306" y="582"/>
                      </a:lnTo>
                      <a:lnTo>
                        <a:pt x="312" y="582"/>
                      </a:lnTo>
                      <a:lnTo>
                        <a:pt x="318" y="588"/>
                      </a:lnTo>
                      <a:lnTo>
                        <a:pt x="324" y="588"/>
                      </a:lnTo>
                      <a:lnTo>
                        <a:pt x="330" y="594"/>
                      </a:lnTo>
                      <a:lnTo>
                        <a:pt x="336" y="594"/>
                      </a:lnTo>
                      <a:lnTo>
                        <a:pt x="342" y="600"/>
                      </a:lnTo>
                      <a:lnTo>
                        <a:pt x="348" y="600"/>
                      </a:lnTo>
                      <a:lnTo>
                        <a:pt x="354" y="600"/>
                      </a:lnTo>
                      <a:lnTo>
                        <a:pt x="360" y="606"/>
                      </a:lnTo>
                      <a:lnTo>
                        <a:pt x="366" y="606"/>
                      </a:lnTo>
                      <a:lnTo>
                        <a:pt x="372" y="606"/>
                      </a:lnTo>
                      <a:lnTo>
                        <a:pt x="372" y="612"/>
                      </a:lnTo>
                      <a:lnTo>
                        <a:pt x="378" y="612"/>
                      </a:lnTo>
                      <a:lnTo>
                        <a:pt x="384" y="612"/>
                      </a:lnTo>
                      <a:lnTo>
                        <a:pt x="390" y="618"/>
                      </a:lnTo>
                      <a:lnTo>
                        <a:pt x="396" y="618"/>
                      </a:lnTo>
                      <a:lnTo>
                        <a:pt x="402" y="618"/>
                      </a:lnTo>
                      <a:lnTo>
                        <a:pt x="402" y="624"/>
                      </a:lnTo>
                      <a:lnTo>
                        <a:pt x="408" y="624"/>
                      </a:lnTo>
                      <a:lnTo>
                        <a:pt x="414" y="624"/>
                      </a:lnTo>
                      <a:lnTo>
                        <a:pt x="420" y="624"/>
                      </a:lnTo>
                      <a:lnTo>
                        <a:pt x="426" y="624"/>
                      </a:lnTo>
                      <a:lnTo>
                        <a:pt x="426" y="630"/>
                      </a:lnTo>
                      <a:lnTo>
                        <a:pt x="432" y="630"/>
                      </a:lnTo>
                      <a:lnTo>
                        <a:pt x="438" y="630"/>
                      </a:lnTo>
                      <a:lnTo>
                        <a:pt x="444" y="630"/>
                      </a:lnTo>
                      <a:lnTo>
                        <a:pt x="450" y="636"/>
                      </a:lnTo>
                      <a:lnTo>
                        <a:pt x="456" y="636"/>
                      </a:lnTo>
                      <a:lnTo>
                        <a:pt x="462" y="636"/>
                      </a:lnTo>
                      <a:lnTo>
                        <a:pt x="468" y="636"/>
                      </a:lnTo>
                      <a:lnTo>
                        <a:pt x="474" y="636"/>
                      </a:lnTo>
                      <a:lnTo>
                        <a:pt x="480" y="642"/>
                      </a:lnTo>
                      <a:lnTo>
                        <a:pt x="486" y="642"/>
                      </a:lnTo>
                      <a:lnTo>
                        <a:pt x="492" y="642"/>
                      </a:lnTo>
                      <a:lnTo>
                        <a:pt x="498" y="642"/>
                      </a:lnTo>
                      <a:lnTo>
                        <a:pt x="504" y="642"/>
                      </a:lnTo>
                      <a:lnTo>
                        <a:pt x="510" y="642"/>
                      </a:lnTo>
                      <a:lnTo>
                        <a:pt x="516" y="648"/>
                      </a:lnTo>
                      <a:lnTo>
                        <a:pt x="522" y="648"/>
                      </a:lnTo>
                      <a:lnTo>
                        <a:pt x="528" y="648"/>
                      </a:ln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32" name="Freeform 30"/>
                <p:cNvSpPr>
                  <a:spLocks/>
                </p:cNvSpPr>
                <p:nvPr/>
              </p:nvSpPr>
              <p:spPr bwMode="auto">
                <a:xfrm>
                  <a:off x="2946" y="2157"/>
                  <a:ext cx="822" cy="678"/>
                </a:xfrm>
                <a:custGeom>
                  <a:avLst/>
                  <a:gdLst>
                    <a:gd name="T0" fmla="*/ 12 w 822"/>
                    <a:gd name="T1" fmla="*/ 678 h 678"/>
                    <a:gd name="T2" fmla="*/ 30 w 822"/>
                    <a:gd name="T3" fmla="*/ 678 h 678"/>
                    <a:gd name="T4" fmla="*/ 48 w 822"/>
                    <a:gd name="T5" fmla="*/ 678 h 678"/>
                    <a:gd name="T6" fmla="*/ 66 w 822"/>
                    <a:gd name="T7" fmla="*/ 678 h 678"/>
                    <a:gd name="T8" fmla="*/ 84 w 822"/>
                    <a:gd name="T9" fmla="*/ 678 h 678"/>
                    <a:gd name="T10" fmla="*/ 102 w 822"/>
                    <a:gd name="T11" fmla="*/ 678 h 678"/>
                    <a:gd name="T12" fmla="*/ 120 w 822"/>
                    <a:gd name="T13" fmla="*/ 678 h 678"/>
                    <a:gd name="T14" fmla="*/ 138 w 822"/>
                    <a:gd name="T15" fmla="*/ 678 h 678"/>
                    <a:gd name="T16" fmla="*/ 156 w 822"/>
                    <a:gd name="T17" fmla="*/ 678 h 678"/>
                    <a:gd name="T18" fmla="*/ 174 w 822"/>
                    <a:gd name="T19" fmla="*/ 672 h 678"/>
                    <a:gd name="T20" fmla="*/ 192 w 822"/>
                    <a:gd name="T21" fmla="*/ 672 h 678"/>
                    <a:gd name="T22" fmla="*/ 210 w 822"/>
                    <a:gd name="T23" fmla="*/ 666 h 678"/>
                    <a:gd name="T24" fmla="*/ 228 w 822"/>
                    <a:gd name="T25" fmla="*/ 666 h 678"/>
                    <a:gd name="T26" fmla="*/ 246 w 822"/>
                    <a:gd name="T27" fmla="*/ 660 h 678"/>
                    <a:gd name="T28" fmla="*/ 264 w 822"/>
                    <a:gd name="T29" fmla="*/ 654 h 678"/>
                    <a:gd name="T30" fmla="*/ 282 w 822"/>
                    <a:gd name="T31" fmla="*/ 648 h 678"/>
                    <a:gd name="T32" fmla="*/ 300 w 822"/>
                    <a:gd name="T33" fmla="*/ 642 h 678"/>
                    <a:gd name="T34" fmla="*/ 318 w 822"/>
                    <a:gd name="T35" fmla="*/ 636 h 678"/>
                    <a:gd name="T36" fmla="*/ 336 w 822"/>
                    <a:gd name="T37" fmla="*/ 630 h 678"/>
                    <a:gd name="T38" fmla="*/ 354 w 822"/>
                    <a:gd name="T39" fmla="*/ 624 h 678"/>
                    <a:gd name="T40" fmla="*/ 366 w 822"/>
                    <a:gd name="T41" fmla="*/ 612 h 678"/>
                    <a:gd name="T42" fmla="*/ 384 w 822"/>
                    <a:gd name="T43" fmla="*/ 606 h 678"/>
                    <a:gd name="T44" fmla="*/ 402 w 822"/>
                    <a:gd name="T45" fmla="*/ 600 h 678"/>
                    <a:gd name="T46" fmla="*/ 420 w 822"/>
                    <a:gd name="T47" fmla="*/ 588 h 678"/>
                    <a:gd name="T48" fmla="*/ 438 w 822"/>
                    <a:gd name="T49" fmla="*/ 576 h 678"/>
                    <a:gd name="T50" fmla="*/ 456 w 822"/>
                    <a:gd name="T51" fmla="*/ 570 h 678"/>
                    <a:gd name="T52" fmla="*/ 474 w 822"/>
                    <a:gd name="T53" fmla="*/ 558 h 678"/>
                    <a:gd name="T54" fmla="*/ 486 w 822"/>
                    <a:gd name="T55" fmla="*/ 546 h 678"/>
                    <a:gd name="T56" fmla="*/ 504 w 822"/>
                    <a:gd name="T57" fmla="*/ 534 h 678"/>
                    <a:gd name="T58" fmla="*/ 522 w 822"/>
                    <a:gd name="T59" fmla="*/ 522 h 678"/>
                    <a:gd name="T60" fmla="*/ 534 w 822"/>
                    <a:gd name="T61" fmla="*/ 510 h 678"/>
                    <a:gd name="T62" fmla="*/ 552 w 822"/>
                    <a:gd name="T63" fmla="*/ 498 h 678"/>
                    <a:gd name="T64" fmla="*/ 564 w 822"/>
                    <a:gd name="T65" fmla="*/ 486 h 678"/>
                    <a:gd name="T66" fmla="*/ 582 w 822"/>
                    <a:gd name="T67" fmla="*/ 468 h 678"/>
                    <a:gd name="T68" fmla="*/ 594 w 822"/>
                    <a:gd name="T69" fmla="*/ 456 h 678"/>
                    <a:gd name="T70" fmla="*/ 612 w 822"/>
                    <a:gd name="T71" fmla="*/ 438 h 678"/>
                    <a:gd name="T72" fmla="*/ 624 w 822"/>
                    <a:gd name="T73" fmla="*/ 426 h 678"/>
                    <a:gd name="T74" fmla="*/ 636 w 822"/>
                    <a:gd name="T75" fmla="*/ 408 h 678"/>
                    <a:gd name="T76" fmla="*/ 648 w 822"/>
                    <a:gd name="T77" fmla="*/ 396 h 678"/>
                    <a:gd name="T78" fmla="*/ 660 w 822"/>
                    <a:gd name="T79" fmla="*/ 378 h 678"/>
                    <a:gd name="T80" fmla="*/ 678 w 822"/>
                    <a:gd name="T81" fmla="*/ 360 h 678"/>
                    <a:gd name="T82" fmla="*/ 690 w 822"/>
                    <a:gd name="T83" fmla="*/ 342 h 678"/>
                    <a:gd name="T84" fmla="*/ 696 w 822"/>
                    <a:gd name="T85" fmla="*/ 324 h 678"/>
                    <a:gd name="T86" fmla="*/ 708 w 822"/>
                    <a:gd name="T87" fmla="*/ 306 h 678"/>
                    <a:gd name="T88" fmla="*/ 720 w 822"/>
                    <a:gd name="T89" fmla="*/ 288 h 678"/>
                    <a:gd name="T90" fmla="*/ 732 w 822"/>
                    <a:gd name="T91" fmla="*/ 270 h 678"/>
                    <a:gd name="T92" fmla="*/ 744 w 822"/>
                    <a:gd name="T93" fmla="*/ 252 h 678"/>
                    <a:gd name="T94" fmla="*/ 750 w 822"/>
                    <a:gd name="T95" fmla="*/ 234 h 678"/>
                    <a:gd name="T96" fmla="*/ 762 w 822"/>
                    <a:gd name="T97" fmla="*/ 210 h 678"/>
                    <a:gd name="T98" fmla="*/ 768 w 822"/>
                    <a:gd name="T99" fmla="*/ 192 h 678"/>
                    <a:gd name="T100" fmla="*/ 774 w 822"/>
                    <a:gd name="T101" fmla="*/ 174 h 678"/>
                    <a:gd name="T102" fmla="*/ 786 w 822"/>
                    <a:gd name="T103" fmla="*/ 150 h 678"/>
                    <a:gd name="T104" fmla="*/ 792 w 822"/>
                    <a:gd name="T105" fmla="*/ 132 h 678"/>
                    <a:gd name="T106" fmla="*/ 798 w 822"/>
                    <a:gd name="T107" fmla="*/ 108 h 678"/>
                    <a:gd name="T108" fmla="*/ 804 w 822"/>
                    <a:gd name="T109" fmla="*/ 90 h 678"/>
                    <a:gd name="T110" fmla="*/ 810 w 822"/>
                    <a:gd name="T111" fmla="*/ 66 h 678"/>
                    <a:gd name="T112" fmla="*/ 816 w 822"/>
                    <a:gd name="T113" fmla="*/ 42 h 678"/>
                    <a:gd name="T114" fmla="*/ 816 w 822"/>
                    <a:gd name="T115" fmla="*/ 24 h 678"/>
                    <a:gd name="T116" fmla="*/ 822 w 822"/>
                    <a:gd name="T117" fmla="*/ 0 h 678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822" h="678">
                      <a:moveTo>
                        <a:pt x="0" y="678"/>
                      </a:moveTo>
                      <a:lnTo>
                        <a:pt x="0" y="678"/>
                      </a:lnTo>
                      <a:lnTo>
                        <a:pt x="6" y="678"/>
                      </a:lnTo>
                      <a:lnTo>
                        <a:pt x="12" y="678"/>
                      </a:lnTo>
                      <a:lnTo>
                        <a:pt x="18" y="678"/>
                      </a:lnTo>
                      <a:lnTo>
                        <a:pt x="24" y="678"/>
                      </a:lnTo>
                      <a:lnTo>
                        <a:pt x="30" y="678"/>
                      </a:lnTo>
                      <a:lnTo>
                        <a:pt x="36" y="678"/>
                      </a:lnTo>
                      <a:lnTo>
                        <a:pt x="42" y="678"/>
                      </a:lnTo>
                      <a:lnTo>
                        <a:pt x="48" y="678"/>
                      </a:lnTo>
                      <a:lnTo>
                        <a:pt x="54" y="678"/>
                      </a:lnTo>
                      <a:lnTo>
                        <a:pt x="60" y="678"/>
                      </a:lnTo>
                      <a:lnTo>
                        <a:pt x="66" y="678"/>
                      </a:lnTo>
                      <a:lnTo>
                        <a:pt x="72" y="678"/>
                      </a:lnTo>
                      <a:lnTo>
                        <a:pt x="78" y="678"/>
                      </a:lnTo>
                      <a:lnTo>
                        <a:pt x="84" y="678"/>
                      </a:lnTo>
                      <a:lnTo>
                        <a:pt x="90" y="678"/>
                      </a:lnTo>
                      <a:lnTo>
                        <a:pt x="96" y="678"/>
                      </a:lnTo>
                      <a:lnTo>
                        <a:pt x="102" y="678"/>
                      </a:lnTo>
                      <a:lnTo>
                        <a:pt x="108" y="678"/>
                      </a:lnTo>
                      <a:lnTo>
                        <a:pt x="114" y="678"/>
                      </a:lnTo>
                      <a:lnTo>
                        <a:pt x="120" y="678"/>
                      </a:lnTo>
                      <a:lnTo>
                        <a:pt x="126" y="678"/>
                      </a:lnTo>
                      <a:lnTo>
                        <a:pt x="132" y="678"/>
                      </a:lnTo>
                      <a:lnTo>
                        <a:pt x="138" y="678"/>
                      </a:lnTo>
                      <a:lnTo>
                        <a:pt x="144" y="678"/>
                      </a:lnTo>
                      <a:lnTo>
                        <a:pt x="150" y="678"/>
                      </a:lnTo>
                      <a:lnTo>
                        <a:pt x="156" y="678"/>
                      </a:lnTo>
                      <a:lnTo>
                        <a:pt x="162" y="672"/>
                      </a:lnTo>
                      <a:lnTo>
                        <a:pt x="168" y="672"/>
                      </a:lnTo>
                      <a:lnTo>
                        <a:pt x="174" y="672"/>
                      </a:lnTo>
                      <a:lnTo>
                        <a:pt x="180" y="672"/>
                      </a:lnTo>
                      <a:lnTo>
                        <a:pt x="186" y="672"/>
                      </a:lnTo>
                      <a:lnTo>
                        <a:pt x="192" y="672"/>
                      </a:lnTo>
                      <a:lnTo>
                        <a:pt x="198" y="666"/>
                      </a:lnTo>
                      <a:lnTo>
                        <a:pt x="204" y="666"/>
                      </a:lnTo>
                      <a:lnTo>
                        <a:pt x="210" y="666"/>
                      </a:lnTo>
                      <a:lnTo>
                        <a:pt x="216" y="666"/>
                      </a:lnTo>
                      <a:lnTo>
                        <a:pt x="222" y="666"/>
                      </a:lnTo>
                      <a:lnTo>
                        <a:pt x="228" y="666"/>
                      </a:lnTo>
                      <a:lnTo>
                        <a:pt x="228" y="660"/>
                      </a:lnTo>
                      <a:lnTo>
                        <a:pt x="234" y="660"/>
                      </a:lnTo>
                      <a:lnTo>
                        <a:pt x="240" y="660"/>
                      </a:lnTo>
                      <a:lnTo>
                        <a:pt x="246" y="660"/>
                      </a:lnTo>
                      <a:lnTo>
                        <a:pt x="252" y="654"/>
                      </a:lnTo>
                      <a:lnTo>
                        <a:pt x="258" y="654"/>
                      </a:lnTo>
                      <a:lnTo>
                        <a:pt x="264" y="654"/>
                      </a:lnTo>
                      <a:lnTo>
                        <a:pt x="270" y="654"/>
                      </a:lnTo>
                      <a:lnTo>
                        <a:pt x="276" y="648"/>
                      </a:lnTo>
                      <a:lnTo>
                        <a:pt x="282" y="648"/>
                      </a:lnTo>
                      <a:lnTo>
                        <a:pt x="288" y="648"/>
                      </a:lnTo>
                      <a:lnTo>
                        <a:pt x="294" y="642"/>
                      </a:lnTo>
                      <a:lnTo>
                        <a:pt x="300" y="642"/>
                      </a:lnTo>
                      <a:lnTo>
                        <a:pt x="306" y="642"/>
                      </a:lnTo>
                      <a:lnTo>
                        <a:pt x="312" y="636"/>
                      </a:lnTo>
                      <a:lnTo>
                        <a:pt x="318" y="636"/>
                      </a:lnTo>
                      <a:lnTo>
                        <a:pt x="324" y="636"/>
                      </a:lnTo>
                      <a:lnTo>
                        <a:pt x="330" y="630"/>
                      </a:lnTo>
                      <a:lnTo>
                        <a:pt x="336" y="630"/>
                      </a:lnTo>
                      <a:lnTo>
                        <a:pt x="342" y="624"/>
                      </a:lnTo>
                      <a:lnTo>
                        <a:pt x="348" y="624"/>
                      </a:lnTo>
                      <a:lnTo>
                        <a:pt x="354" y="624"/>
                      </a:lnTo>
                      <a:lnTo>
                        <a:pt x="354" y="618"/>
                      </a:lnTo>
                      <a:lnTo>
                        <a:pt x="360" y="618"/>
                      </a:lnTo>
                      <a:lnTo>
                        <a:pt x="366" y="618"/>
                      </a:lnTo>
                      <a:lnTo>
                        <a:pt x="366" y="612"/>
                      </a:lnTo>
                      <a:lnTo>
                        <a:pt x="372" y="612"/>
                      </a:lnTo>
                      <a:lnTo>
                        <a:pt x="378" y="612"/>
                      </a:lnTo>
                      <a:lnTo>
                        <a:pt x="384" y="606"/>
                      </a:lnTo>
                      <a:lnTo>
                        <a:pt x="390" y="606"/>
                      </a:lnTo>
                      <a:lnTo>
                        <a:pt x="396" y="600"/>
                      </a:lnTo>
                      <a:lnTo>
                        <a:pt x="402" y="600"/>
                      </a:lnTo>
                      <a:lnTo>
                        <a:pt x="408" y="594"/>
                      </a:lnTo>
                      <a:lnTo>
                        <a:pt x="414" y="594"/>
                      </a:lnTo>
                      <a:lnTo>
                        <a:pt x="414" y="588"/>
                      </a:lnTo>
                      <a:lnTo>
                        <a:pt x="420" y="588"/>
                      </a:lnTo>
                      <a:lnTo>
                        <a:pt x="426" y="588"/>
                      </a:lnTo>
                      <a:lnTo>
                        <a:pt x="432" y="582"/>
                      </a:lnTo>
                      <a:lnTo>
                        <a:pt x="438" y="576"/>
                      </a:lnTo>
                      <a:lnTo>
                        <a:pt x="444" y="576"/>
                      </a:lnTo>
                      <a:lnTo>
                        <a:pt x="450" y="570"/>
                      </a:lnTo>
                      <a:lnTo>
                        <a:pt x="456" y="570"/>
                      </a:lnTo>
                      <a:lnTo>
                        <a:pt x="456" y="564"/>
                      </a:lnTo>
                      <a:lnTo>
                        <a:pt x="462" y="564"/>
                      </a:lnTo>
                      <a:lnTo>
                        <a:pt x="468" y="558"/>
                      </a:lnTo>
                      <a:lnTo>
                        <a:pt x="474" y="558"/>
                      </a:lnTo>
                      <a:lnTo>
                        <a:pt x="480" y="552"/>
                      </a:lnTo>
                      <a:lnTo>
                        <a:pt x="486" y="552"/>
                      </a:lnTo>
                      <a:lnTo>
                        <a:pt x="486" y="546"/>
                      </a:lnTo>
                      <a:lnTo>
                        <a:pt x="492" y="546"/>
                      </a:lnTo>
                      <a:lnTo>
                        <a:pt x="498" y="540"/>
                      </a:lnTo>
                      <a:lnTo>
                        <a:pt x="504" y="534"/>
                      </a:lnTo>
                      <a:lnTo>
                        <a:pt x="510" y="534"/>
                      </a:lnTo>
                      <a:lnTo>
                        <a:pt x="510" y="528"/>
                      </a:lnTo>
                      <a:lnTo>
                        <a:pt x="516" y="528"/>
                      </a:lnTo>
                      <a:lnTo>
                        <a:pt x="522" y="522"/>
                      </a:lnTo>
                      <a:lnTo>
                        <a:pt x="528" y="516"/>
                      </a:lnTo>
                      <a:lnTo>
                        <a:pt x="534" y="516"/>
                      </a:lnTo>
                      <a:lnTo>
                        <a:pt x="534" y="510"/>
                      </a:lnTo>
                      <a:lnTo>
                        <a:pt x="540" y="510"/>
                      </a:lnTo>
                      <a:lnTo>
                        <a:pt x="540" y="504"/>
                      </a:lnTo>
                      <a:lnTo>
                        <a:pt x="546" y="498"/>
                      </a:lnTo>
                      <a:lnTo>
                        <a:pt x="552" y="498"/>
                      </a:lnTo>
                      <a:lnTo>
                        <a:pt x="552" y="492"/>
                      </a:lnTo>
                      <a:lnTo>
                        <a:pt x="558" y="492"/>
                      </a:lnTo>
                      <a:lnTo>
                        <a:pt x="564" y="486"/>
                      </a:lnTo>
                      <a:lnTo>
                        <a:pt x="570" y="480"/>
                      </a:lnTo>
                      <a:lnTo>
                        <a:pt x="576" y="474"/>
                      </a:lnTo>
                      <a:lnTo>
                        <a:pt x="582" y="468"/>
                      </a:lnTo>
                      <a:lnTo>
                        <a:pt x="588" y="462"/>
                      </a:lnTo>
                      <a:lnTo>
                        <a:pt x="594" y="462"/>
                      </a:lnTo>
                      <a:lnTo>
                        <a:pt x="594" y="456"/>
                      </a:lnTo>
                      <a:lnTo>
                        <a:pt x="600" y="450"/>
                      </a:lnTo>
                      <a:lnTo>
                        <a:pt x="606" y="444"/>
                      </a:lnTo>
                      <a:lnTo>
                        <a:pt x="612" y="438"/>
                      </a:lnTo>
                      <a:lnTo>
                        <a:pt x="618" y="432"/>
                      </a:lnTo>
                      <a:lnTo>
                        <a:pt x="624" y="426"/>
                      </a:lnTo>
                      <a:lnTo>
                        <a:pt x="624" y="420"/>
                      </a:lnTo>
                      <a:lnTo>
                        <a:pt x="630" y="420"/>
                      </a:lnTo>
                      <a:lnTo>
                        <a:pt x="636" y="414"/>
                      </a:lnTo>
                      <a:lnTo>
                        <a:pt x="636" y="408"/>
                      </a:lnTo>
                      <a:lnTo>
                        <a:pt x="642" y="408"/>
                      </a:lnTo>
                      <a:lnTo>
                        <a:pt x="642" y="402"/>
                      </a:lnTo>
                      <a:lnTo>
                        <a:pt x="648" y="396"/>
                      </a:lnTo>
                      <a:lnTo>
                        <a:pt x="654" y="390"/>
                      </a:lnTo>
                      <a:lnTo>
                        <a:pt x="654" y="384"/>
                      </a:lnTo>
                      <a:lnTo>
                        <a:pt x="660" y="384"/>
                      </a:lnTo>
                      <a:lnTo>
                        <a:pt x="660" y="378"/>
                      </a:lnTo>
                      <a:lnTo>
                        <a:pt x="666" y="372"/>
                      </a:lnTo>
                      <a:lnTo>
                        <a:pt x="666" y="366"/>
                      </a:lnTo>
                      <a:lnTo>
                        <a:pt x="672" y="366"/>
                      </a:lnTo>
                      <a:lnTo>
                        <a:pt x="678" y="360"/>
                      </a:lnTo>
                      <a:lnTo>
                        <a:pt x="678" y="354"/>
                      </a:lnTo>
                      <a:lnTo>
                        <a:pt x="684" y="354"/>
                      </a:lnTo>
                      <a:lnTo>
                        <a:pt x="684" y="348"/>
                      </a:lnTo>
                      <a:lnTo>
                        <a:pt x="690" y="342"/>
                      </a:lnTo>
                      <a:lnTo>
                        <a:pt x="690" y="336"/>
                      </a:lnTo>
                      <a:lnTo>
                        <a:pt x="696" y="336"/>
                      </a:lnTo>
                      <a:lnTo>
                        <a:pt x="696" y="330"/>
                      </a:lnTo>
                      <a:lnTo>
                        <a:pt x="696" y="324"/>
                      </a:lnTo>
                      <a:lnTo>
                        <a:pt x="702" y="318"/>
                      </a:lnTo>
                      <a:lnTo>
                        <a:pt x="708" y="312"/>
                      </a:lnTo>
                      <a:lnTo>
                        <a:pt x="708" y="306"/>
                      </a:lnTo>
                      <a:lnTo>
                        <a:pt x="714" y="300"/>
                      </a:lnTo>
                      <a:lnTo>
                        <a:pt x="720" y="294"/>
                      </a:lnTo>
                      <a:lnTo>
                        <a:pt x="720" y="288"/>
                      </a:lnTo>
                      <a:lnTo>
                        <a:pt x="726" y="282"/>
                      </a:lnTo>
                      <a:lnTo>
                        <a:pt x="726" y="276"/>
                      </a:lnTo>
                      <a:lnTo>
                        <a:pt x="732" y="270"/>
                      </a:lnTo>
                      <a:lnTo>
                        <a:pt x="732" y="264"/>
                      </a:lnTo>
                      <a:lnTo>
                        <a:pt x="738" y="258"/>
                      </a:lnTo>
                      <a:lnTo>
                        <a:pt x="744" y="252"/>
                      </a:lnTo>
                      <a:lnTo>
                        <a:pt x="744" y="246"/>
                      </a:lnTo>
                      <a:lnTo>
                        <a:pt x="744" y="240"/>
                      </a:lnTo>
                      <a:lnTo>
                        <a:pt x="750" y="234"/>
                      </a:lnTo>
                      <a:lnTo>
                        <a:pt x="750" y="228"/>
                      </a:lnTo>
                      <a:lnTo>
                        <a:pt x="756" y="222"/>
                      </a:lnTo>
                      <a:lnTo>
                        <a:pt x="756" y="216"/>
                      </a:lnTo>
                      <a:lnTo>
                        <a:pt x="762" y="210"/>
                      </a:lnTo>
                      <a:lnTo>
                        <a:pt x="762" y="204"/>
                      </a:lnTo>
                      <a:lnTo>
                        <a:pt x="768" y="198"/>
                      </a:lnTo>
                      <a:lnTo>
                        <a:pt x="768" y="192"/>
                      </a:lnTo>
                      <a:lnTo>
                        <a:pt x="768" y="186"/>
                      </a:lnTo>
                      <a:lnTo>
                        <a:pt x="774" y="180"/>
                      </a:lnTo>
                      <a:lnTo>
                        <a:pt x="774" y="174"/>
                      </a:lnTo>
                      <a:lnTo>
                        <a:pt x="780" y="168"/>
                      </a:lnTo>
                      <a:lnTo>
                        <a:pt x="780" y="162"/>
                      </a:lnTo>
                      <a:lnTo>
                        <a:pt x="780" y="156"/>
                      </a:lnTo>
                      <a:lnTo>
                        <a:pt x="786" y="150"/>
                      </a:lnTo>
                      <a:lnTo>
                        <a:pt x="786" y="144"/>
                      </a:lnTo>
                      <a:lnTo>
                        <a:pt x="786" y="138"/>
                      </a:lnTo>
                      <a:lnTo>
                        <a:pt x="792" y="138"/>
                      </a:lnTo>
                      <a:lnTo>
                        <a:pt x="792" y="132"/>
                      </a:lnTo>
                      <a:lnTo>
                        <a:pt x="792" y="126"/>
                      </a:lnTo>
                      <a:lnTo>
                        <a:pt x="792" y="120"/>
                      </a:lnTo>
                      <a:lnTo>
                        <a:pt x="798" y="114"/>
                      </a:lnTo>
                      <a:lnTo>
                        <a:pt x="798" y="108"/>
                      </a:lnTo>
                      <a:lnTo>
                        <a:pt x="798" y="102"/>
                      </a:lnTo>
                      <a:lnTo>
                        <a:pt x="798" y="96"/>
                      </a:lnTo>
                      <a:lnTo>
                        <a:pt x="804" y="96"/>
                      </a:lnTo>
                      <a:lnTo>
                        <a:pt x="804" y="90"/>
                      </a:lnTo>
                      <a:lnTo>
                        <a:pt x="804" y="84"/>
                      </a:lnTo>
                      <a:lnTo>
                        <a:pt x="804" y="78"/>
                      </a:lnTo>
                      <a:lnTo>
                        <a:pt x="810" y="72"/>
                      </a:lnTo>
                      <a:lnTo>
                        <a:pt x="810" y="66"/>
                      </a:lnTo>
                      <a:lnTo>
                        <a:pt x="810" y="60"/>
                      </a:lnTo>
                      <a:lnTo>
                        <a:pt x="810" y="54"/>
                      </a:lnTo>
                      <a:lnTo>
                        <a:pt x="810" y="48"/>
                      </a:lnTo>
                      <a:lnTo>
                        <a:pt x="816" y="42"/>
                      </a:lnTo>
                      <a:lnTo>
                        <a:pt x="816" y="36"/>
                      </a:lnTo>
                      <a:lnTo>
                        <a:pt x="816" y="30"/>
                      </a:lnTo>
                      <a:lnTo>
                        <a:pt x="816" y="24"/>
                      </a:lnTo>
                      <a:lnTo>
                        <a:pt x="822" y="18"/>
                      </a:lnTo>
                      <a:lnTo>
                        <a:pt x="822" y="12"/>
                      </a:lnTo>
                      <a:lnTo>
                        <a:pt x="822" y="6"/>
                      </a:lnTo>
                      <a:lnTo>
                        <a:pt x="822" y="0"/>
                      </a:ln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pic>
            <p:nvPicPr>
              <p:cNvPr id="25628" name="Picture 31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8" y="1405"/>
                <a:ext cx="192" cy="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33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7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7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7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7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7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7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7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67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7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7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67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7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67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67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40" grpId="0" autoUpdateAnimBg="0"/>
      <p:bldP spid="167942" grpId="0" animBg="1"/>
      <p:bldP spid="167943" grpId="0" animBg="1"/>
      <p:bldP spid="167945" grpId="0" animBg="1"/>
      <p:bldP spid="167947" grpId="0" animBg="1"/>
      <p:bldP spid="167948" grpId="0" animBg="1"/>
      <p:bldP spid="167949" grpId="0" animBg="1"/>
      <p:bldP spid="33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4017" name="Group 3089"/>
          <p:cNvGrpSpPr>
            <a:grpSpLocks/>
          </p:cNvGrpSpPr>
          <p:nvPr/>
        </p:nvGrpSpPr>
        <p:grpSpPr bwMode="auto">
          <a:xfrm>
            <a:off x="2378075" y="285750"/>
            <a:ext cx="6765925" cy="6286500"/>
            <a:chOff x="1498" y="180"/>
            <a:chExt cx="4262" cy="3960"/>
          </a:xfrm>
        </p:grpSpPr>
        <p:sp>
          <p:nvSpPr>
            <p:cNvPr id="26641" name="Line 3090"/>
            <p:cNvSpPr>
              <a:spLocks noChangeShapeType="1"/>
            </p:cNvSpPr>
            <p:nvPr/>
          </p:nvSpPr>
          <p:spPr bwMode="auto">
            <a:xfrm>
              <a:off x="1498" y="2192"/>
              <a:ext cx="404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2" name="Text Box 3091"/>
            <p:cNvSpPr txBox="1">
              <a:spLocks noChangeArrowheads="1"/>
            </p:cNvSpPr>
            <p:nvPr/>
          </p:nvSpPr>
          <p:spPr bwMode="auto">
            <a:xfrm>
              <a:off x="5439" y="1907"/>
              <a:ext cx="3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</a:pPr>
              <a:r>
                <a:rPr kumimoji="1" lang="en-US" altLang="zh-CN" sz="2400" i="1">
                  <a:solidFill>
                    <a:srgbClr val="000000"/>
                  </a:solidFill>
                </a:rPr>
                <a:t>x</a:t>
              </a:r>
              <a:endParaRPr kumimoji="1" lang="en-US" altLang="zh-CN" sz="2400">
                <a:solidFill>
                  <a:srgbClr val="000000"/>
                </a:solidFill>
              </a:endParaRPr>
            </a:p>
          </p:txBody>
        </p:sp>
        <p:sp>
          <p:nvSpPr>
            <p:cNvPr id="26643" name="Text Box 3092"/>
            <p:cNvSpPr txBox="1">
              <a:spLocks noChangeArrowheads="1"/>
            </p:cNvSpPr>
            <p:nvPr/>
          </p:nvSpPr>
          <p:spPr bwMode="auto">
            <a:xfrm>
              <a:off x="2911" y="180"/>
              <a:ext cx="31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</a:pPr>
              <a:r>
                <a:rPr kumimoji="1" lang="en-US" altLang="zh-CN" sz="2000" i="1">
                  <a:solidFill>
                    <a:srgbClr val="000000"/>
                  </a:solidFill>
                </a:rPr>
                <a:t>y</a:t>
              </a:r>
              <a:endParaRPr kumimoji="1" lang="en-US" altLang="zh-CN" sz="2400">
                <a:solidFill>
                  <a:srgbClr val="000000"/>
                </a:solidFill>
              </a:endParaRPr>
            </a:p>
          </p:txBody>
        </p:sp>
        <p:sp>
          <p:nvSpPr>
            <p:cNvPr id="26644" name="Line 3093"/>
            <p:cNvSpPr>
              <a:spLocks noChangeShapeType="1"/>
            </p:cNvSpPr>
            <p:nvPr/>
          </p:nvSpPr>
          <p:spPr bwMode="auto">
            <a:xfrm flipV="1">
              <a:off x="2879" y="296"/>
              <a:ext cx="0" cy="38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5" name="Rectangle 3094"/>
            <p:cNvSpPr>
              <a:spLocks noChangeArrowheads="1"/>
            </p:cNvSpPr>
            <p:nvPr/>
          </p:nvSpPr>
          <p:spPr bwMode="auto">
            <a:xfrm>
              <a:off x="2695" y="2080"/>
              <a:ext cx="2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lnSpc>
                  <a:spcPct val="100000"/>
                </a:lnSpc>
              </a:pPr>
              <a:r>
                <a:rPr kumimoji="1" lang="en-US" altLang="zh-CN" sz="2400" i="1">
                  <a:solidFill>
                    <a:srgbClr val="000000"/>
                  </a:solidFill>
                </a:rPr>
                <a:t>o</a:t>
              </a:r>
              <a:endParaRPr kumimoji="1" lang="en-US" altLang="zh-CN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4025" name="Group 3097"/>
          <p:cNvGrpSpPr>
            <a:grpSpLocks/>
          </p:cNvGrpSpPr>
          <p:nvPr/>
        </p:nvGrpSpPr>
        <p:grpSpPr bwMode="auto">
          <a:xfrm rot="10686536" flipH="1">
            <a:off x="4598988" y="2509838"/>
            <a:ext cx="1935162" cy="1935162"/>
            <a:chOff x="2329" y="1970"/>
            <a:chExt cx="1008" cy="1019"/>
          </a:xfrm>
        </p:grpSpPr>
        <p:sp>
          <p:nvSpPr>
            <p:cNvPr id="26639" name="Oval 3098"/>
            <p:cNvSpPr>
              <a:spLocks noChangeArrowheads="1"/>
            </p:cNvSpPr>
            <p:nvPr/>
          </p:nvSpPr>
          <p:spPr bwMode="auto">
            <a:xfrm rot="3430073" flipH="1">
              <a:off x="2323" y="1976"/>
              <a:ext cx="1019" cy="1008"/>
            </a:xfrm>
            <a:prstGeom prst="ellipse">
              <a:avLst/>
            </a:prstGeom>
            <a:solidFill>
              <a:srgbClr val="66FF33"/>
            </a:solidFill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6640" name="Oval 3099"/>
            <p:cNvSpPr>
              <a:spLocks noChangeArrowheads="1"/>
            </p:cNvSpPr>
            <p:nvPr/>
          </p:nvSpPr>
          <p:spPr bwMode="auto">
            <a:xfrm rot="3430073">
              <a:off x="2811" y="2460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304028" name="Line 3100"/>
          <p:cNvSpPr>
            <a:spLocks noChangeShapeType="1"/>
          </p:cNvSpPr>
          <p:nvPr/>
        </p:nvSpPr>
        <p:spPr bwMode="auto">
          <a:xfrm>
            <a:off x="4570413" y="3478213"/>
            <a:ext cx="1981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04029" name="Text Box 3101"/>
          <p:cNvSpPr txBox="1">
            <a:spLocks noChangeArrowheads="1"/>
          </p:cNvSpPr>
          <p:nvPr/>
        </p:nvSpPr>
        <p:spPr bwMode="auto">
          <a:xfrm>
            <a:off x="5418138" y="312102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lnSpc>
                <a:spcPct val="100000"/>
              </a:lnSpc>
            </a:pPr>
            <a:r>
              <a:rPr kumimoji="1" lang="en-US" altLang="zh-CN" sz="2000" i="1">
                <a:solidFill>
                  <a:srgbClr val="FF0000"/>
                </a:solidFill>
              </a:rPr>
              <a:t>a</a:t>
            </a:r>
            <a:endParaRPr kumimoji="1" lang="en-US" altLang="zh-CN" sz="2000">
              <a:solidFill>
                <a:srgbClr val="000000"/>
              </a:solidFill>
            </a:endParaRPr>
          </a:p>
        </p:txBody>
      </p:sp>
      <p:grpSp>
        <p:nvGrpSpPr>
          <p:cNvPr id="2304190" name="Group 3262"/>
          <p:cNvGrpSpPr>
            <a:grpSpLocks/>
          </p:cNvGrpSpPr>
          <p:nvPr/>
        </p:nvGrpSpPr>
        <p:grpSpPr bwMode="auto">
          <a:xfrm rot="7256463" flipH="1">
            <a:off x="6553993" y="2513807"/>
            <a:ext cx="1935163" cy="1936750"/>
            <a:chOff x="4741" y="1584"/>
            <a:chExt cx="1019" cy="1008"/>
          </a:xfrm>
        </p:grpSpPr>
        <p:sp>
          <p:nvSpPr>
            <p:cNvPr id="26637" name="Oval 3263"/>
            <p:cNvSpPr>
              <a:spLocks noChangeArrowheads="1"/>
            </p:cNvSpPr>
            <p:nvPr/>
          </p:nvSpPr>
          <p:spPr bwMode="auto">
            <a:xfrm flipH="1">
              <a:off x="4741" y="1584"/>
              <a:ext cx="1019" cy="1008"/>
            </a:xfrm>
            <a:prstGeom prst="ellipse">
              <a:avLst/>
            </a:prstGeom>
            <a:solidFill>
              <a:srgbClr val="FFFF99"/>
            </a:solidFill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6638" name="Oval 3264"/>
            <p:cNvSpPr>
              <a:spLocks noChangeArrowheads="1"/>
            </p:cNvSpPr>
            <p:nvPr/>
          </p:nvSpPr>
          <p:spPr bwMode="auto">
            <a:xfrm>
              <a:off x="5232" y="206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304193" name="Oval 3265"/>
          <p:cNvSpPr>
            <a:spLocks noChangeArrowheads="1"/>
          </p:cNvSpPr>
          <p:nvPr/>
        </p:nvSpPr>
        <p:spPr bwMode="auto">
          <a:xfrm rot="10686536" flipV="1">
            <a:off x="8397875" y="3406775"/>
            <a:ext cx="139700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ct val="100000"/>
              </a:lnSpc>
            </a:pPr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2304194" name="Freeform 3266"/>
          <p:cNvSpPr>
            <a:spLocks/>
          </p:cNvSpPr>
          <p:nvPr/>
        </p:nvSpPr>
        <p:spPr bwMode="auto">
          <a:xfrm>
            <a:off x="6557963" y="3471863"/>
            <a:ext cx="1928812" cy="4762"/>
          </a:xfrm>
          <a:custGeom>
            <a:avLst/>
            <a:gdLst>
              <a:gd name="T0" fmla="*/ 0 w 1215"/>
              <a:gd name="T1" fmla="*/ 2147483647 h 3"/>
              <a:gd name="T2" fmla="*/ 2147483647 w 1215"/>
              <a:gd name="T3" fmla="*/ 0 h 3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215" h="3">
                <a:moveTo>
                  <a:pt x="0" y="3"/>
                </a:moveTo>
                <a:lnTo>
                  <a:pt x="121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04195" name="Rectangle 3267"/>
          <p:cNvSpPr>
            <a:spLocks noChangeArrowheads="1"/>
          </p:cNvSpPr>
          <p:nvPr/>
        </p:nvSpPr>
        <p:spPr bwMode="auto">
          <a:xfrm>
            <a:off x="7381875" y="31003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fontAlgn="base">
              <a:lnSpc>
                <a:spcPct val="100000"/>
              </a:lnSpc>
            </a:pPr>
            <a:r>
              <a:rPr kumimoji="1" lang="en-US" altLang="zh-CN" sz="2000" i="1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304199" name="Text Box 3271"/>
          <p:cNvSpPr txBox="1">
            <a:spLocks noChangeArrowheads="1"/>
          </p:cNvSpPr>
          <p:nvPr/>
        </p:nvSpPr>
        <p:spPr bwMode="auto">
          <a:xfrm>
            <a:off x="177800" y="773113"/>
            <a:ext cx="3251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</a:pPr>
            <a:r>
              <a:rPr kumimoji="1" lang="zh-CN" altLang="en-US" sz="2000" b="1">
                <a:solidFill>
                  <a:srgbClr val="000000"/>
                </a:solidFill>
              </a:rPr>
              <a:t>一圆沿另一圆</a:t>
            </a:r>
            <a:r>
              <a:rPr kumimoji="1" lang="zh-CN" altLang="en-US" sz="2000" b="1">
                <a:solidFill>
                  <a:srgbClr val="FF0000"/>
                </a:solidFill>
              </a:rPr>
              <a:t>外缘</a:t>
            </a:r>
            <a:r>
              <a:rPr kumimoji="1" lang="zh-CN" altLang="en-US" sz="2000" b="1">
                <a:solidFill>
                  <a:srgbClr val="000000"/>
                </a:solidFill>
              </a:rPr>
              <a:t>无滑动地</a:t>
            </a:r>
          </a:p>
          <a:p>
            <a:pPr eaLnBrk="1" fontAlgn="base" hangingPunct="1">
              <a:lnSpc>
                <a:spcPct val="100000"/>
              </a:lnSpc>
            </a:pPr>
            <a:r>
              <a:rPr kumimoji="1" lang="zh-CN" altLang="en-US" sz="2000" b="1">
                <a:solidFill>
                  <a:srgbClr val="000000"/>
                </a:solidFill>
              </a:rPr>
              <a:t>滚动，动圆圆周上任一点</a:t>
            </a:r>
          </a:p>
          <a:p>
            <a:pPr eaLnBrk="1" fontAlgn="base" hangingPunct="1">
              <a:lnSpc>
                <a:spcPct val="100000"/>
              </a:lnSpc>
            </a:pPr>
            <a:r>
              <a:rPr kumimoji="1" lang="zh-CN" altLang="en-US" sz="2000" b="1">
                <a:solidFill>
                  <a:srgbClr val="000000"/>
                </a:solidFill>
              </a:rPr>
              <a:t>所画出的曲线。</a:t>
            </a:r>
          </a:p>
        </p:txBody>
      </p:sp>
      <p:sp>
        <p:nvSpPr>
          <p:cNvPr id="26636" name="Rectangle 3276"/>
          <p:cNvSpPr>
            <a:spLocks noChangeArrowheads="1"/>
          </p:cNvSpPr>
          <p:nvPr/>
        </p:nvSpPr>
        <p:spPr bwMode="auto">
          <a:xfrm>
            <a:off x="1403350" y="333375"/>
            <a:ext cx="2205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00000"/>
              </a:lnSpc>
            </a:pPr>
            <a:r>
              <a:rPr kumimoji="1" lang="en-US" altLang="zh-CN" sz="2400" b="1">
                <a:solidFill>
                  <a:srgbClr val="3333CC"/>
                </a:solidFill>
              </a:rPr>
              <a:t>   (</a:t>
            </a:r>
            <a:r>
              <a:rPr kumimoji="1" lang="zh-CN" altLang="en-US" sz="2400" b="1">
                <a:solidFill>
                  <a:srgbClr val="3333CC"/>
                </a:solidFill>
              </a:rPr>
              <a:t>圆外旋轮线</a:t>
            </a:r>
            <a:r>
              <a:rPr kumimoji="1" lang="en-US" altLang="zh-CN" sz="2400" b="1">
                <a:solidFill>
                  <a:srgbClr val="3333CC"/>
                </a:solidFill>
              </a:rPr>
              <a:t>)</a:t>
            </a:r>
          </a:p>
        </p:txBody>
      </p:sp>
      <p:sp>
        <p:nvSpPr>
          <p:cNvPr id="22" name="Rectangle 3272"/>
          <p:cNvSpPr txBox="1">
            <a:spLocks noChangeArrowheads="1"/>
          </p:cNvSpPr>
          <p:nvPr/>
        </p:nvSpPr>
        <p:spPr bwMode="auto">
          <a:xfrm>
            <a:off x="177800" y="384175"/>
            <a:ext cx="169227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/>
            <a:r>
              <a:rPr kumimoji="1" lang="en-US" altLang="zh-CN" b="1" dirty="0">
                <a:solidFill>
                  <a:schemeClr val="tx2"/>
                </a:solidFill>
                <a:latin typeface="楷体_GB2312" pitchFamily="49" charset="-122"/>
              </a:rPr>
              <a:t> </a:t>
            </a:r>
            <a:r>
              <a:rPr kumimoji="1" lang="zh-CN" altLang="en-US" b="1" dirty="0">
                <a:solidFill>
                  <a:schemeClr val="tx2"/>
                </a:solidFill>
                <a:latin typeface="楷体_GB2312" pitchFamily="49" charset="-122"/>
              </a:rPr>
              <a:t>心形线</a:t>
            </a:r>
            <a:endParaRPr kumimoji="1" lang="zh-CN" altLang="en-US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04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04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04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04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04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04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04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04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04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04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04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04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2304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304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04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04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304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304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0" fill="hold"/>
                                        <p:tgtEl>
                                          <p:spTgt spid="2304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0" fill="hold"/>
                                        <p:tgtEl>
                                          <p:spTgt spid="2304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304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304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304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04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04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28" grpId="0" animBg="1"/>
      <p:bldP spid="2304029" grpId="0" autoUpdateAnimBg="0"/>
      <p:bldP spid="2304193" grpId="0" animBg="1"/>
      <p:bldP spid="2304194" grpId="0" animBg="1"/>
      <p:bldP spid="2304195" grpId="0" autoUpdateAnimBg="0"/>
      <p:bldP spid="2304199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Group 3074"/>
          <p:cNvGrpSpPr>
            <a:grpSpLocks/>
          </p:cNvGrpSpPr>
          <p:nvPr/>
        </p:nvGrpSpPr>
        <p:grpSpPr bwMode="auto">
          <a:xfrm>
            <a:off x="2378075" y="285750"/>
            <a:ext cx="6765925" cy="6286500"/>
            <a:chOff x="1498" y="180"/>
            <a:chExt cx="4262" cy="3960"/>
          </a:xfrm>
        </p:grpSpPr>
        <p:sp>
          <p:nvSpPr>
            <p:cNvPr id="27833" name="Line 3075"/>
            <p:cNvSpPr>
              <a:spLocks noChangeShapeType="1"/>
            </p:cNvSpPr>
            <p:nvPr/>
          </p:nvSpPr>
          <p:spPr bwMode="auto">
            <a:xfrm>
              <a:off x="1498" y="2192"/>
              <a:ext cx="404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834" name="Text Box 3076"/>
            <p:cNvSpPr txBox="1">
              <a:spLocks noChangeArrowheads="1"/>
            </p:cNvSpPr>
            <p:nvPr/>
          </p:nvSpPr>
          <p:spPr bwMode="auto">
            <a:xfrm>
              <a:off x="5439" y="1907"/>
              <a:ext cx="3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</a:pPr>
              <a:r>
                <a:rPr kumimoji="1" lang="en-US" altLang="zh-CN" sz="2400" i="1">
                  <a:solidFill>
                    <a:srgbClr val="000000"/>
                  </a:solidFill>
                </a:rPr>
                <a:t>x</a:t>
              </a:r>
              <a:endParaRPr kumimoji="1" lang="en-US" altLang="zh-CN" sz="2400">
                <a:solidFill>
                  <a:srgbClr val="000000"/>
                </a:solidFill>
              </a:endParaRPr>
            </a:p>
          </p:txBody>
        </p:sp>
        <p:sp>
          <p:nvSpPr>
            <p:cNvPr id="27835" name="Text Box 3077"/>
            <p:cNvSpPr txBox="1">
              <a:spLocks noChangeArrowheads="1"/>
            </p:cNvSpPr>
            <p:nvPr/>
          </p:nvSpPr>
          <p:spPr bwMode="auto">
            <a:xfrm>
              <a:off x="2911" y="180"/>
              <a:ext cx="31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</a:pPr>
              <a:r>
                <a:rPr kumimoji="1" lang="en-US" altLang="zh-CN" sz="2000" i="1">
                  <a:solidFill>
                    <a:srgbClr val="000000"/>
                  </a:solidFill>
                </a:rPr>
                <a:t>y</a:t>
              </a:r>
              <a:endParaRPr kumimoji="1" lang="en-US" altLang="zh-CN" sz="2400">
                <a:solidFill>
                  <a:srgbClr val="000000"/>
                </a:solidFill>
              </a:endParaRPr>
            </a:p>
          </p:txBody>
        </p:sp>
        <p:sp>
          <p:nvSpPr>
            <p:cNvPr id="27836" name="Line 3078"/>
            <p:cNvSpPr>
              <a:spLocks noChangeShapeType="1"/>
            </p:cNvSpPr>
            <p:nvPr/>
          </p:nvSpPr>
          <p:spPr bwMode="auto">
            <a:xfrm flipV="1">
              <a:off x="2879" y="296"/>
              <a:ext cx="0" cy="38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837" name="Rectangle 3079"/>
            <p:cNvSpPr>
              <a:spLocks noChangeArrowheads="1"/>
            </p:cNvSpPr>
            <p:nvPr/>
          </p:nvSpPr>
          <p:spPr bwMode="auto">
            <a:xfrm>
              <a:off x="2695" y="2080"/>
              <a:ext cx="2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lnSpc>
                  <a:spcPct val="100000"/>
                </a:lnSpc>
              </a:pPr>
              <a:r>
                <a:rPr kumimoji="1" lang="en-US" altLang="zh-CN" sz="2400" i="1">
                  <a:solidFill>
                    <a:srgbClr val="000000"/>
                  </a:solidFill>
                </a:rPr>
                <a:t>o</a:t>
              </a:r>
              <a:endParaRPr kumimoji="1" lang="en-US" altLang="zh-CN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728" name="Group 3080"/>
          <p:cNvGrpSpPr>
            <a:grpSpLocks/>
          </p:cNvGrpSpPr>
          <p:nvPr/>
        </p:nvGrpSpPr>
        <p:grpSpPr bwMode="auto">
          <a:xfrm rot="-3131668">
            <a:off x="6400800" y="1752601"/>
            <a:ext cx="1989137" cy="1935162"/>
            <a:chOff x="4123" y="1438"/>
            <a:chExt cx="1253" cy="1219"/>
          </a:xfrm>
        </p:grpSpPr>
        <p:grpSp>
          <p:nvGrpSpPr>
            <p:cNvPr id="27829" name="Group 308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831" name="Oval 308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832" name="Oval 308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830" name="Oval 308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733" name="Group 3085"/>
          <p:cNvGrpSpPr>
            <a:grpSpLocks/>
          </p:cNvGrpSpPr>
          <p:nvPr/>
        </p:nvGrpSpPr>
        <p:grpSpPr bwMode="auto">
          <a:xfrm rot="-2095785">
            <a:off x="6477000" y="1981200"/>
            <a:ext cx="1989138" cy="1935163"/>
            <a:chOff x="4123" y="1438"/>
            <a:chExt cx="1253" cy="1219"/>
          </a:xfrm>
        </p:grpSpPr>
        <p:grpSp>
          <p:nvGrpSpPr>
            <p:cNvPr id="27825" name="Group 308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827" name="Oval 308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828" name="Oval 308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826" name="Oval 308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738" name="Group 3090"/>
          <p:cNvGrpSpPr>
            <a:grpSpLocks/>
          </p:cNvGrpSpPr>
          <p:nvPr/>
        </p:nvGrpSpPr>
        <p:grpSpPr bwMode="auto">
          <a:xfrm rot="-1529160">
            <a:off x="6545263" y="2282825"/>
            <a:ext cx="1989137" cy="1935163"/>
            <a:chOff x="4123" y="1438"/>
            <a:chExt cx="1253" cy="1219"/>
          </a:xfrm>
        </p:grpSpPr>
        <p:grpSp>
          <p:nvGrpSpPr>
            <p:cNvPr id="27821" name="Group 309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823" name="Oval 309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824" name="Oval 309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822" name="Oval 309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7654" name="Group 3095"/>
          <p:cNvGrpSpPr>
            <a:grpSpLocks/>
          </p:cNvGrpSpPr>
          <p:nvPr/>
        </p:nvGrpSpPr>
        <p:grpSpPr bwMode="auto">
          <a:xfrm rot="10686536" flipH="1">
            <a:off x="4598988" y="2509838"/>
            <a:ext cx="1935162" cy="1935162"/>
            <a:chOff x="2329" y="1970"/>
            <a:chExt cx="1008" cy="1019"/>
          </a:xfrm>
        </p:grpSpPr>
        <p:sp>
          <p:nvSpPr>
            <p:cNvPr id="27819" name="Oval 3096"/>
            <p:cNvSpPr>
              <a:spLocks noChangeArrowheads="1"/>
            </p:cNvSpPr>
            <p:nvPr/>
          </p:nvSpPr>
          <p:spPr bwMode="auto">
            <a:xfrm rot="3430073" flipH="1">
              <a:off x="2323" y="1976"/>
              <a:ext cx="1019" cy="1008"/>
            </a:xfrm>
            <a:prstGeom prst="ellipse">
              <a:avLst/>
            </a:prstGeom>
            <a:solidFill>
              <a:srgbClr val="66FF33"/>
            </a:solidFill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7820" name="Oval 3097"/>
            <p:cNvSpPr>
              <a:spLocks noChangeArrowheads="1"/>
            </p:cNvSpPr>
            <p:nvPr/>
          </p:nvSpPr>
          <p:spPr bwMode="auto">
            <a:xfrm rot="3430073">
              <a:off x="2811" y="2460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7655" name="Line 3098"/>
          <p:cNvSpPr>
            <a:spLocks noChangeShapeType="1"/>
          </p:cNvSpPr>
          <p:nvPr/>
        </p:nvSpPr>
        <p:spPr bwMode="auto">
          <a:xfrm>
            <a:off x="4570413" y="3478213"/>
            <a:ext cx="1981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6" name="Text Box 3099"/>
          <p:cNvSpPr txBox="1">
            <a:spLocks noChangeArrowheads="1"/>
          </p:cNvSpPr>
          <p:nvPr/>
        </p:nvSpPr>
        <p:spPr bwMode="auto">
          <a:xfrm>
            <a:off x="5418138" y="312102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lnSpc>
                <a:spcPct val="100000"/>
              </a:lnSpc>
            </a:pPr>
            <a:r>
              <a:rPr kumimoji="1" lang="en-US" altLang="zh-CN" sz="2000" i="1">
                <a:solidFill>
                  <a:srgbClr val="FF0000"/>
                </a:solidFill>
              </a:rPr>
              <a:t>a</a:t>
            </a:r>
            <a:endParaRPr kumimoji="1" lang="en-US" altLang="zh-CN" sz="2000">
              <a:solidFill>
                <a:srgbClr val="000000"/>
              </a:solidFill>
            </a:endParaRPr>
          </a:p>
        </p:txBody>
      </p:sp>
      <p:grpSp>
        <p:nvGrpSpPr>
          <p:cNvPr id="2462748" name="Group 3100"/>
          <p:cNvGrpSpPr>
            <a:grpSpLocks/>
          </p:cNvGrpSpPr>
          <p:nvPr/>
        </p:nvGrpSpPr>
        <p:grpSpPr bwMode="auto">
          <a:xfrm rot="-4196745">
            <a:off x="6248400" y="1447801"/>
            <a:ext cx="1989137" cy="1935162"/>
            <a:chOff x="4123" y="1438"/>
            <a:chExt cx="1253" cy="1219"/>
          </a:xfrm>
        </p:grpSpPr>
        <p:grpSp>
          <p:nvGrpSpPr>
            <p:cNvPr id="27815" name="Group 310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817" name="Oval 310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818" name="Oval 310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816" name="Oval 310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753" name="Group 3105"/>
          <p:cNvGrpSpPr>
            <a:grpSpLocks/>
          </p:cNvGrpSpPr>
          <p:nvPr/>
        </p:nvGrpSpPr>
        <p:grpSpPr bwMode="auto">
          <a:xfrm rot="-4692940">
            <a:off x="6069013" y="1246187"/>
            <a:ext cx="1989138" cy="1935163"/>
            <a:chOff x="4123" y="1438"/>
            <a:chExt cx="1253" cy="1219"/>
          </a:xfrm>
        </p:grpSpPr>
        <p:grpSp>
          <p:nvGrpSpPr>
            <p:cNvPr id="27811" name="Group 310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813" name="Oval 310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814" name="Oval 310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812" name="Oval 310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758" name="Group 3110"/>
          <p:cNvGrpSpPr>
            <a:grpSpLocks/>
          </p:cNvGrpSpPr>
          <p:nvPr/>
        </p:nvGrpSpPr>
        <p:grpSpPr bwMode="auto">
          <a:xfrm rot="-5731836">
            <a:off x="5840413" y="1017587"/>
            <a:ext cx="1989138" cy="1935163"/>
            <a:chOff x="4123" y="1438"/>
            <a:chExt cx="1253" cy="1219"/>
          </a:xfrm>
        </p:grpSpPr>
        <p:grpSp>
          <p:nvGrpSpPr>
            <p:cNvPr id="27807" name="Group 311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809" name="Oval 311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810" name="Oval 311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808" name="Oval 311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763" name="Group 3115"/>
          <p:cNvGrpSpPr>
            <a:grpSpLocks/>
          </p:cNvGrpSpPr>
          <p:nvPr/>
        </p:nvGrpSpPr>
        <p:grpSpPr bwMode="auto">
          <a:xfrm rot="-6719694">
            <a:off x="5611813" y="865187"/>
            <a:ext cx="1989138" cy="1935163"/>
            <a:chOff x="4123" y="1438"/>
            <a:chExt cx="1253" cy="1219"/>
          </a:xfrm>
        </p:grpSpPr>
        <p:grpSp>
          <p:nvGrpSpPr>
            <p:cNvPr id="27803" name="Group 311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805" name="Oval 311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806" name="Oval 311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804" name="Oval 311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768" name="Group 3120"/>
          <p:cNvGrpSpPr>
            <a:grpSpLocks/>
          </p:cNvGrpSpPr>
          <p:nvPr/>
        </p:nvGrpSpPr>
        <p:grpSpPr bwMode="auto">
          <a:xfrm rot="-7579632">
            <a:off x="5383213" y="712787"/>
            <a:ext cx="1989138" cy="1935163"/>
            <a:chOff x="4123" y="1438"/>
            <a:chExt cx="1253" cy="1219"/>
          </a:xfrm>
        </p:grpSpPr>
        <p:grpSp>
          <p:nvGrpSpPr>
            <p:cNvPr id="27799" name="Group 312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801" name="Oval 312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802" name="Oval 312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800" name="Oval 312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773" name="Group 3125"/>
          <p:cNvGrpSpPr>
            <a:grpSpLocks/>
          </p:cNvGrpSpPr>
          <p:nvPr/>
        </p:nvGrpSpPr>
        <p:grpSpPr bwMode="auto">
          <a:xfrm rot="-8494948">
            <a:off x="5029200" y="609600"/>
            <a:ext cx="1989138" cy="1935163"/>
            <a:chOff x="4123" y="1438"/>
            <a:chExt cx="1253" cy="1219"/>
          </a:xfrm>
        </p:grpSpPr>
        <p:grpSp>
          <p:nvGrpSpPr>
            <p:cNvPr id="27795" name="Group 312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797" name="Oval 312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98" name="Oval 312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796" name="Oval 312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778" name="Group 3130"/>
          <p:cNvGrpSpPr>
            <a:grpSpLocks/>
          </p:cNvGrpSpPr>
          <p:nvPr/>
        </p:nvGrpSpPr>
        <p:grpSpPr bwMode="auto">
          <a:xfrm rot="-9689626">
            <a:off x="4572000" y="579438"/>
            <a:ext cx="1989138" cy="1935162"/>
            <a:chOff x="4123" y="1438"/>
            <a:chExt cx="1253" cy="1219"/>
          </a:xfrm>
        </p:grpSpPr>
        <p:grpSp>
          <p:nvGrpSpPr>
            <p:cNvPr id="27791" name="Group 313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793" name="Oval 313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94" name="Oval 313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792" name="Oval 313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783" name="Group 3135"/>
          <p:cNvGrpSpPr>
            <a:grpSpLocks/>
          </p:cNvGrpSpPr>
          <p:nvPr/>
        </p:nvGrpSpPr>
        <p:grpSpPr bwMode="auto">
          <a:xfrm rot="10066234">
            <a:off x="4191000" y="609600"/>
            <a:ext cx="1989138" cy="1935163"/>
            <a:chOff x="4123" y="1438"/>
            <a:chExt cx="1253" cy="1219"/>
          </a:xfrm>
        </p:grpSpPr>
        <p:grpSp>
          <p:nvGrpSpPr>
            <p:cNvPr id="27787" name="Group 313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789" name="Oval 313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90" name="Oval 313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788" name="Oval 313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788" name="Group 3140"/>
          <p:cNvGrpSpPr>
            <a:grpSpLocks/>
          </p:cNvGrpSpPr>
          <p:nvPr/>
        </p:nvGrpSpPr>
        <p:grpSpPr bwMode="auto">
          <a:xfrm rot="8226123">
            <a:off x="3810000" y="731838"/>
            <a:ext cx="1989138" cy="1935162"/>
            <a:chOff x="4123" y="1438"/>
            <a:chExt cx="1253" cy="1219"/>
          </a:xfrm>
        </p:grpSpPr>
        <p:grpSp>
          <p:nvGrpSpPr>
            <p:cNvPr id="27783" name="Group 314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785" name="Oval 314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86" name="Oval 314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784" name="Oval 314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793" name="Group 3145"/>
          <p:cNvGrpSpPr>
            <a:grpSpLocks/>
          </p:cNvGrpSpPr>
          <p:nvPr/>
        </p:nvGrpSpPr>
        <p:grpSpPr bwMode="auto">
          <a:xfrm rot="6030081">
            <a:off x="3429000" y="990601"/>
            <a:ext cx="1989137" cy="1935162"/>
            <a:chOff x="4123" y="1438"/>
            <a:chExt cx="1253" cy="1219"/>
          </a:xfrm>
        </p:grpSpPr>
        <p:grpSp>
          <p:nvGrpSpPr>
            <p:cNvPr id="27779" name="Group 314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781" name="Oval 314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82" name="Oval 314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780" name="Oval 314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798" name="Group 3150"/>
          <p:cNvGrpSpPr>
            <a:grpSpLocks/>
          </p:cNvGrpSpPr>
          <p:nvPr/>
        </p:nvGrpSpPr>
        <p:grpSpPr bwMode="auto">
          <a:xfrm rot="4381062">
            <a:off x="3097213" y="1246187"/>
            <a:ext cx="1989138" cy="1935163"/>
            <a:chOff x="4123" y="1438"/>
            <a:chExt cx="1253" cy="1219"/>
          </a:xfrm>
        </p:grpSpPr>
        <p:grpSp>
          <p:nvGrpSpPr>
            <p:cNvPr id="27775" name="Group 315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777" name="Oval 315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78" name="Oval 315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776" name="Oval 315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803" name="Group 3155"/>
          <p:cNvGrpSpPr>
            <a:grpSpLocks/>
          </p:cNvGrpSpPr>
          <p:nvPr/>
        </p:nvGrpSpPr>
        <p:grpSpPr bwMode="auto">
          <a:xfrm rot="2981030">
            <a:off x="2868613" y="1627187"/>
            <a:ext cx="1989138" cy="1935163"/>
            <a:chOff x="4123" y="1438"/>
            <a:chExt cx="1253" cy="1219"/>
          </a:xfrm>
        </p:grpSpPr>
        <p:grpSp>
          <p:nvGrpSpPr>
            <p:cNvPr id="27771" name="Group 315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773" name="Oval 315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74" name="Oval 315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772" name="Oval 315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808" name="Group 3160"/>
          <p:cNvGrpSpPr>
            <a:grpSpLocks/>
          </p:cNvGrpSpPr>
          <p:nvPr/>
        </p:nvGrpSpPr>
        <p:grpSpPr bwMode="auto">
          <a:xfrm rot="1738057">
            <a:off x="2743200" y="1981200"/>
            <a:ext cx="1989138" cy="1935163"/>
            <a:chOff x="4123" y="1438"/>
            <a:chExt cx="1253" cy="1219"/>
          </a:xfrm>
        </p:grpSpPr>
        <p:grpSp>
          <p:nvGrpSpPr>
            <p:cNvPr id="27767" name="Group 316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769" name="Oval 316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70" name="Oval 316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768" name="Oval 316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813" name="Group 3165"/>
          <p:cNvGrpSpPr>
            <a:grpSpLocks/>
          </p:cNvGrpSpPr>
          <p:nvPr/>
        </p:nvGrpSpPr>
        <p:grpSpPr bwMode="auto">
          <a:xfrm rot="-124230">
            <a:off x="2667000" y="2514600"/>
            <a:ext cx="1989138" cy="1935163"/>
            <a:chOff x="4123" y="1438"/>
            <a:chExt cx="1253" cy="1219"/>
          </a:xfrm>
        </p:grpSpPr>
        <p:grpSp>
          <p:nvGrpSpPr>
            <p:cNvPr id="27763" name="Group 316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765" name="Oval 316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66" name="Oval 316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764" name="Oval 316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818" name="Group 3170"/>
          <p:cNvGrpSpPr>
            <a:grpSpLocks/>
          </p:cNvGrpSpPr>
          <p:nvPr/>
        </p:nvGrpSpPr>
        <p:grpSpPr bwMode="auto">
          <a:xfrm rot="-2210189">
            <a:off x="2743200" y="3124200"/>
            <a:ext cx="1989138" cy="1935163"/>
            <a:chOff x="4123" y="1438"/>
            <a:chExt cx="1253" cy="1219"/>
          </a:xfrm>
        </p:grpSpPr>
        <p:grpSp>
          <p:nvGrpSpPr>
            <p:cNvPr id="27759" name="Group 317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761" name="Oval 317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62" name="Oval 317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760" name="Oval 317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823" name="Group 3175"/>
          <p:cNvGrpSpPr>
            <a:grpSpLocks/>
          </p:cNvGrpSpPr>
          <p:nvPr/>
        </p:nvGrpSpPr>
        <p:grpSpPr bwMode="auto">
          <a:xfrm rot="-3722930">
            <a:off x="2944813" y="3532187"/>
            <a:ext cx="1989138" cy="1935163"/>
            <a:chOff x="4123" y="1438"/>
            <a:chExt cx="1253" cy="1219"/>
          </a:xfrm>
        </p:grpSpPr>
        <p:grpSp>
          <p:nvGrpSpPr>
            <p:cNvPr id="27755" name="Group 317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757" name="Oval 317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58" name="Oval 317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756" name="Oval 317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828" name="Group 3180"/>
          <p:cNvGrpSpPr>
            <a:grpSpLocks/>
          </p:cNvGrpSpPr>
          <p:nvPr/>
        </p:nvGrpSpPr>
        <p:grpSpPr bwMode="auto">
          <a:xfrm rot="-5085952">
            <a:off x="3173413" y="3836987"/>
            <a:ext cx="1989138" cy="1935163"/>
            <a:chOff x="4123" y="1438"/>
            <a:chExt cx="1253" cy="1219"/>
          </a:xfrm>
        </p:grpSpPr>
        <p:grpSp>
          <p:nvGrpSpPr>
            <p:cNvPr id="27751" name="Group 318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753" name="Oval 318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54" name="Oval 318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752" name="Oval 318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833" name="Group 3185"/>
          <p:cNvGrpSpPr>
            <a:grpSpLocks/>
          </p:cNvGrpSpPr>
          <p:nvPr/>
        </p:nvGrpSpPr>
        <p:grpSpPr bwMode="auto">
          <a:xfrm rot="-7398931">
            <a:off x="3505200" y="4141788"/>
            <a:ext cx="1989138" cy="1935162"/>
            <a:chOff x="4123" y="1438"/>
            <a:chExt cx="1253" cy="1219"/>
          </a:xfrm>
        </p:grpSpPr>
        <p:grpSp>
          <p:nvGrpSpPr>
            <p:cNvPr id="27747" name="Group 318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749" name="Oval 318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50" name="Oval 318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748" name="Oval 318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838" name="Group 3190"/>
          <p:cNvGrpSpPr>
            <a:grpSpLocks/>
          </p:cNvGrpSpPr>
          <p:nvPr/>
        </p:nvGrpSpPr>
        <p:grpSpPr bwMode="auto">
          <a:xfrm rot="-8991062">
            <a:off x="3859213" y="4294188"/>
            <a:ext cx="1989137" cy="1935162"/>
            <a:chOff x="4123" y="1438"/>
            <a:chExt cx="1253" cy="1219"/>
          </a:xfrm>
        </p:grpSpPr>
        <p:grpSp>
          <p:nvGrpSpPr>
            <p:cNvPr id="27743" name="Group 319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745" name="Oval 319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46" name="Oval 319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744" name="Oval 319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843" name="Group 3195"/>
          <p:cNvGrpSpPr>
            <a:grpSpLocks/>
          </p:cNvGrpSpPr>
          <p:nvPr/>
        </p:nvGrpSpPr>
        <p:grpSpPr bwMode="auto">
          <a:xfrm rot="-10535409">
            <a:off x="4191000" y="4419600"/>
            <a:ext cx="1989138" cy="1935163"/>
            <a:chOff x="4123" y="1438"/>
            <a:chExt cx="1253" cy="1219"/>
          </a:xfrm>
        </p:grpSpPr>
        <p:grpSp>
          <p:nvGrpSpPr>
            <p:cNvPr id="27739" name="Group 319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741" name="Oval 319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42" name="Oval 319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740" name="Oval 319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848" name="Group 3200"/>
          <p:cNvGrpSpPr>
            <a:grpSpLocks/>
          </p:cNvGrpSpPr>
          <p:nvPr/>
        </p:nvGrpSpPr>
        <p:grpSpPr bwMode="auto">
          <a:xfrm rot="9708488">
            <a:off x="4495800" y="4419600"/>
            <a:ext cx="1989138" cy="1935163"/>
            <a:chOff x="4123" y="1438"/>
            <a:chExt cx="1253" cy="1219"/>
          </a:xfrm>
        </p:grpSpPr>
        <p:grpSp>
          <p:nvGrpSpPr>
            <p:cNvPr id="27735" name="Group 320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737" name="Oval 320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38" name="Oval 320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736" name="Oval 320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853" name="Group 3205"/>
          <p:cNvGrpSpPr>
            <a:grpSpLocks/>
          </p:cNvGrpSpPr>
          <p:nvPr/>
        </p:nvGrpSpPr>
        <p:grpSpPr bwMode="auto">
          <a:xfrm rot="8674024">
            <a:off x="4876800" y="4419600"/>
            <a:ext cx="1989138" cy="1935163"/>
            <a:chOff x="4123" y="1438"/>
            <a:chExt cx="1253" cy="1219"/>
          </a:xfrm>
        </p:grpSpPr>
        <p:grpSp>
          <p:nvGrpSpPr>
            <p:cNvPr id="27731" name="Group 320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733" name="Oval 320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34" name="Oval 320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732" name="Oval 320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858" name="Group 3210"/>
          <p:cNvGrpSpPr>
            <a:grpSpLocks/>
          </p:cNvGrpSpPr>
          <p:nvPr/>
        </p:nvGrpSpPr>
        <p:grpSpPr bwMode="auto">
          <a:xfrm rot="7818581">
            <a:off x="5257800" y="4343401"/>
            <a:ext cx="1989137" cy="1935162"/>
            <a:chOff x="4123" y="1438"/>
            <a:chExt cx="1253" cy="1219"/>
          </a:xfrm>
        </p:grpSpPr>
        <p:grpSp>
          <p:nvGrpSpPr>
            <p:cNvPr id="27727" name="Group 321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729" name="Oval 321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30" name="Oval 321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728" name="Oval 321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863" name="Group 3215"/>
          <p:cNvGrpSpPr>
            <a:grpSpLocks/>
          </p:cNvGrpSpPr>
          <p:nvPr/>
        </p:nvGrpSpPr>
        <p:grpSpPr bwMode="auto">
          <a:xfrm rot="7226345">
            <a:off x="5535613" y="4217987"/>
            <a:ext cx="1989138" cy="1935163"/>
            <a:chOff x="4123" y="1438"/>
            <a:chExt cx="1253" cy="1219"/>
          </a:xfrm>
        </p:grpSpPr>
        <p:grpSp>
          <p:nvGrpSpPr>
            <p:cNvPr id="27723" name="Group 321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725" name="Oval 321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26" name="Oval 321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724" name="Oval 321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868" name="Group 3220"/>
          <p:cNvGrpSpPr>
            <a:grpSpLocks/>
          </p:cNvGrpSpPr>
          <p:nvPr/>
        </p:nvGrpSpPr>
        <p:grpSpPr bwMode="auto">
          <a:xfrm rot="5794264">
            <a:off x="5840413" y="3989387"/>
            <a:ext cx="1989138" cy="1935163"/>
            <a:chOff x="4123" y="1438"/>
            <a:chExt cx="1253" cy="1219"/>
          </a:xfrm>
        </p:grpSpPr>
        <p:grpSp>
          <p:nvGrpSpPr>
            <p:cNvPr id="27719" name="Group 322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721" name="Oval 322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22" name="Oval 322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720" name="Oval 322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873" name="Group 3225"/>
          <p:cNvGrpSpPr>
            <a:grpSpLocks/>
          </p:cNvGrpSpPr>
          <p:nvPr/>
        </p:nvGrpSpPr>
        <p:grpSpPr bwMode="auto">
          <a:xfrm rot="4633866">
            <a:off x="6092825" y="3792538"/>
            <a:ext cx="1989138" cy="1935162"/>
            <a:chOff x="4123" y="1438"/>
            <a:chExt cx="1253" cy="1219"/>
          </a:xfrm>
        </p:grpSpPr>
        <p:grpSp>
          <p:nvGrpSpPr>
            <p:cNvPr id="27715" name="Group 322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717" name="Oval 322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18" name="Oval 322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716" name="Oval 322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883" name="Group 3235"/>
          <p:cNvGrpSpPr>
            <a:grpSpLocks/>
          </p:cNvGrpSpPr>
          <p:nvPr/>
        </p:nvGrpSpPr>
        <p:grpSpPr bwMode="auto">
          <a:xfrm rot="3686077">
            <a:off x="6248400" y="3544888"/>
            <a:ext cx="1989138" cy="1935162"/>
            <a:chOff x="4123" y="1438"/>
            <a:chExt cx="1253" cy="1219"/>
          </a:xfrm>
        </p:grpSpPr>
        <p:grpSp>
          <p:nvGrpSpPr>
            <p:cNvPr id="27711" name="Group 323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713" name="Oval 323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14" name="Oval 323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712" name="Oval 323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888" name="Group 3240"/>
          <p:cNvGrpSpPr>
            <a:grpSpLocks/>
          </p:cNvGrpSpPr>
          <p:nvPr/>
        </p:nvGrpSpPr>
        <p:grpSpPr bwMode="auto">
          <a:xfrm rot="3073773">
            <a:off x="6400800" y="3276601"/>
            <a:ext cx="1989137" cy="1935162"/>
            <a:chOff x="4123" y="1438"/>
            <a:chExt cx="1253" cy="1219"/>
          </a:xfrm>
        </p:grpSpPr>
        <p:grpSp>
          <p:nvGrpSpPr>
            <p:cNvPr id="27707" name="Group 324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709" name="Oval 324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10" name="Oval 324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708" name="Oval 324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893" name="Group 3245"/>
          <p:cNvGrpSpPr>
            <a:grpSpLocks/>
          </p:cNvGrpSpPr>
          <p:nvPr/>
        </p:nvGrpSpPr>
        <p:grpSpPr bwMode="auto">
          <a:xfrm rot="2261218">
            <a:off x="6477000" y="3048000"/>
            <a:ext cx="1989138" cy="1935163"/>
            <a:chOff x="4123" y="1438"/>
            <a:chExt cx="1253" cy="1219"/>
          </a:xfrm>
        </p:grpSpPr>
        <p:grpSp>
          <p:nvGrpSpPr>
            <p:cNvPr id="27703" name="Group 324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705" name="Oval 324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06" name="Oval 324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704" name="Oval 324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898" name="Group 3250"/>
          <p:cNvGrpSpPr>
            <a:grpSpLocks/>
          </p:cNvGrpSpPr>
          <p:nvPr/>
        </p:nvGrpSpPr>
        <p:grpSpPr bwMode="auto">
          <a:xfrm rot="1410660">
            <a:off x="6553200" y="2743200"/>
            <a:ext cx="1989138" cy="1935163"/>
            <a:chOff x="4123" y="1438"/>
            <a:chExt cx="1253" cy="1219"/>
          </a:xfrm>
        </p:grpSpPr>
        <p:grpSp>
          <p:nvGrpSpPr>
            <p:cNvPr id="27699" name="Group 325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701" name="Oval 325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02" name="Oval 325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700" name="Oval 325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462903" name="Group 3255"/>
          <p:cNvGrpSpPr>
            <a:grpSpLocks/>
          </p:cNvGrpSpPr>
          <p:nvPr/>
        </p:nvGrpSpPr>
        <p:grpSpPr bwMode="auto">
          <a:xfrm rot="-158530">
            <a:off x="6553200" y="2514600"/>
            <a:ext cx="1989138" cy="1935163"/>
            <a:chOff x="4123" y="1438"/>
            <a:chExt cx="1253" cy="1219"/>
          </a:xfrm>
        </p:grpSpPr>
        <p:grpSp>
          <p:nvGrpSpPr>
            <p:cNvPr id="27695" name="Group 325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7697" name="Oval 325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98" name="Oval 325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696" name="Oval 325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462914" name="Text Box 3266"/>
          <p:cNvSpPr txBox="1">
            <a:spLocks noChangeArrowheads="1"/>
          </p:cNvSpPr>
          <p:nvPr/>
        </p:nvSpPr>
        <p:spPr bwMode="auto">
          <a:xfrm>
            <a:off x="311150" y="5116513"/>
            <a:ext cx="2647950" cy="457200"/>
          </a:xfrm>
          <a:prstGeom prst="rect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lnSpc>
                <a:spcPct val="100000"/>
              </a:lnSpc>
            </a:pPr>
            <a:r>
              <a:rPr kumimoji="1" lang="zh-CN" altLang="en-US" sz="2400" b="1">
                <a:solidFill>
                  <a:srgbClr val="FFFFFF"/>
                </a:solidFill>
              </a:rPr>
              <a:t>来看动点的慢动作</a:t>
            </a:r>
          </a:p>
        </p:txBody>
      </p:sp>
      <p:sp>
        <p:nvSpPr>
          <p:cNvPr id="27689" name="Text Box 3267"/>
          <p:cNvSpPr txBox="1">
            <a:spLocks noChangeArrowheads="1"/>
          </p:cNvSpPr>
          <p:nvPr/>
        </p:nvSpPr>
        <p:spPr bwMode="auto">
          <a:xfrm>
            <a:off x="177800" y="773113"/>
            <a:ext cx="3251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</a:pPr>
            <a:r>
              <a:rPr kumimoji="1" lang="zh-CN" altLang="en-US" sz="2000" b="1">
                <a:solidFill>
                  <a:srgbClr val="000000"/>
                </a:solidFill>
              </a:rPr>
              <a:t>一圆沿另一圆</a:t>
            </a:r>
            <a:r>
              <a:rPr kumimoji="1" lang="zh-CN" altLang="en-US" sz="2000" b="1">
                <a:solidFill>
                  <a:srgbClr val="FF0000"/>
                </a:solidFill>
              </a:rPr>
              <a:t>外缘</a:t>
            </a:r>
            <a:r>
              <a:rPr kumimoji="1" lang="zh-CN" altLang="en-US" sz="2000" b="1">
                <a:solidFill>
                  <a:srgbClr val="000000"/>
                </a:solidFill>
              </a:rPr>
              <a:t>无滑动地</a:t>
            </a:r>
          </a:p>
          <a:p>
            <a:pPr eaLnBrk="1" fontAlgn="base" hangingPunct="1">
              <a:lnSpc>
                <a:spcPct val="100000"/>
              </a:lnSpc>
            </a:pPr>
            <a:r>
              <a:rPr kumimoji="1" lang="zh-CN" altLang="en-US" sz="2000" b="1">
                <a:solidFill>
                  <a:srgbClr val="000000"/>
                </a:solidFill>
              </a:rPr>
              <a:t>滚动，动圆圆周上任一点</a:t>
            </a:r>
          </a:p>
          <a:p>
            <a:pPr eaLnBrk="1" fontAlgn="base" hangingPunct="1">
              <a:lnSpc>
                <a:spcPct val="100000"/>
              </a:lnSpc>
            </a:pPr>
            <a:r>
              <a:rPr kumimoji="1" lang="zh-CN" altLang="en-US" sz="2000" b="1">
                <a:solidFill>
                  <a:srgbClr val="000000"/>
                </a:solidFill>
              </a:rPr>
              <a:t>所画出的曲线。</a:t>
            </a:r>
          </a:p>
        </p:txBody>
      </p:sp>
      <p:sp>
        <p:nvSpPr>
          <p:cNvPr id="27690" name="Rectangle 3268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3113088"/>
            <a:ext cx="298450" cy="293687"/>
          </a:xfrm>
        </p:spPr>
        <p:txBody>
          <a:bodyPr/>
          <a:lstStyle/>
          <a:p>
            <a:pPr algn="l" eaLnBrk="1" hangingPunct="1"/>
            <a:r>
              <a:rPr lang="en-US" altLang="zh-CN" sz="800" b="1" smtClean="0">
                <a:solidFill>
                  <a:schemeClr val="bg1"/>
                </a:solidFill>
              </a:rPr>
              <a:t>.</a:t>
            </a:r>
            <a:endParaRPr lang="en-US" altLang="zh-CN" sz="2400" b="1" smtClean="0"/>
          </a:p>
        </p:txBody>
      </p:sp>
      <p:sp>
        <p:nvSpPr>
          <p:cNvPr id="27691" name="Freeform 3272"/>
          <p:cNvSpPr>
            <a:spLocks/>
          </p:cNvSpPr>
          <p:nvPr/>
        </p:nvSpPr>
        <p:spPr bwMode="auto">
          <a:xfrm>
            <a:off x="6557963" y="3471863"/>
            <a:ext cx="1928812" cy="4762"/>
          </a:xfrm>
          <a:custGeom>
            <a:avLst/>
            <a:gdLst>
              <a:gd name="T0" fmla="*/ 0 w 1215"/>
              <a:gd name="T1" fmla="*/ 2147483647 h 3"/>
              <a:gd name="T2" fmla="*/ 2147483647 w 1215"/>
              <a:gd name="T3" fmla="*/ 0 h 3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215" h="3">
                <a:moveTo>
                  <a:pt x="0" y="3"/>
                </a:moveTo>
                <a:lnTo>
                  <a:pt x="121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92" name="Rectangle 3273"/>
          <p:cNvSpPr>
            <a:spLocks noChangeArrowheads="1"/>
          </p:cNvSpPr>
          <p:nvPr/>
        </p:nvSpPr>
        <p:spPr bwMode="auto">
          <a:xfrm>
            <a:off x="7381875" y="31003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fontAlgn="base">
              <a:lnSpc>
                <a:spcPct val="100000"/>
              </a:lnSpc>
            </a:pPr>
            <a:r>
              <a:rPr kumimoji="1" lang="en-US" altLang="zh-CN" sz="2000" i="1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7693" name="Rectangle 3272"/>
          <p:cNvSpPr txBox="1">
            <a:spLocks noChangeArrowheads="1"/>
          </p:cNvSpPr>
          <p:nvPr/>
        </p:nvSpPr>
        <p:spPr bwMode="auto">
          <a:xfrm>
            <a:off x="177800" y="384175"/>
            <a:ext cx="169227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/>
            <a:r>
              <a:rPr kumimoji="1" lang="en-US" altLang="zh-CN" b="1" dirty="0">
                <a:solidFill>
                  <a:schemeClr val="tx2"/>
                </a:solidFill>
                <a:latin typeface="楷体_GB2312" pitchFamily="49" charset="-122"/>
              </a:rPr>
              <a:t> </a:t>
            </a:r>
            <a:r>
              <a:rPr kumimoji="1" lang="zh-CN" altLang="en-US" b="1" dirty="0">
                <a:solidFill>
                  <a:schemeClr val="tx2"/>
                </a:solidFill>
                <a:latin typeface="楷体_GB2312" pitchFamily="49" charset="-122"/>
              </a:rPr>
              <a:t>心形线</a:t>
            </a:r>
            <a:endParaRPr kumimoji="1" lang="zh-CN" altLang="en-US" b="1" dirty="0">
              <a:solidFill>
                <a:schemeClr val="tx2"/>
              </a:solidFill>
            </a:endParaRPr>
          </a:p>
        </p:txBody>
      </p:sp>
      <p:sp>
        <p:nvSpPr>
          <p:cNvPr id="27694" name="Rectangle 3276"/>
          <p:cNvSpPr>
            <a:spLocks noChangeArrowheads="1"/>
          </p:cNvSpPr>
          <p:nvPr/>
        </p:nvSpPr>
        <p:spPr bwMode="auto">
          <a:xfrm>
            <a:off x="1403350" y="333375"/>
            <a:ext cx="2205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00000"/>
              </a:lnSpc>
            </a:pPr>
            <a:r>
              <a:rPr kumimoji="1" lang="en-US" altLang="zh-CN" sz="2400" b="1">
                <a:solidFill>
                  <a:srgbClr val="3333CC"/>
                </a:solidFill>
              </a:rPr>
              <a:t>   (</a:t>
            </a:r>
            <a:r>
              <a:rPr kumimoji="1" lang="zh-CN" altLang="en-US" sz="2400" b="1">
                <a:solidFill>
                  <a:srgbClr val="3333CC"/>
                </a:solidFill>
              </a:rPr>
              <a:t>圆外旋轮线</a:t>
            </a:r>
            <a:r>
              <a:rPr kumimoji="1" lang="en-US" altLang="zh-CN" sz="2400" b="1">
                <a:solidFill>
                  <a:srgbClr val="3333CC"/>
                </a:solidFill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50"/>
                                        <p:tgtEl>
                                          <p:spTgt spid="24627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50"/>
                                        <p:tgtEl>
                                          <p:spTgt spid="24627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50"/>
                                        <p:tgtEl>
                                          <p:spTgt spid="24627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50"/>
                                        <p:tgtEl>
                                          <p:spTgt spid="24627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250"/>
                                        <p:tgtEl>
                                          <p:spTgt spid="24627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250"/>
                                        <p:tgtEl>
                                          <p:spTgt spid="24627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250"/>
                                        <p:tgtEl>
                                          <p:spTgt spid="24627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3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250"/>
                                        <p:tgtEl>
                                          <p:spTgt spid="24627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9" dur="250"/>
                                        <p:tgtEl>
                                          <p:spTgt spid="24627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4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250"/>
                                        <p:tgtEl>
                                          <p:spTgt spid="246277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250"/>
                                        <p:tgtEl>
                                          <p:spTgt spid="24627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4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1" dur="250"/>
                                        <p:tgtEl>
                                          <p:spTgt spid="24627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" dur="250"/>
                                        <p:tgtEl>
                                          <p:spTgt spid="24627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5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9" dur="250"/>
                                        <p:tgtEl>
                                          <p:spTgt spid="24627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3" dur="250"/>
                                        <p:tgtEl>
                                          <p:spTgt spid="24628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6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7" dur="250"/>
                                        <p:tgtEl>
                                          <p:spTgt spid="24628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1" dur="250"/>
                                        <p:tgtEl>
                                          <p:spTgt spid="24628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7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5" dur="250"/>
                                        <p:tgtEl>
                                          <p:spTgt spid="24628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7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9" dur="250"/>
                                        <p:tgtEl>
                                          <p:spTgt spid="24628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4750"/>
                            </p:stCondLst>
                            <p:childTnLst>
                              <p:par>
                                <p:cTn id="8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3" dur="250"/>
                                        <p:tgtEl>
                                          <p:spTgt spid="24628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8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7" dur="250"/>
                                        <p:tgtEl>
                                          <p:spTgt spid="24628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8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1" dur="250"/>
                                        <p:tgtEl>
                                          <p:spTgt spid="24628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9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5" dur="250"/>
                                        <p:tgtEl>
                                          <p:spTgt spid="24628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750"/>
                            </p:stCondLst>
                            <p:childTnLst>
                              <p:par>
                                <p:cTn id="9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9" dur="250"/>
                                        <p:tgtEl>
                                          <p:spTgt spid="24628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3" dur="250"/>
                                        <p:tgtEl>
                                          <p:spTgt spid="24628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6250"/>
                            </p:stCondLst>
                            <p:childTnLst>
                              <p:par>
                                <p:cTn id="10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7" dur="250"/>
                                        <p:tgtEl>
                                          <p:spTgt spid="24628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10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1" dur="250"/>
                                        <p:tgtEl>
                                          <p:spTgt spid="24628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6750"/>
                            </p:stCondLst>
                            <p:childTnLst>
                              <p:par>
                                <p:cTn id="1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5" dur="250"/>
                                        <p:tgtEl>
                                          <p:spTgt spid="24628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9" dur="250"/>
                                        <p:tgtEl>
                                          <p:spTgt spid="24628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7250"/>
                            </p:stCondLst>
                            <p:childTnLst>
                              <p:par>
                                <p:cTn id="12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3" dur="250"/>
                                        <p:tgtEl>
                                          <p:spTgt spid="24628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12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7" dur="250"/>
                                        <p:tgtEl>
                                          <p:spTgt spid="24628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7750"/>
                            </p:stCondLst>
                            <p:childTnLst>
                              <p:par>
                                <p:cTn id="12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1" dur="250"/>
                                        <p:tgtEl>
                                          <p:spTgt spid="24628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13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5" dur="250"/>
                                        <p:tgtEl>
                                          <p:spTgt spid="24628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8250"/>
                            </p:stCondLst>
                            <p:childTnLst>
                              <p:par>
                                <p:cTn id="13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9" dur="250"/>
                                        <p:tgtEl>
                                          <p:spTgt spid="2462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4" dur="500"/>
                                        <p:tgtEl>
                                          <p:spTgt spid="2462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2914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Group 17"/>
          <p:cNvGrpSpPr>
            <a:grpSpLocks/>
          </p:cNvGrpSpPr>
          <p:nvPr/>
        </p:nvGrpSpPr>
        <p:grpSpPr bwMode="auto">
          <a:xfrm>
            <a:off x="2378075" y="285750"/>
            <a:ext cx="6765925" cy="6286500"/>
            <a:chOff x="1498" y="180"/>
            <a:chExt cx="4262" cy="3960"/>
          </a:xfrm>
        </p:grpSpPr>
        <p:sp>
          <p:nvSpPr>
            <p:cNvPr id="28868" name="Line 18"/>
            <p:cNvSpPr>
              <a:spLocks noChangeShapeType="1"/>
            </p:cNvSpPr>
            <p:nvPr/>
          </p:nvSpPr>
          <p:spPr bwMode="auto">
            <a:xfrm>
              <a:off x="1498" y="2192"/>
              <a:ext cx="404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869" name="Text Box 19"/>
            <p:cNvSpPr txBox="1">
              <a:spLocks noChangeArrowheads="1"/>
            </p:cNvSpPr>
            <p:nvPr/>
          </p:nvSpPr>
          <p:spPr bwMode="auto">
            <a:xfrm>
              <a:off x="5439" y="1907"/>
              <a:ext cx="3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</a:pPr>
              <a:r>
                <a:rPr kumimoji="1" lang="en-US" altLang="zh-CN" sz="2400" i="1">
                  <a:solidFill>
                    <a:srgbClr val="000000"/>
                  </a:solidFill>
                </a:rPr>
                <a:t>x</a:t>
              </a:r>
              <a:endParaRPr kumimoji="1" lang="en-US" altLang="zh-CN" sz="2400">
                <a:solidFill>
                  <a:srgbClr val="000000"/>
                </a:solidFill>
              </a:endParaRPr>
            </a:p>
          </p:txBody>
        </p:sp>
        <p:sp>
          <p:nvSpPr>
            <p:cNvPr id="28870" name="Text Box 20"/>
            <p:cNvSpPr txBox="1">
              <a:spLocks noChangeArrowheads="1"/>
            </p:cNvSpPr>
            <p:nvPr/>
          </p:nvSpPr>
          <p:spPr bwMode="auto">
            <a:xfrm>
              <a:off x="2911" y="180"/>
              <a:ext cx="31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</a:pPr>
              <a:r>
                <a:rPr kumimoji="1" lang="en-US" altLang="zh-CN" sz="2000" i="1">
                  <a:solidFill>
                    <a:srgbClr val="000000"/>
                  </a:solidFill>
                </a:rPr>
                <a:t>y</a:t>
              </a:r>
              <a:endParaRPr kumimoji="1" lang="en-US" altLang="zh-CN" sz="2400">
                <a:solidFill>
                  <a:srgbClr val="000000"/>
                </a:solidFill>
              </a:endParaRPr>
            </a:p>
          </p:txBody>
        </p:sp>
        <p:sp>
          <p:nvSpPr>
            <p:cNvPr id="28871" name="Line 21"/>
            <p:cNvSpPr>
              <a:spLocks noChangeShapeType="1"/>
            </p:cNvSpPr>
            <p:nvPr/>
          </p:nvSpPr>
          <p:spPr bwMode="auto">
            <a:xfrm flipV="1">
              <a:off x="2879" y="296"/>
              <a:ext cx="0" cy="38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872" name="Rectangle 22"/>
            <p:cNvSpPr>
              <a:spLocks noChangeArrowheads="1"/>
            </p:cNvSpPr>
            <p:nvPr/>
          </p:nvSpPr>
          <p:spPr bwMode="auto">
            <a:xfrm>
              <a:off x="2695" y="2080"/>
              <a:ext cx="2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lnSpc>
                  <a:spcPct val="100000"/>
                </a:lnSpc>
              </a:pPr>
              <a:r>
                <a:rPr kumimoji="1" lang="en-US" altLang="zh-CN" sz="2400" i="1">
                  <a:solidFill>
                    <a:srgbClr val="000000"/>
                  </a:solidFill>
                </a:rPr>
                <a:t>o</a:t>
              </a:r>
              <a:endParaRPr kumimoji="1" lang="en-US" altLang="zh-CN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050" name="Group 2"/>
          <p:cNvGrpSpPr>
            <a:grpSpLocks/>
          </p:cNvGrpSpPr>
          <p:nvPr/>
        </p:nvGrpSpPr>
        <p:grpSpPr bwMode="auto">
          <a:xfrm rot="-3131668">
            <a:off x="6400800" y="1752601"/>
            <a:ext cx="1989137" cy="1935162"/>
            <a:chOff x="4123" y="1438"/>
            <a:chExt cx="1253" cy="1219"/>
          </a:xfrm>
        </p:grpSpPr>
        <p:grpSp>
          <p:nvGrpSpPr>
            <p:cNvPr id="28864" name="Group 3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866" name="Oval 4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867" name="Oval 5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865" name="Oval 6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055" name="Group 7"/>
          <p:cNvGrpSpPr>
            <a:grpSpLocks/>
          </p:cNvGrpSpPr>
          <p:nvPr/>
        </p:nvGrpSpPr>
        <p:grpSpPr bwMode="auto">
          <a:xfrm rot="-2095785">
            <a:off x="6477000" y="1981200"/>
            <a:ext cx="1989138" cy="1935163"/>
            <a:chOff x="4123" y="1438"/>
            <a:chExt cx="1253" cy="1219"/>
          </a:xfrm>
        </p:grpSpPr>
        <p:grpSp>
          <p:nvGrpSpPr>
            <p:cNvPr id="28860" name="Group 8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862" name="Oval 9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863" name="Oval 10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861" name="Oval 11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060" name="Group 12"/>
          <p:cNvGrpSpPr>
            <a:grpSpLocks/>
          </p:cNvGrpSpPr>
          <p:nvPr/>
        </p:nvGrpSpPr>
        <p:grpSpPr bwMode="auto">
          <a:xfrm rot="-1529160">
            <a:off x="6545263" y="2282825"/>
            <a:ext cx="1989137" cy="1935163"/>
            <a:chOff x="4123" y="1438"/>
            <a:chExt cx="1253" cy="1219"/>
          </a:xfrm>
        </p:grpSpPr>
        <p:grpSp>
          <p:nvGrpSpPr>
            <p:cNvPr id="28856" name="Group 13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858" name="Oval 14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859" name="Oval 15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857" name="Oval 16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8678" name="Group 25"/>
          <p:cNvGrpSpPr>
            <a:grpSpLocks/>
          </p:cNvGrpSpPr>
          <p:nvPr/>
        </p:nvGrpSpPr>
        <p:grpSpPr bwMode="auto">
          <a:xfrm rot="10686536" flipH="1">
            <a:off x="4598988" y="2509838"/>
            <a:ext cx="1935162" cy="1935162"/>
            <a:chOff x="2329" y="1970"/>
            <a:chExt cx="1008" cy="1019"/>
          </a:xfrm>
        </p:grpSpPr>
        <p:sp>
          <p:nvSpPr>
            <p:cNvPr id="28854" name="Oval 26"/>
            <p:cNvSpPr>
              <a:spLocks noChangeArrowheads="1"/>
            </p:cNvSpPr>
            <p:nvPr/>
          </p:nvSpPr>
          <p:spPr bwMode="auto">
            <a:xfrm rot="3430073" flipH="1">
              <a:off x="2323" y="1976"/>
              <a:ext cx="1019" cy="1008"/>
            </a:xfrm>
            <a:prstGeom prst="ellipse">
              <a:avLst/>
            </a:prstGeom>
            <a:solidFill>
              <a:srgbClr val="66FF33"/>
            </a:solidFill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8855" name="Oval 27"/>
            <p:cNvSpPr>
              <a:spLocks noChangeArrowheads="1"/>
            </p:cNvSpPr>
            <p:nvPr/>
          </p:nvSpPr>
          <p:spPr bwMode="auto">
            <a:xfrm rot="3430073">
              <a:off x="2811" y="2460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8679" name="Line 28"/>
          <p:cNvSpPr>
            <a:spLocks noChangeShapeType="1"/>
          </p:cNvSpPr>
          <p:nvPr/>
        </p:nvSpPr>
        <p:spPr bwMode="auto">
          <a:xfrm>
            <a:off x="4570413" y="3478213"/>
            <a:ext cx="1981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80" name="Text Box 29"/>
          <p:cNvSpPr txBox="1">
            <a:spLocks noChangeArrowheads="1"/>
          </p:cNvSpPr>
          <p:nvPr/>
        </p:nvSpPr>
        <p:spPr bwMode="auto">
          <a:xfrm>
            <a:off x="5418138" y="312102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lnSpc>
                <a:spcPct val="100000"/>
              </a:lnSpc>
            </a:pPr>
            <a:r>
              <a:rPr kumimoji="1" lang="en-US" altLang="zh-CN" sz="2000" i="1">
                <a:solidFill>
                  <a:srgbClr val="FF0000"/>
                </a:solidFill>
              </a:rPr>
              <a:t>a</a:t>
            </a:r>
            <a:endParaRPr kumimoji="1" lang="en-US" altLang="zh-CN" sz="2000">
              <a:solidFill>
                <a:srgbClr val="000000"/>
              </a:solidFill>
            </a:endParaRPr>
          </a:p>
        </p:txBody>
      </p:sp>
      <p:grpSp>
        <p:nvGrpSpPr>
          <p:cNvPr id="2306078" name="Group 30"/>
          <p:cNvGrpSpPr>
            <a:grpSpLocks/>
          </p:cNvGrpSpPr>
          <p:nvPr/>
        </p:nvGrpSpPr>
        <p:grpSpPr bwMode="auto">
          <a:xfrm rot="-4196745">
            <a:off x="6248400" y="1447801"/>
            <a:ext cx="1989137" cy="1935162"/>
            <a:chOff x="4123" y="1438"/>
            <a:chExt cx="1253" cy="1219"/>
          </a:xfrm>
        </p:grpSpPr>
        <p:grpSp>
          <p:nvGrpSpPr>
            <p:cNvPr id="28850" name="Group 3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852" name="Oval 3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853" name="Oval 3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851" name="Oval 3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083" name="Group 35"/>
          <p:cNvGrpSpPr>
            <a:grpSpLocks/>
          </p:cNvGrpSpPr>
          <p:nvPr/>
        </p:nvGrpSpPr>
        <p:grpSpPr bwMode="auto">
          <a:xfrm rot="-4692940">
            <a:off x="6069013" y="1246187"/>
            <a:ext cx="1989138" cy="1935163"/>
            <a:chOff x="4123" y="1438"/>
            <a:chExt cx="1253" cy="1219"/>
          </a:xfrm>
        </p:grpSpPr>
        <p:grpSp>
          <p:nvGrpSpPr>
            <p:cNvPr id="28846" name="Group 3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848" name="Oval 3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849" name="Oval 3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847" name="Oval 3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088" name="Group 40"/>
          <p:cNvGrpSpPr>
            <a:grpSpLocks/>
          </p:cNvGrpSpPr>
          <p:nvPr/>
        </p:nvGrpSpPr>
        <p:grpSpPr bwMode="auto">
          <a:xfrm rot="-5731836">
            <a:off x="5840413" y="1017587"/>
            <a:ext cx="1989138" cy="1935163"/>
            <a:chOff x="4123" y="1438"/>
            <a:chExt cx="1253" cy="1219"/>
          </a:xfrm>
        </p:grpSpPr>
        <p:grpSp>
          <p:nvGrpSpPr>
            <p:cNvPr id="28842" name="Group 4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844" name="Oval 4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845" name="Oval 4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843" name="Oval 4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093" name="Group 45"/>
          <p:cNvGrpSpPr>
            <a:grpSpLocks/>
          </p:cNvGrpSpPr>
          <p:nvPr/>
        </p:nvGrpSpPr>
        <p:grpSpPr bwMode="auto">
          <a:xfrm rot="-6719694">
            <a:off x="5611813" y="865187"/>
            <a:ext cx="1989138" cy="1935163"/>
            <a:chOff x="4123" y="1438"/>
            <a:chExt cx="1253" cy="1219"/>
          </a:xfrm>
        </p:grpSpPr>
        <p:grpSp>
          <p:nvGrpSpPr>
            <p:cNvPr id="28838" name="Group 4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840" name="Oval 4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841" name="Oval 4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839" name="Oval 4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098" name="Group 50"/>
          <p:cNvGrpSpPr>
            <a:grpSpLocks/>
          </p:cNvGrpSpPr>
          <p:nvPr/>
        </p:nvGrpSpPr>
        <p:grpSpPr bwMode="auto">
          <a:xfrm rot="-7579632">
            <a:off x="5383213" y="712787"/>
            <a:ext cx="1989138" cy="1935163"/>
            <a:chOff x="4123" y="1438"/>
            <a:chExt cx="1253" cy="1219"/>
          </a:xfrm>
        </p:grpSpPr>
        <p:grpSp>
          <p:nvGrpSpPr>
            <p:cNvPr id="28834" name="Group 5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836" name="Oval 5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837" name="Oval 5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835" name="Oval 5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103" name="Group 55"/>
          <p:cNvGrpSpPr>
            <a:grpSpLocks/>
          </p:cNvGrpSpPr>
          <p:nvPr/>
        </p:nvGrpSpPr>
        <p:grpSpPr bwMode="auto">
          <a:xfrm rot="-8494948">
            <a:off x="5029200" y="609600"/>
            <a:ext cx="1989138" cy="1935163"/>
            <a:chOff x="4123" y="1438"/>
            <a:chExt cx="1253" cy="1219"/>
          </a:xfrm>
        </p:grpSpPr>
        <p:grpSp>
          <p:nvGrpSpPr>
            <p:cNvPr id="28830" name="Group 5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832" name="Oval 5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833" name="Oval 5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831" name="Oval 5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108" name="Group 60"/>
          <p:cNvGrpSpPr>
            <a:grpSpLocks/>
          </p:cNvGrpSpPr>
          <p:nvPr/>
        </p:nvGrpSpPr>
        <p:grpSpPr bwMode="auto">
          <a:xfrm rot="-9689626">
            <a:off x="4572000" y="579438"/>
            <a:ext cx="1989138" cy="1935162"/>
            <a:chOff x="4123" y="1438"/>
            <a:chExt cx="1253" cy="1219"/>
          </a:xfrm>
        </p:grpSpPr>
        <p:grpSp>
          <p:nvGrpSpPr>
            <p:cNvPr id="28826" name="Group 6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828" name="Oval 6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829" name="Oval 6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827" name="Oval 6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113" name="Group 65"/>
          <p:cNvGrpSpPr>
            <a:grpSpLocks/>
          </p:cNvGrpSpPr>
          <p:nvPr/>
        </p:nvGrpSpPr>
        <p:grpSpPr bwMode="auto">
          <a:xfrm rot="10066234">
            <a:off x="4191000" y="609600"/>
            <a:ext cx="1989138" cy="1935163"/>
            <a:chOff x="4123" y="1438"/>
            <a:chExt cx="1253" cy="1219"/>
          </a:xfrm>
        </p:grpSpPr>
        <p:grpSp>
          <p:nvGrpSpPr>
            <p:cNvPr id="28822" name="Group 6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824" name="Oval 6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825" name="Oval 6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823" name="Oval 6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118" name="Group 70"/>
          <p:cNvGrpSpPr>
            <a:grpSpLocks/>
          </p:cNvGrpSpPr>
          <p:nvPr/>
        </p:nvGrpSpPr>
        <p:grpSpPr bwMode="auto">
          <a:xfrm rot="8226123">
            <a:off x="3810000" y="731838"/>
            <a:ext cx="1989138" cy="1935162"/>
            <a:chOff x="4123" y="1438"/>
            <a:chExt cx="1253" cy="1219"/>
          </a:xfrm>
        </p:grpSpPr>
        <p:grpSp>
          <p:nvGrpSpPr>
            <p:cNvPr id="28818" name="Group 7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820" name="Oval 7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821" name="Oval 7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819" name="Oval 7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123" name="Group 75"/>
          <p:cNvGrpSpPr>
            <a:grpSpLocks/>
          </p:cNvGrpSpPr>
          <p:nvPr/>
        </p:nvGrpSpPr>
        <p:grpSpPr bwMode="auto">
          <a:xfrm rot="6030081">
            <a:off x="3429000" y="990601"/>
            <a:ext cx="1989137" cy="1935162"/>
            <a:chOff x="4123" y="1438"/>
            <a:chExt cx="1253" cy="1219"/>
          </a:xfrm>
        </p:grpSpPr>
        <p:grpSp>
          <p:nvGrpSpPr>
            <p:cNvPr id="28814" name="Group 7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816" name="Oval 7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817" name="Oval 7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815" name="Oval 7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128" name="Group 80"/>
          <p:cNvGrpSpPr>
            <a:grpSpLocks/>
          </p:cNvGrpSpPr>
          <p:nvPr/>
        </p:nvGrpSpPr>
        <p:grpSpPr bwMode="auto">
          <a:xfrm rot="4381062">
            <a:off x="3097213" y="1246187"/>
            <a:ext cx="1989138" cy="1935163"/>
            <a:chOff x="4123" y="1438"/>
            <a:chExt cx="1253" cy="1219"/>
          </a:xfrm>
        </p:grpSpPr>
        <p:grpSp>
          <p:nvGrpSpPr>
            <p:cNvPr id="28810" name="Group 8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812" name="Oval 8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813" name="Oval 8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811" name="Oval 8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133" name="Group 85"/>
          <p:cNvGrpSpPr>
            <a:grpSpLocks/>
          </p:cNvGrpSpPr>
          <p:nvPr/>
        </p:nvGrpSpPr>
        <p:grpSpPr bwMode="auto">
          <a:xfrm rot="2981030">
            <a:off x="2868613" y="1627187"/>
            <a:ext cx="1989138" cy="1935163"/>
            <a:chOff x="4123" y="1438"/>
            <a:chExt cx="1253" cy="1219"/>
          </a:xfrm>
        </p:grpSpPr>
        <p:grpSp>
          <p:nvGrpSpPr>
            <p:cNvPr id="28806" name="Group 8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808" name="Oval 8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809" name="Oval 8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807" name="Oval 8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138" name="Group 90"/>
          <p:cNvGrpSpPr>
            <a:grpSpLocks/>
          </p:cNvGrpSpPr>
          <p:nvPr/>
        </p:nvGrpSpPr>
        <p:grpSpPr bwMode="auto">
          <a:xfrm rot="1738057">
            <a:off x="2743200" y="1981200"/>
            <a:ext cx="1989138" cy="1935163"/>
            <a:chOff x="4123" y="1438"/>
            <a:chExt cx="1253" cy="1219"/>
          </a:xfrm>
        </p:grpSpPr>
        <p:grpSp>
          <p:nvGrpSpPr>
            <p:cNvPr id="28802" name="Group 9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804" name="Oval 9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805" name="Oval 9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803" name="Oval 9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143" name="Group 95"/>
          <p:cNvGrpSpPr>
            <a:grpSpLocks/>
          </p:cNvGrpSpPr>
          <p:nvPr/>
        </p:nvGrpSpPr>
        <p:grpSpPr bwMode="auto">
          <a:xfrm rot="-124230">
            <a:off x="2667000" y="2514600"/>
            <a:ext cx="1989138" cy="1935163"/>
            <a:chOff x="4123" y="1438"/>
            <a:chExt cx="1253" cy="1219"/>
          </a:xfrm>
        </p:grpSpPr>
        <p:grpSp>
          <p:nvGrpSpPr>
            <p:cNvPr id="28798" name="Group 9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800" name="Oval 9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801" name="Oval 9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799" name="Oval 9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148" name="Group 100"/>
          <p:cNvGrpSpPr>
            <a:grpSpLocks/>
          </p:cNvGrpSpPr>
          <p:nvPr/>
        </p:nvGrpSpPr>
        <p:grpSpPr bwMode="auto">
          <a:xfrm rot="-2210189">
            <a:off x="2743200" y="3124200"/>
            <a:ext cx="1989138" cy="1935163"/>
            <a:chOff x="4123" y="1438"/>
            <a:chExt cx="1253" cy="1219"/>
          </a:xfrm>
        </p:grpSpPr>
        <p:grpSp>
          <p:nvGrpSpPr>
            <p:cNvPr id="28794" name="Group 10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796" name="Oval 10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797" name="Oval 10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795" name="Oval 10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153" name="Group 105"/>
          <p:cNvGrpSpPr>
            <a:grpSpLocks/>
          </p:cNvGrpSpPr>
          <p:nvPr/>
        </p:nvGrpSpPr>
        <p:grpSpPr bwMode="auto">
          <a:xfrm rot="-3722930">
            <a:off x="2944813" y="3532187"/>
            <a:ext cx="1989138" cy="1935163"/>
            <a:chOff x="4123" y="1438"/>
            <a:chExt cx="1253" cy="1219"/>
          </a:xfrm>
        </p:grpSpPr>
        <p:grpSp>
          <p:nvGrpSpPr>
            <p:cNvPr id="28790" name="Group 10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792" name="Oval 10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793" name="Oval 10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791" name="Oval 10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158" name="Group 110"/>
          <p:cNvGrpSpPr>
            <a:grpSpLocks/>
          </p:cNvGrpSpPr>
          <p:nvPr/>
        </p:nvGrpSpPr>
        <p:grpSpPr bwMode="auto">
          <a:xfrm rot="-5085952">
            <a:off x="3173413" y="3836987"/>
            <a:ext cx="1989138" cy="1935163"/>
            <a:chOff x="4123" y="1438"/>
            <a:chExt cx="1253" cy="1219"/>
          </a:xfrm>
        </p:grpSpPr>
        <p:grpSp>
          <p:nvGrpSpPr>
            <p:cNvPr id="28786" name="Group 11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788" name="Oval 11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789" name="Oval 11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787" name="Oval 11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163" name="Group 115"/>
          <p:cNvGrpSpPr>
            <a:grpSpLocks/>
          </p:cNvGrpSpPr>
          <p:nvPr/>
        </p:nvGrpSpPr>
        <p:grpSpPr bwMode="auto">
          <a:xfrm rot="-7398931">
            <a:off x="3554413" y="4141787"/>
            <a:ext cx="1989138" cy="1935163"/>
            <a:chOff x="4123" y="1438"/>
            <a:chExt cx="1253" cy="1219"/>
          </a:xfrm>
        </p:grpSpPr>
        <p:grpSp>
          <p:nvGrpSpPr>
            <p:cNvPr id="28782" name="Group 11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784" name="Oval 11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785" name="Oval 11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783" name="Oval 11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168" name="Group 120"/>
          <p:cNvGrpSpPr>
            <a:grpSpLocks/>
          </p:cNvGrpSpPr>
          <p:nvPr/>
        </p:nvGrpSpPr>
        <p:grpSpPr bwMode="auto">
          <a:xfrm rot="-8991062">
            <a:off x="3859213" y="4294188"/>
            <a:ext cx="1989137" cy="1935162"/>
            <a:chOff x="4123" y="1438"/>
            <a:chExt cx="1253" cy="1219"/>
          </a:xfrm>
        </p:grpSpPr>
        <p:grpSp>
          <p:nvGrpSpPr>
            <p:cNvPr id="28778" name="Group 12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780" name="Oval 12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781" name="Oval 12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779" name="Oval 12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173" name="Group 125"/>
          <p:cNvGrpSpPr>
            <a:grpSpLocks/>
          </p:cNvGrpSpPr>
          <p:nvPr/>
        </p:nvGrpSpPr>
        <p:grpSpPr bwMode="auto">
          <a:xfrm rot="-10535409">
            <a:off x="4191000" y="4419600"/>
            <a:ext cx="1989138" cy="1935163"/>
            <a:chOff x="4123" y="1438"/>
            <a:chExt cx="1253" cy="1219"/>
          </a:xfrm>
        </p:grpSpPr>
        <p:grpSp>
          <p:nvGrpSpPr>
            <p:cNvPr id="28774" name="Group 12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776" name="Oval 12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777" name="Oval 12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775" name="Oval 12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178" name="Group 130"/>
          <p:cNvGrpSpPr>
            <a:grpSpLocks/>
          </p:cNvGrpSpPr>
          <p:nvPr/>
        </p:nvGrpSpPr>
        <p:grpSpPr bwMode="auto">
          <a:xfrm rot="9694324">
            <a:off x="4572000" y="4465638"/>
            <a:ext cx="1989138" cy="1935162"/>
            <a:chOff x="4123" y="1438"/>
            <a:chExt cx="1253" cy="1219"/>
          </a:xfrm>
        </p:grpSpPr>
        <p:grpSp>
          <p:nvGrpSpPr>
            <p:cNvPr id="28770" name="Group 13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772" name="Oval 13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773" name="Oval 13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771" name="Oval 13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183" name="Group 135"/>
          <p:cNvGrpSpPr>
            <a:grpSpLocks/>
          </p:cNvGrpSpPr>
          <p:nvPr/>
        </p:nvGrpSpPr>
        <p:grpSpPr bwMode="auto">
          <a:xfrm rot="8804555">
            <a:off x="4953000" y="4419600"/>
            <a:ext cx="1989138" cy="1935163"/>
            <a:chOff x="4123" y="1438"/>
            <a:chExt cx="1253" cy="1219"/>
          </a:xfrm>
        </p:grpSpPr>
        <p:grpSp>
          <p:nvGrpSpPr>
            <p:cNvPr id="28766" name="Group 13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768" name="Oval 13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769" name="Oval 13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767" name="Oval 13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188" name="Group 140"/>
          <p:cNvGrpSpPr>
            <a:grpSpLocks/>
          </p:cNvGrpSpPr>
          <p:nvPr/>
        </p:nvGrpSpPr>
        <p:grpSpPr bwMode="auto">
          <a:xfrm rot="7818581">
            <a:off x="5257800" y="4343401"/>
            <a:ext cx="1989137" cy="1935162"/>
            <a:chOff x="4123" y="1438"/>
            <a:chExt cx="1253" cy="1219"/>
          </a:xfrm>
        </p:grpSpPr>
        <p:grpSp>
          <p:nvGrpSpPr>
            <p:cNvPr id="28762" name="Group 14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764" name="Oval 14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765" name="Oval 14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763" name="Oval 14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193" name="Group 145"/>
          <p:cNvGrpSpPr>
            <a:grpSpLocks/>
          </p:cNvGrpSpPr>
          <p:nvPr/>
        </p:nvGrpSpPr>
        <p:grpSpPr bwMode="auto">
          <a:xfrm rot="7226345">
            <a:off x="5535613" y="4217987"/>
            <a:ext cx="1989138" cy="1935163"/>
            <a:chOff x="4123" y="1438"/>
            <a:chExt cx="1253" cy="1219"/>
          </a:xfrm>
        </p:grpSpPr>
        <p:grpSp>
          <p:nvGrpSpPr>
            <p:cNvPr id="28758" name="Group 14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760" name="Oval 14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761" name="Oval 14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759" name="Oval 14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198" name="Group 150"/>
          <p:cNvGrpSpPr>
            <a:grpSpLocks/>
          </p:cNvGrpSpPr>
          <p:nvPr/>
        </p:nvGrpSpPr>
        <p:grpSpPr bwMode="auto">
          <a:xfrm rot="5794264">
            <a:off x="5840413" y="3989387"/>
            <a:ext cx="1989138" cy="1935163"/>
            <a:chOff x="4123" y="1438"/>
            <a:chExt cx="1253" cy="1219"/>
          </a:xfrm>
        </p:grpSpPr>
        <p:grpSp>
          <p:nvGrpSpPr>
            <p:cNvPr id="28754" name="Group 15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756" name="Oval 15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757" name="Oval 15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755" name="Oval 15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203" name="Group 155"/>
          <p:cNvGrpSpPr>
            <a:grpSpLocks/>
          </p:cNvGrpSpPr>
          <p:nvPr/>
        </p:nvGrpSpPr>
        <p:grpSpPr bwMode="auto">
          <a:xfrm rot="4633866">
            <a:off x="6019800" y="3810001"/>
            <a:ext cx="1989137" cy="1935162"/>
            <a:chOff x="4123" y="1438"/>
            <a:chExt cx="1253" cy="1219"/>
          </a:xfrm>
        </p:grpSpPr>
        <p:grpSp>
          <p:nvGrpSpPr>
            <p:cNvPr id="28750" name="Group 15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752" name="Oval 15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753" name="Oval 15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751" name="Oval 15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213" name="Group 165"/>
          <p:cNvGrpSpPr>
            <a:grpSpLocks/>
          </p:cNvGrpSpPr>
          <p:nvPr/>
        </p:nvGrpSpPr>
        <p:grpSpPr bwMode="auto">
          <a:xfrm rot="3686077">
            <a:off x="6199188" y="3568700"/>
            <a:ext cx="1989137" cy="1935163"/>
            <a:chOff x="4123" y="1438"/>
            <a:chExt cx="1253" cy="1219"/>
          </a:xfrm>
        </p:grpSpPr>
        <p:grpSp>
          <p:nvGrpSpPr>
            <p:cNvPr id="28746" name="Group 16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748" name="Oval 16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749" name="Oval 16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747" name="Oval 16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218" name="Group 170"/>
          <p:cNvGrpSpPr>
            <a:grpSpLocks/>
          </p:cNvGrpSpPr>
          <p:nvPr/>
        </p:nvGrpSpPr>
        <p:grpSpPr bwMode="auto">
          <a:xfrm rot="3073773">
            <a:off x="6400800" y="3276601"/>
            <a:ext cx="1989137" cy="1935162"/>
            <a:chOff x="4123" y="1438"/>
            <a:chExt cx="1253" cy="1219"/>
          </a:xfrm>
        </p:grpSpPr>
        <p:grpSp>
          <p:nvGrpSpPr>
            <p:cNvPr id="28742" name="Group 17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744" name="Oval 17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745" name="Oval 17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743" name="Oval 17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223" name="Group 175"/>
          <p:cNvGrpSpPr>
            <a:grpSpLocks/>
          </p:cNvGrpSpPr>
          <p:nvPr/>
        </p:nvGrpSpPr>
        <p:grpSpPr bwMode="auto">
          <a:xfrm rot="2261218">
            <a:off x="6477000" y="3048000"/>
            <a:ext cx="1989138" cy="1935163"/>
            <a:chOff x="4123" y="1438"/>
            <a:chExt cx="1253" cy="1219"/>
          </a:xfrm>
        </p:grpSpPr>
        <p:grpSp>
          <p:nvGrpSpPr>
            <p:cNvPr id="28738" name="Group 17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740" name="Oval 17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741" name="Oval 17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739" name="Oval 17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228" name="Group 180"/>
          <p:cNvGrpSpPr>
            <a:grpSpLocks/>
          </p:cNvGrpSpPr>
          <p:nvPr/>
        </p:nvGrpSpPr>
        <p:grpSpPr bwMode="auto">
          <a:xfrm rot="1410660">
            <a:off x="6553200" y="2743200"/>
            <a:ext cx="1989138" cy="1935163"/>
            <a:chOff x="4123" y="1438"/>
            <a:chExt cx="1253" cy="1219"/>
          </a:xfrm>
        </p:grpSpPr>
        <p:grpSp>
          <p:nvGrpSpPr>
            <p:cNvPr id="28734" name="Group 181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736" name="Oval 182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737" name="Oval 183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735" name="Oval 184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06233" name="Group 185"/>
          <p:cNvGrpSpPr>
            <a:grpSpLocks/>
          </p:cNvGrpSpPr>
          <p:nvPr/>
        </p:nvGrpSpPr>
        <p:grpSpPr bwMode="auto">
          <a:xfrm rot="-158530">
            <a:off x="6553200" y="2514600"/>
            <a:ext cx="1989138" cy="1935163"/>
            <a:chOff x="4123" y="1438"/>
            <a:chExt cx="1253" cy="1219"/>
          </a:xfrm>
        </p:grpSpPr>
        <p:grpSp>
          <p:nvGrpSpPr>
            <p:cNvPr id="28730" name="Group 186"/>
            <p:cNvGrpSpPr>
              <a:grpSpLocks/>
            </p:cNvGrpSpPr>
            <p:nvPr/>
          </p:nvGrpSpPr>
          <p:grpSpPr bwMode="auto">
            <a:xfrm rot="7256463" flipH="1">
              <a:off x="4123" y="1438"/>
              <a:ext cx="1219" cy="1220"/>
              <a:chOff x="4741" y="1584"/>
              <a:chExt cx="1019" cy="1008"/>
            </a:xfrm>
          </p:grpSpPr>
          <p:sp>
            <p:nvSpPr>
              <p:cNvPr id="28732" name="Oval 187"/>
              <p:cNvSpPr>
                <a:spLocks noChangeArrowheads="1"/>
              </p:cNvSpPr>
              <p:nvPr/>
            </p:nvSpPr>
            <p:spPr bwMode="auto">
              <a:xfrm flipH="1">
                <a:off x="4741" y="1584"/>
                <a:ext cx="1019" cy="1008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733" name="Oval 188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lnSpc>
                    <a:spcPct val="100000"/>
                  </a:lnSpc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731" name="Oval 189"/>
            <p:cNvSpPr>
              <a:spLocks noChangeArrowheads="1"/>
            </p:cNvSpPr>
            <p:nvPr/>
          </p:nvSpPr>
          <p:spPr bwMode="auto">
            <a:xfrm>
              <a:off x="5280" y="2016"/>
              <a:ext cx="96" cy="9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00000"/>
                </a:lnSpc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8712" name="Line 190"/>
          <p:cNvSpPr>
            <a:spLocks noChangeShapeType="1"/>
          </p:cNvSpPr>
          <p:nvPr/>
        </p:nvSpPr>
        <p:spPr bwMode="auto">
          <a:xfrm>
            <a:off x="6573838" y="3471863"/>
            <a:ext cx="196373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713" name="Rectangle 191"/>
          <p:cNvSpPr>
            <a:spLocks noChangeArrowheads="1"/>
          </p:cNvSpPr>
          <p:nvPr/>
        </p:nvSpPr>
        <p:spPr bwMode="auto">
          <a:xfrm>
            <a:off x="7383463" y="310673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fontAlgn="base">
              <a:lnSpc>
                <a:spcPct val="100000"/>
              </a:lnSpc>
            </a:pPr>
            <a:r>
              <a:rPr kumimoji="1" lang="en-US" altLang="zh-CN" sz="2000" i="1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306240" name="Text Box 192"/>
          <p:cNvSpPr txBox="1">
            <a:spLocks noChangeArrowheads="1"/>
          </p:cNvSpPr>
          <p:nvPr/>
        </p:nvSpPr>
        <p:spPr bwMode="auto">
          <a:xfrm>
            <a:off x="8461375" y="3444875"/>
            <a:ext cx="687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</a:pPr>
            <a:r>
              <a:rPr kumimoji="1" lang="en-US" altLang="zh-CN" sz="1800" b="1">
                <a:solidFill>
                  <a:srgbClr val="FF0000"/>
                </a:solidFill>
              </a:rPr>
              <a:t>2</a:t>
            </a:r>
            <a:r>
              <a:rPr kumimoji="1" lang="en-US" altLang="zh-CN" sz="1800" b="1" i="1">
                <a:solidFill>
                  <a:srgbClr val="FF0000"/>
                </a:solidFill>
              </a:rPr>
              <a:t>a</a:t>
            </a:r>
            <a:endParaRPr kumimoji="1" lang="en-US" altLang="zh-CN" sz="1800" i="1">
              <a:solidFill>
                <a:srgbClr val="FF0000"/>
              </a:solidFill>
            </a:endParaRPr>
          </a:p>
        </p:txBody>
      </p:sp>
      <p:sp>
        <p:nvSpPr>
          <p:cNvPr id="28715" name="Text Box 197"/>
          <p:cNvSpPr txBox="1">
            <a:spLocks noChangeArrowheads="1"/>
          </p:cNvSpPr>
          <p:nvPr/>
        </p:nvSpPr>
        <p:spPr bwMode="auto">
          <a:xfrm>
            <a:off x="311150" y="5116513"/>
            <a:ext cx="2647950" cy="457200"/>
          </a:xfrm>
          <a:prstGeom prst="rect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lnSpc>
                <a:spcPct val="100000"/>
              </a:lnSpc>
            </a:pPr>
            <a:r>
              <a:rPr kumimoji="1" lang="zh-CN" altLang="en-US" sz="2400" b="1">
                <a:solidFill>
                  <a:srgbClr val="FFFFFF"/>
                </a:solidFill>
              </a:rPr>
              <a:t>来看动点的慢动作</a:t>
            </a:r>
          </a:p>
        </p:txBody>
      </p:sp>
      <p:sp>
        <p:nvSpPr>
          <p:cNvPr id="28716" name="Text Box 199"/>
          <p:cNvSpPr txBox="1">
            <a:spLocks noChangeArrowheads="1"/>
          </p:cNvSpPr>
          <p:nvPr/>
        </p:nvSpPr>
        <p:spPr bwMode="auto">
          <a:xfrm>
            <a:off x="177800" y="773113"/>
            <a:ext cx="3251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</a:pPr>
            <a:r>
              <a:rPr kumimoji="1" lang="zh-CN" altLang="en-US" sz="2000" b="1">
                <a:solidFill>
                  <a:srgbClr val="000000"/>
                </a:solidFill>
              </a:rPr>
              <a:t>一圆沿另一圆</a:t>
            </a:r>
            <a:r>
              <a:rPr kumimoji="1" lang="zh-CN" altLang="en-US" sz="2000" b="1">
                <a:solidFill>
                  <a:srgbClr val="FF0000"/>
                </a:solidFill>
              </a:rPr>
              <a:t>外缘</a:t>
            </a:r>
            <a:r>
              <a:rPr kumimoji="1" lang="zh-CN" altLang="en-US" sz="2000" b="1">
                <a:solidFill>
                  <a:srgbClr val="000000"/>
                </a:solidFill>
              </a:rPr>
              <a:t>无滑动地</a:t>
            </a:r>
          </a:p>
          <a:p>
            <a:pPr eaLnBrk="1" fontAlgn="base" hangingPunct="1">
              <a:lnSpc>
                <a:spcPct val="100000"/>
              </a:lnSpc>
            </a:pPr>
            <a:r>
              <a:rPr kumimoji="1" lang="zh-CN" altLang="en-US" sz="2000" b="1">
                <a:solidFill>
                  <a:srgbClr val="000000"/>
                </a:solidFill>
              </a:rPr>
              <a:t>滚动，动圆圆周上任一点</a:t>
            </a:r>
          </a:p>
          <a:p>
            <a:pPr eaLnBrk="1" fontAlgn="base" hangingPunct="1">
              <a:lnSpc>
                <a:spcPct val="100000"/>
              </a:lnSpc>
            </a:pPr>
            <a:r>
              <a:rPr kumimoji="1" lang="zh-CN" altLang="en-US" sz="2000" b="1">
                <a:solidFill>
                  <a:srgbClr val="000000"/>
                </a:solidFill>
              </a:rPr>
              <a:t>所画出的曲线。</a:t>
            </a:r>
          </a:p>
        </p:txBody>
      </p:sp>
      <p:sp>
        <p:nvSpPr>
          <p:cNvPr id="28717" name="Rectangle 200"/>
          <p:cNvSpPr>
            <a:spLocks noGrp="1" noChangeArrowheads="1"/>
          </p:cNvSpPr>
          <p:nvPr>
            <p:ph type="title" idx="4294967295"/>
          </p:nvPr>
        </p:nvSpPr>
        <p:spPr>
          <a:xfrm>
            <a:off x="8648700" y="5518150"/>
            <a:ext cx="152400" cy="236538"/>
          </a:xfrm>
        </p:spPr>
        <p:txBody>
          <a:bodyPr/>
          <a:lstStyle/>
          <a:p>
            <a:pPr eaLnBrk="1" hangingPunct="1"/>
            <a:r>
              <a:rPr lang="en-US" altLang="zh-CN" sz="800" smtClean="0"/>
              <a:t>.</a:t>
            </a:r>
            <a:endParaRPr lang="en-US" altLang="zh-CN" smtClean="0"/>
          </a:p>
        </p:txBody>
      </p:sp>
      <p:sp>
        <p:nvSpPr>
          <p:cNvPr id="2306255" name="Arc 207"/>
          <p:cNvSpPr>
            <a:spLocks/>
          </p:cNvSpPr>
          <p:nvPr/>
        </p:nvSpPr>
        <p:spPr bwMode="auto">
          <a:xfrm>
            <a:off x="4570413" y="1716088"/>
            <a:ext cx="3890962" cy="1751012"/>
          </a:xfrm>
          <a:custGeom>
            <a:avLst/>
            <a:gdLst>
              <a:gd name="T0" fmla="*/ 2147483647 w 21600"/>
              <a:gd name="T1" fmla="*/ 0 h 12265"/>
              <a:gd name="T2" fmla="*/ 2147483647 w 21600"/>
              <a:gd name="T3" fmla="*/ 2147483647 h 12265"/>
              <a:gd name="T4" fmla="*/ 0 w 21600"/>
              <a:gd name="T5" fmla="*/ 2147483647 h 1226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2265" fill="none" extrusionOk="0">
                <a:moveTo>
                  <a:pt x="17780" y="-1"/>
                </a:moveTo>
                <a:cubicBezTo>
                  <a:pt x="20267" y="3606"/>
                  <a:pt x="21600" y="7883"/>
                  <a:pt x="21600" y="12265"/>
                </a:cubicBezTo>
              </a:path>
              <a:path w="21600" h="12265" stroke="0" extrusionOk="0">
                <a:moveTo>
                  <a:pt x="17780" y="-1"/>
                </a:moveTo>
                <a:cubicBezTo>
                  <a:pt x="20267" y="3606"/>
                  <a:pt x="21600" y="7883"/>
                  <a:pt x="21600" y="12265"/>
                </a:cubicBezTo>
                <a:lnTo>
                  <a:pt x="0" y="12265"/>
                </a:lnTo>
                <a:lnTo>
                  <a:pt x="17780" y="-1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306256" name="Arc 208"/>
          <p:cNvSpPr>
            <a:spLocks/>
          </p:cNvSpPr>
          <p:nvPr/>
        </p:nvSpPr>
        <p:spPr bwMode="auto">
          <a:xfrm rot="-2013885">
            <a:off x="3749675" y="1044575"/>
            <a:ext cx="3827463" cy="2006600"/>
          </a:xfrm>
          <a:custGeom>
            <a:avLst/>
            <a:gdLst>
              <a:gd name="T0" fmla="*/ 2147483647 w 21475"/>
              <a:gd name="T1" fmla="*/ 0 h 16957"/>
              <a:gd name="T2" fmla="*/ 2147483647 w 21475"/>
              <a:gd name="T3" fmla="*/ 2147483647 h 16957"/>
              <a:gd name="T4" fmla="*/ 0 w 21475"/>
              <a:gd name="T5" fmla="*/ 2147483647 h 1695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475" h="16957" fill="none" extrusionOk="0">
                <a:moveTo>
                  <a:pt x="13379" y="-1"/>
                </a:moveTo>
                <a:cubicBezTo>
                  <a:pt x="17933" y="3592"/>
                  <a:pt x="20850" y="8866"/>
                  <a:pt x="21474" y="14634"/>
                </a:cubicBezTo>
              </a:path>
              <a:path w="21475" h="16957" stroke="0" extrusionOk="0">
                <a:moveTo>
                  <a:pt x="13379" y="-1"/>
                </a:moveTo>
                <a:cubicBezTo>
                  <a:pt x="17933" y="3592"/>
                  <a:pt x="20850" y="8866"/>
                  <a:pt x="21474" y="14634"/>
                </a:cubicBezTo>
                <a:lnTo>
                  <a:pt x="0" y="16957"/>
                </a:lnTo>
                <a:lnTo>
                  <a:pt x="13379" y="-1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306257" name="Freeform 209"/>
          <p:cNvSpPr>
            <a:spLocks/>
          </p:cNvSpPr>
          <p:nvPr/>
        </p:nvSpPr>
        <p:spPr bwMode="auto">
          <a:xfrm>
            <a:off x="4048125" y="1084263"/>
            <a:ext cx="957263" cy="2395537"/>
          </a:xfrm>
          <a:custGeom>
            <a:avLst/>
            <a:gdLst>
              <a:gd name="T0" fmla="*/ 2147483647 w 603"/>
              <a:gd name="T1" fmla="*/ 2147483647 h 1509"/>
              <a:gd name="T2" fmla="*/ 2147483647 w 603"/>
              <a:gd name="T3" fmla="*/ 2147483647 h 1509"/>
              <a:gd name="T4" fmla="*/ 2147483647 w 603"/>
              <a:gd name="T5" fmla="*/ 2147483647 h 1509"/>
              <a:gd name="T6" fmla="*/ 2147483647 w 603"/>
              <a:gd name="T7" fmla="*/ 2147483647 h 1509"/>
              <a:gd name="T8" fmla="*/ 2147483647 w 603"/>
              <a:gd name="T9" fmla="*/ 2147483647 h 1509"/>
              <a:gd name="T10" fmla="*/ 2147483647 w 603"/>
              <a:gd name="T11" fmla="*/ 2147483647 h 1509"/>
              <a:gd name="T12" fmla="*/ 2147483647 w 603"/>
              <a:gd name="T13" fmla="*/ 2147483647 h 1509"/>
              <a:gd name="T14" fmla="*/ 2147483647 w 603"/>
              <a:gd name="T15" fmla="*/ 2147483647 h 1509"/>
              <a:gd name="T16" fmla="*/ 2147483647 w 603"/>
              <a:gd name="T17" fmla="*/ 2147483647 h 1509"/>
              <a:gd name="T18" fmla="*/ 2147483647 w 603"/>
              <a:gd name="T19" fmla="*/ 2147483647 h 1509"/>
              <a:gd name="T20" fmla="*/ 2147483647 w 603"/>
              <a:gd name="T21" fmla="*/ 2147483647 h 1509"/>
              <a:gd name="T22" fmla="*/ 0 w 603"/>
              <a:gd name="T23" fmla="*/ 2147483647 h 1509"/>
              <a:gd name="T24" fmla="*/ 2147483647 w 603"/>
              <a:gd name="T25" fmla="*/ 2147483647 h 1509"/>
              <a:gd name="T26" fmla="*/ 2147483647 w 603"/>
              <a:gd name="T27" fmla="*/ 2147483647 h 1509"/>
              <a:gd name="T28" fmla="*/ 2147483647 w 603"/>
              <a:gd name="T29" fmla="*/ 2147483647 h 1509"/>
              <a:gd name="T30" fmla="*/ 2147483647 w 603"/>
              <a:gd name="T31" fmla="*/ 2147483647 h 1509"/>
              <a:gd name="T32" fmla="*/ 2147483647 w 603"/>
              <a:gd name="T33" fmla="*/ 2147483647 h 1509"/>
              <a:gd name="T34" fmla="*/ 2147483647 w 603"/>
              <a:gd name="T35" fmla="*/ 2147483647 h 1509"/>
              <a:gd name="T36" fmla="*/ 2147483647 w 603"/>
              <a:gd name="T37" fmla="*/ 2147483647 h 1509"/>
              <a:gd name="T38" fmla="*/ 2147483647 w 603"/>
              <a:gd name="T39" fmla="*/ 2147483647 h 1509"/>
              <a:gd name="T40" fmla="*/ 2147483647 w 603"/>
              <a:gd name="T41" fmla="*/ 2147483647 h 1509"/>
              <a:gd name="T42" fmla="*/ 2147483647 w 603"/>
              <a:gd name="T43" fmla="*/ 2147483647 h 1509"/>
              <a:gd name="T44" fmla="*/ 2147483647 w 603"/>
              <a:gd name="T45" fmla="*/ 2147483647 h 1509"/>
              <a:gd name="T46" fmla="*/ 2147483647 w 603"/>
              <a:gd name="T47" fmla="*/ 2147483647 h 1509"/>
              <a:gd name="T48" fmla="*/ 2147483647 w 603"/>
              <a:gd name="T49" fmla="*/ 2147483647 h 1509"/>
              <a:gd name="T50" fmla="*/ 2147483647 w 603"/>
              <a:gd name="T51" fmla="*/ 2147483647 h 1509"/>
              <a:gd name="T52" fmla="*/ 2147483647 w 603"/>
              <a:gd name="T53" fmla="*/ 2147483647 h 1509"/>
              <a:gd name="T54" fmla="*/ 2147483647 w 603"/>
              <a:gd name="T55" fmla="*/ 2147483647 h 1509"/>
              <a:gd name="T56" fmla="*/ 2147483647 w 603"/>
              <a:gd name="T57" fmla="*/ 2147483647 h 1509"/>
              <a:gd name="T58" fmla="*/ 2147483647 w 603"/>
              <a:gd name="T59" fmla="*/ 0 h 150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03" h="1509">
                <a:moveTo>
                  <a:pt x="329" y="1509"/>
                </a:moveTo>
                <a:lnTo>
                  <a:pt x="269" y="1437"/>
                </a:lnTo>
                <a:lnTo>
                  <a:pt x="197" y="1326"/>
                </a:lnTo>
                <a:lnTo>
                  <a:pt x="164" y="1272"/>
                </a:lnTo>
                <a:lnTo>
                  <a:pt x="131" y="1213"/>
                </a:lnTo>
                <a:lnTo>
                  <a:pt x="104" y="1162"/>
                </a:lnTo>
                <a:lnTo>
                  <a:pt x="78" y="1110"/>
                </a:lnTo>
                <a:lnTo>
                  <a:pt x="54" y="1057"/>
                </a:lnTo>
                <a:lnTo>
                  <a:pt x="32" y="994"/>
                </a:lnTo>
                <a:lnTo>
                  <a:pt x="12" y="921"/>
                </a:lnTo>
                <a:lnTo>
                  <a:pt x="2" y="856"/>
                </a:lnTo>
                <a:lnTo>
                  <a:pt x="0" y="787"/>
                </a:lnTo>
                <a:lnTo>
                  <a:pt x="8" y="708"/>
                </a:lnTo>
                <a:lnTo>
                  <a:pt x="23" y="634"/>
                </a:lnTo>
                <a:lnTo>
                  <a:pt x="35" y="594"/>
                </a:lnTo>
                <a:lnTo>
                  <a:pt x="56" y="532"/>
                </a:lnTo>
                <a:lnTo>
                  <a:pt x="77" y="484"/>
                </a:lnTo>
                <a:lnTo>
                  <a:pt x="99" y="436"/>
                </a:lnTo>
                <a:lnTo>
                  <a:pt x="131" y="382"/>
                </a:lnTo>
                <a:lnTo>
                  <a:pt x="158" y="337"/>
                </a:lnTo>
                <a:lnTo>
                  <a:pt x="195" y="289"/>
                </a:lnTo>
                <a:lnTo>
                  <a:pt x="234" y="243"/>
                </a:lnTo>
                <a:lnTo>
                  <a:pt x="272" y="204"/>
                </a:lnTo>
                <a:lnTo>
                  <a:pt x="314" y="163"/>
                </a:lnTo>
                <a:lnTo>
                  <a:pt x="368" y="121"/>
                </a:lnTo>
                <a:lnTo>
                  <a:pt x="414" y="91"/>
                </a:lnTo>
                <a:lnTo>
                  <a:pt x="464" y="61"/>
                </a:lnTo>
                <a:lnTo>
                  <a:pt x="515" y="36"/>
                </a:lnTo>
                <a:lnTo>
                  <a:pt x="566" y="15"/>
                </a:lnTo>
                <a:lnTo>
                  <a:pt x="603" y="0"/>
                </a:ln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306258" name="Freeform 210"/>
          <p:cNvSpPr>
            <a:spLocks/>
          </p:cNvSpPr>
          <p:nvPr/>
        </p:nvSpPr>
        <p:spPr bwMode="auto">
          <a:xfrm>
            <a:off x="4991100" y="950913"/>
            <a:ext cx="531813" cy="138112"/>
          </a:xfrm>
          <a:custGeom>
            <a:avLst/>
            <a:gdLst>
              <a:gd name="T0" fmla="*/ 0 w 335"/>
              <a:gd name="T1" fmla="*/ 2147483647 h 87"/>
              <a:gd name="T2" fmla="*/ 2147483647 w 335"/>
              <a:gd name="T3" fmla="*/ 2147483647 h 87"/>
              <a:gd name="T4" fmla="*/ 2147483647 w 335"/>
              <a:gd name="T5" fmla="*/ 2147483647 h 87"/>
              <a:gd name="T6" fmla="*/ 2147483647 w 335"/>
              <a:gd name="T7" fmla="*/ 2147483647 h 87"/>
              <a:gd name="T8" fmla="*/ 2147483647 w 335"/>
              <a:gd name="T9" fmla="*/ 0 h 8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35" h="87">
                <a:moveTo>
                  <a:pt x="0" y="87"/>
                </a:moveTo>
                <a:lnTo>
                  <a:pt x="71" y="60"/>
                </a:lnTo>
                <a:lnTo>
                  <a:pt x="159" y="33"/>
                </a:lnTo>
                <a:lnTo>
                  <a:pt x="230" y="18"/>
                </a:lnTo>
                <a:lnTo>
                  <a:pt x="335" y="0"/>
                </a:ln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306259" name="Freeform 211"/>
          <p:cNvSpPr>
            <a:spLocks/>
          </p:cNvSpPr>
          <p:nvPr/>
        </p:nvSpPr>
        <p:spPr bwMode="auto">
          <a:xfrm>
            <a:off x="7656513" y="1590675"/>
            <a:ext cx="128587" cy="141288"/>
          </a:xfrm>
          <a:custGeom>
            <a:avLst/>
            <a:gdLst>
              <a:gd name="T0" fmla="*/ 0 w 81"/>
              <a:gd name="T1" fmla="*/ 0 h 89"/>
              <a:gd name="T2" fmla="*/ 2147483647 w 81"/>
              <a:gd name="T3" fmla="*/ 2147483647 h 89"/>
              <a:gd name="T4" fmla="*/ 2147483647 w 81"/>
              <a:gd name="T5" fmla="*/ 2147483647 h 8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" h="89">
                <a:moveTo>
                  <a:pt x="0" y="0"/>
                </a:moveTo>
                <a:lnTo>
                  <a:pt x="40" y="45"/>
                </a:lnTo>
                <a:lnTo>
                  <a:pt x="81" y="89"/>
                </a:ln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306262" name="Arc 214"/>
          <p:cNvSpPr>
            <a:spLocks/>
          </p:cNvSpPr>
          <p:nvPr/>
        </p:nvSpPr>
        <p:spPr bwMode="auto">
          <a:xfrm rot="2013885" flipV="1">
            <a:off x="3733800" y="3857625"/>
            <a:ext cx="3827463" cy="2006600"/>
          </a:xfrm>
          <a:custGeom>
            <a:avLst/>
            <a:gdLst>
              <a:gd name="T0" fmla="*/ 2147483647 w 21475"/>
              <a:gd name="T1" fmla="*/ 0 h 16957"/>
              <a:gd name="T2" fmla="*/ 2147483647 w 21475"/>
              <a:gd name="T3" fmla="*/ 2147483647 h 16957"/>
              <a:gd name="T4" fmla="*/ 0 w 21475"/>
              <a:gd name="T5" fmla="*/ 2147483647 h 1695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475" h="16957" fill="none" extrusionOk="0">
                <a:moveTo>
                  <a:pt x="13379" y="-1"/>
                </a:moveTo>
                <a:cubicBezTo>
                  <a:pt x="17933" y="3592"/>
                  <a:pt x="20850" y="8866"/>
                  <a:pt x="21474" y="14634"/>
                </a:cubicBezTo>
              </a:path>
              <a:path w="21475" h="16957" stroke="0" extrusionOk="0">
                <a:moveTo>
                  <a:pt x="13379" y="-1"/>
                </a:moveTo>
                <a:cubicBezTo>
                  <a:pt x="17933" y="3592"/>
                  <a:pt x="20850" y="8866"/>
                  <a:pt x="21474" y="14634"/>
                </a:cubicBezTo>
                <a:lnTo>
                  <a:pt x="0" y="16957"/>
                </a:lnTo>
                <a:lnTo>
                  <a:pt x="13379" y="-1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306263" name="Freeform 215"/>
          <p:cNvSpPr>
            <a:spLocks/>
          </p:cNvSpPr>
          <p:nvPr/>
        </p:nvSpPr>
        <p:spPr bwMode="auto">
          <a:xfrm flipV="1">
            <a:off x="4032250" y="3429000"/>
            <a:ext cx="957263" cy="2395538"/>
          </a:xfrm>
          <a:custGeom>
            <a:avLst/>
            <a:gdLst>
              <a:gd name="T0" fmla="*/ 2147483647 w 603"/>
              <a:gd name="T1" fmla="*/ 2147483647 h 1509"/>
              <a:gd name="T2" fmla="*/ 2147483647 w 603"/>
              <a:gd name="T3" fmla="*/ 2147483647 h 1509"/>
              <a:gd name="T4" fmla="*/ 2147483647 w 603"/>
              <a:gd name="T5" fmla="*/ 2147483647 h 1509"/>
              <a:gd name="T6" fmla="*/ 2147483647 w 603"/>
              <a:gd name="T7" fmla="*/ 2147483647 h 1509"/>
              <a:gd name="T8" fmla="*/ 2147483647 w 603"/>
              <a:gd name="T9" fmla="*/ 2147483647 h 1509"/>
              <a:gd name="T10" fmla="*/ 2147483647 w 603"/>
              <a:gd name="T11" fmla="*/ 2147483647 h 1509"/>
              <a:gd name="T12" fmla="*/ 2147483647 w 603"/>
              <a:gd name="T13" fmla="*/ 2147483647 h 1509"/>
              <a:gd name="T14" fmla="*/ 2147483647 w 603"/>
              <a:gd name="T15" fmla="*/ 2147483647 h 1509"/>
              <a:gd name="T16" fmla="*/ 2147483647 w 603"/>
              <a:gd name="T17" fmla="*/ 2147483647 h 1509"/>
              <a:gd name="T18" fmla="*/ 2147483647 w 603"/>
              <a:gd name="T19" fmla="*/ 2147483647 h 1509"/>
              <a:gd name="T20" fmla="*/ 2147483647 w 603"/>
              <a:gd name="T21" fmla="*/ 2147483647 h 1509"/>
              <a:gd name="T22" fmla="*/ 0 w 603"/>
              <a:gd name="T23" fmla="*/ 2147483647 h 1509"/>
              <a:gd name="T24" fmla="*/ 2147483647 w 603"/>
              <a:gd name="T25" fmla="*/ 2147483647 h 1509"/>
              <a:gd name="T26" fmla="*/ 2147483647 w 603"/>
              <a:gd name="T27" fmla="*/ 2147483647 h 1509"/>
              <a:gd name="T28" fmla="*/ 2147483647 w 603"/>
              <a:gd name="T29" fmla="*/ 2147483647 h 1509"/>
              <a:gd name="T30" fmla="*/ 2147483647 w 603"/>
              <a:gd name="T31" fmla="*/ 2147483647 h 1509"/>
              <a:gd name="T32" fmla="*/ 2147483647 w 603"/>
              <a:gd name="T33" fmla="*/ 2147483647 h 1509"/>
              <a:gd name="T34" fmla="*/ 2147483647 w 603"/>
              <a:gd name="T35" fmla="*/ 2147483647 h 1509"/>
              <a:gd name="T36" fmla="*/ 2147483647 w 603"/>
              <a:gd name="T37" fmla="*/ 2147483647 h 1509"/>
              <a:gd name="T38" fmla="*/ 2147483647 w 603"/>
              <a:gd name="T39" fmla="*/ 2147483647 h 1509"/>
              <a:gd name="T40" fmla="*/ 2147483647 w 603"/>
              <a:gd name="T41" fmla="*/ 2147483647 h 1509"/>
              <a:gd name="T42" fmla="*/ 2147483647 w 603"/>
              <a:gd name="T43" fmla="*/ 2147483647 h 1509"/>
              <a:gd name="T44" fmla="*/ 2147483647 w 603"/>
              <a:gd name="T45" fmla="*/ 2147483647 h 1509"/>
              <a:gd name="T46" fmla="*/ 2147483647 w 603"/>
              <a:gd name="T47" fmla="*/ 2147483647 h 1509"/>
              <a:gd name="T48" fmla="*/ 2147483647 w 603"/>
              <a:gd name="T49" fmla="*/ 2147483647 h 1509"/>
              <a:gd name="T50" fmla="*/ 2147483647 w 603"/>
              <a:gd name="T51" fmla="*/ 2147483647 h 1509"/>
              <a:gd name="T52" fmla="*/ 2147483647 w 603"/>
              <a:gd name="T53" fmla="*/ 2147483647 h 1509"/>
              <a:gd name="T54" fmla="*/ 2147483647 w 603"/>
              <a:gd name="T55" fmla="*/ 2147483647 h 1509"/>
              <a:gd name="T56" fmla="*/ 2147483647 w 603"/>
              <a:gd name="T57" fmla="*/ 2147483647 h 1509"/>
              <a:gd name="T58" fmla="*/ 2147483647 w 603"/>
              <a:gd name="T59" fmla="*/ 0 h 150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03" h="1509">
                <a:moveTo>
                  <a:pt x="329" y="1509"/>
                </a:moveTo>
                <a:lnTo>
                  <a:pt x="269" y="1437"/>
                </a:lnTo>
                <a:lnTo>
                  <a:pt x="197" y="1326"/>
                </a:lnTo>
                <a:lnTo>
                  <a:pt x="164" y="1272"/>
                </a:lnTo>
                <a:lnTo>
                  <a:pt x="131" y="1213"/>
                </a:lnTo>
                <a:lnTo>
                  <a:pt x="104" y="1162"/>
                </a:lnTo>
                <a:lnTo>
                  <a:pt x="78" y="1110"/>
                </a:lnTo>
                <a:lnTo>
                  <a:pt x="54" y="1057"/>
                </a:lnTo>
                <a:lnTo>
                  <a:pt x="32" y="994"/>
                </a:lnTo>
                <a:lnTo>
                  <a:pt x="12" y="921"/>
                </a:lnTo>
                <a:lnTo>
                  <a:pt x="2" y="856"/>
                </a:lnTo>
                <a:lnTo>
                  <a:pt x="0" y="787"/>
                </a:lnTo>
                <a:lnTo>
                  <a:pt x="8" y="708"/>
                </a:lnTo>
                <a:lnTo>
                  <a:pt x="23" y="634"/>
                </a:lnTo>
                <a:lnTo>
                  <a:pt x="35" y="594"/>
                </a:lnTo>
                <a:lnTo>
                  <a:pt x="56" y="532"/>
                </a:lnTo>
                <a:lnTo>
                  <a:pt x="77" y="484"/>
                </a:lnTo>
                <a:lnTo>
                  <a:pt x="99" y="436"/>
                </a:lnTo>
                <a:lnTo>
                  <a:pt x="131" y="382"/>
                </a:lnTo>
                <a:lnTo>
                  <a:pt x="158" y="337"/>
                </a:lnTo>
                <a:lnTo>
                  <a:pt x="195" y="289"/>
                </a:lnTo>
                <a:lnTo>
                  <a:pt x="234" y="243"/>
                </a:lnTo>
                <a:lnTo>
                  <a:pt x="272" y="204"/>
                </a:lnTo>
                <a:lnTo>
                  <a:pt x="314" y="163"/>
                </a:lnTo>
                <a:lnTo>
                  <a:pt x="368" y="121"/>
                </a:lnTo>
                <a:lnTo>
                  <a:pt x="414" y="91"/>
                </a:lnTo>
                <a:lnTo>
                  <a:pt x="464" y="61"/>
                </a:lnTo>
                <a:lnTo>
                  <a:pt x="515" y="36"/>
                </a:lnTo>
                <a:lnTo>
                  <a:pt x="566" y="15"/>
                </a:lnTo>
                <a:lnTo>
                  <a:pt x="603" y="0"/>
                </a:ln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306264" name="Freeform 216"/>
          <p:cNvSpPr>
            <a:spLocks/>
          </p:cNvSpPr>
          <p:nvPr/>
        </p:nvSpPr>
        <p:spPr bwMode="auto">
          <a:xfrm flipV="1">
            <a:off x="4975225" y="5819775"/>
            <a:ext cx="531813" cy="138113"/>
          </a:xfrm>
          <a:custGeom>
            <a:avLst/>
            <a:gdLst>
              <a:gd name="T0" fmla="*/ 0 w 335"/>
              <a:gd name="T1" fmla="*/ 2147483647 h 87"/>
              <a:gd name="T2" fmla="*/ 2147483647 w 335"/>
              <a:gd name="T3" fmla="*/ 2147483647 h 87"/>
              <a:gd name="T4" fmla="*/ 2147483647 w 335"/>
              <a:gd name="T5" fmla="*/ 2147483647 h 87"/>
              <a:gd name="T6" fmla="*/ 2147483647 w 335"/>
              <a:gd name="T7" fmla="*/ 2147483647 h 87"/>
              <a:gd name="T8" fmla="*/ 2147483647 w 335"/>
              <a:gd name="T9" fmla="*/ 0 h 8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35" h="87">
                <a:moveTo>
                  <a:pt x="0" y="87"/>
                </a:moveTo>
                <a:lnTo>
                  <a:pt x="71" y="60"/>
                </a:lnTo>
                <a:lnTo>
                  <a:pt x="159" y="33"/>
                </a:lnTo>
                <a:lnTo>
                  <a:pt x="230" y="18"/>
                </a:lnTo>
                <a:lnTo>
                  <a:pt x="335" y="0"/>
                </a:ln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306266" name="Arc 218"/>
          <p:cNvSpPr>
            <a:spLocks/>
          </p:cNvSpPr>
          <p:nvPr/>
        </p:nvSpPr>
        <p:spPr bwMode="auto">
          <a:xfrm flipV="1">
            <a:off x="4554538" y="3457575"/>
            <a:ext cx="3906837" cy="1736725"/>
          </a:xfrm>
          <a:custGeom>
            <a:avLst/>
            <a:gdLst>
              <a:gd name="T0" fmla="*/ 2147483647 w 21600"/>
              <a:gd name="T1" fmla="*/ 0 h 12623"/>
              <a:gd name="T2" fmla="*/ 2147483647 w 21600"/>
              <a:gd name="T3" fmla="*/ 2147483647 h 12623"/>
              <a:gd name="T4" fmla="*/ 0 w 21600"/>
              <a:gd name="T5" fmla="*/ 2147483647 h 1262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2623" fill="none" extrusionOk="0">
                <a:moveTo>
                  <a:pt x="17780" y="-1"/>
                </a:moveTo>
                <a:cubicBezTo>
                  <a:pt x="20267" y="3606"/>
                  <a:pt x="21600" y="7883"/>
                  <a:pt x="21600" y="12265"/>
                </a:cubicBezTo>
                <a:cubicBezTo>
                  <a:pt x="21600" y="12384"/>
                  <a:pt x="21599" y="12503"/>
                  <a:pt x="21597" y="12623"/>
                </a:cubicBezTo>
              </a:path>
              <a:path w="21600" h="12623" stroke="0" extrusionOk="0">
                <a:moveTo>
                  <a:pt x="17780" y="-1"/>
                </a:moveTo>
                <a:cubicBezTo>
                  <a:pt x="20267" y="3606"/>
                  <a:pt x="21600" y="7883"/>
                  <a:pt x="21600" y="12265"/>
                </a:cubicBezTo>
                <a:cubicBezTo>
                  <a:pt x="21600" y="12384"/>
                  <a:pt x="21599" y="12503"/>
                  <a:pt x="21597" y="12623"/>
                </a:cubicBezTo>
                <a:lnTo>
                  <a:pt x="0" y="12265"/>
                </a:lnTo>
                <a:lnTo>
                  <a:pt x="17780" y="-1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306267" name="Freeform 219"/>
          <p:cNvSpPr>
            <a:spLocks/>
          </p:cNvSpPr>
          <p:nvPr/>
        </p:nvSpPr>
        <p:spPr bwMode="auto">
          <a:xfrm>
            <a:off x="7629525" y="5176838"/>
            <a:ext cx="152400" cy="150812"/>
          </a:xfrm>
          <a:custGeom>
            <a:avLst/>
            <a:gdLst>
              <a:gd name="T0" fmla="*/ 0 w 96"/>
              <a:gd name="T1" fmla="*/ 2147483647 h 95"/>
              <a:gd name="T2" fmla="*/ 2147483647 w 96"/>
              <a:gd name="T3" fmla="*/ 2147483647 h 95"/>
              <a:gd name="T4" fmla="*/ 2147483647 w 96"/>
              <a:gd name="T5" fmla="*/ 0 h 9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6" h="95">
                <a:moveTo>
                  <a:pt x="0" y="95"/>
                </a:moveTo>
                <a:lnTo>
                  <a:pt x="53" y="44"/>
                </a:lnTo>
                <a:lnTo>
                  <a:pt x="96" y="0"/>
                </a:ln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8728" name="Rectangle 3272"/>
          <p:cNvSpPr txBox="1">
            <a:spLocks noChangeArrowheads="1"/>
          </p:cNvSpPr>
          <p:nvPr/>
        </p:nvSpPr>
        <p:spPr bwMode="auto">
          <a:xfrm>
            <a:off x="177800" y="384175"/>
            <a:ext cx="169227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/>
            <a:r>
              <a:rPr kumimoji="1" lang="en-US" altLang="zh-CN" b="1">
                <a:solidFill>
                  <a:schemeClr val="tx2"/>
                </a:solidFill>
                <a:latin typeface="楷体_GB2312" pitchFamily="49" charset="-122"/>
              </a:rPr>
              <a:t> </a:t>
            </a:r>
            <a:r>
              <a:rPr kumimoji="1" lang="zh-CN" altLang="en-US" b="1">
                <a:solidFill>
                  <a:schemeClr val="tx2"/>
                </a:solidFill>
                <a:latin typeface="楷体_GB2312" pitchFamily="49" charset="-122"/>
              </a:rPr>
              <a:t>心形线</a:t>
            </a:r>
            <a:endParaRPr kumimoji="1" lang="zh-CN" altLang="en-US" b="1">
              <a:solidFill>
                <a:schemeClr val="tx2"/>
              </a:solidFill>
            </a:endParaRPr>
          </a:p>
        </p:txBody>
      </p:sp>
      <p:sp>
        <p:nvSpPr>
          <p:cNvPr id="28729" name="Rectangle 3276"/>
          <p:cNvSpPr>
            <a:spLocks noChangeArrowheads="1"/>
          </p:cNvSpPr>
          <p:nvPr/>
        </p:nvSpPr>
        <p:spPr bwMode="auto">
          <a:xfrm>
            <a:off x="1403350" y="333375"/>
            <a:ext cx="2205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00000"/>
              </a:lnSpc>
            </a:pPr>
            <a:r>
              <a:rPr kumimoji="1" lang="en-US" altLang="zh-CN" sz="2400" b="1">
                <a:solidFill>
                  <a:srgbClr val="3333CC"/>
                </a:solidFill>
              </a:rPr>
              <a:t>   (</a:t>
            </a:r>
            <a:r>
              <a:rPr kumimoji="1" lang="zh-CN" altLang="en-US" sz="2400" b="1">
                <a:solidFill>
                  <a:srgbClr val="3333CC"/>
                </a:solidFill>
              </a:rPr>
              <a:t>圆外旋轮线</a:t>
            </a:r>
            <a:r>
              <a:rPr kumimoji="1" lang="en-US" altLang="zh-CN" sz="2400" b="1">
                <a:solidFill>
                  <a:srgbClr val="3333CC"/>
                </a:solidFill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060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060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060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0607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060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060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060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3060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061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061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061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061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061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3061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061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061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061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5" dur="500"/>
                                        <p:tgtEl>
                                          <p:spTgt spid="2306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0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2" dur="500"/>
                                        <p:tgtEl>
                                          <p:spTgt spid="2306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8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230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306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3061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3061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3061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3061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3061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3061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30617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145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3061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150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3061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155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3061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3061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16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3062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170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3062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afterGroup">
                            <p:stCondLst>
                              <p:cond delay="17500"/>
                            </p:stCondLst>
                            <p:childTnLst>
                              <p:par>
                                <p:cTn id="1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23062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18000"/>
                            </p:stCondLst>
                            <p:childTnLst>
                              <p:par>
                                <p:cTn id="1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23062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18500"/>
                            </p:stCondLst>
                            <p:childTnLst>
                              <p:par>
                                <p:cTn id="1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3062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 nodeType="afterGroup">
                            <p:stCondLst>
                              <p:cond delay="19000"/>
                            </p:stCondLst>
                            <p:childTnLst>
                              <p:par>
                                <p:cTn id="1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306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306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7" dur="500"/>
                                        <p:tgtEl>
                                          <p:spTgt spid="2306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2306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8" dur="500"/>
                                        <p:tgtEl>
                                          <p:spTgt spid="2306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2306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2306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6240" grpId="0" autoUpdateAnimBg="0"/>
      <p:bldP spid="2306255" grpId="0" animBg="1"/>
      <p:bldP spid="2306256" grpId="0" animBg="1"/>
      <p:bldP spid="2306257" grpId="0" animBg="1"/>
      <p:bldP spid="2306258" grpId="0" animBg="1"/>
      <p:bldP spid="2306259" grpId="0" animBg="1"/>
      <p:bldP spid="2306262" grpId="0" animBg="1"/>
      <p:bldP spid="2306263" grpId="0" animBg="1"/>
      <p:bldP spid="2306264" grpId="0" animBg="1"/>
      <p:bldP spid="2306266" grpId="0" animBg="1"/>
      <p:bldP spid="230626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Group 2091"/>
          <p:cNvGrpSpPr>
            <a:grpSpLocks/>
          </p:cNvGrpSpPr>
          <p:nvPr/>
        </p:nvGrpSpPr>
        <p:grpSpPr bwMode="auto">
          <a:xfrm>
            <a:off x="2378075" y="285750"/>
            <a:ext cx="6765925" cy="6286500"/>
            <a:chOff x="1498" y="180"/>
            <a:chExt cx="4262" cy="3960"/>
          </a:xfrm>
        </p:grpSpPr>
        <p:sp>
          <p:nvSpPr>
            <p:cNvPr id="29734" name="Line 2053"/>
            <p:cNvSpPr>
              <a:spLocks noChangeShapeType="1"/>
            </p:cNvSpPr>
            <p:nvPr/>
          </p:nvSpPr>
          <p:spPr bwMode="auto">
            <a:xfrm>
              <a:off x="1498" y="2192"/>
              <a:ext cx="404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35" name="Text Box 2054"/>
            <p:cNvSpPr txBox="1">
              <a:spLocks noChangeArrowheads="1"/>
            </p:cNvSpPr>
            <p:nvPr/>
          </p:nvSpPr>
          <p:spPr bwMode="auto">
            <a:xfrm>
              <a:off x="5439" y="1907"/>
              <a:ext cx="3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</a:pPr>
              <a:r>
                <a:rPr kumimoji="1" lang="en-US" altLang="zh-CN" sz="2400" i="1">
                  <a:solidFill>
                    <a:srgbClr val="000000"/>
                  </a:solidFill>
                </a:rPr>
                <a:t>x</a:t>
              </a:r>
              <a:endParaRPr kumimoji="1" lang="en-US" altLang="zh-CN" sz="2400">
                <a:solidFill>
                  <a:srgbClr val="000000"/>
                </a:solidFill>
              </a:endParaRPr>
            </a:p>
          </p:txBody>
        </p:sp>
        <p:sp>
          <p:nvSpPr>
            <p:cNvPr id="29736" name="Text Box 2055"/>
            <p:cNvSpPr txBox="1">
              <a:spLocks noChangeArrowheads="1"/>
            </p:cNvSpPr>
            <p:nvPr/>
          </p:nvSpPr>
          <p:spPr bwMode="auto">
            <a:xfrm>
              <a:off x="2911" y="180"/>
              <a:ext cx="31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</a:pPr>
              <a:r>
                <a:rPr kumimoji="1" lang="en-US" altLang="zh-CN" sz="2000" i="1">
                  <a:solidFill>
                    <a:srgbClr val="000000"/>
                  </a:solidFill>
                </a:rPr>
                <a:t>y</a:t>
              </a:r>
              <a:endParaRPr kumimoji="1" lang="en-US" altLang="zh-CN" sz="2400">
                <a:solidFill>
                  <a:srgbClr val="000000"/>
                </a:solidFill>
              </a:endParaRPr>
            </a:p>
          </p:txBody>
        </p:sp>
        <p:sp>
          <p:nvSpPr>
            <p:cNvPr id="29737" name="Line 2056"/>
            <p:cNvSpPr>
              <a:spLocks noChangeShapeType="1"/>
            </p:cNvSpPr>
            <p:nvPr/>
          </p:nvSpPr>
          <p:spPr bwMode="auto">
            <a:xfrm flipV="1">
              <a:off x="2879" y="296"/>
              <a:ext cx="0" cy="38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38" name="Rectangle 2057"/>
            <p:cNvSpPr>
              <a:spLocks noChangeArrowheads="1"/>
            </p:cNvSpPr>
            <p:nvPr/>
          </p:nvSpPr>
          <p:spPr bwMode="auto">
            <a:xfrm>
              <a:off x="2636" y="2064"/>
              <a:ext cx="2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lnSpc>
                  <a:spcPct val="100000"/>
                </a:lnSpc>
              </a:pPr>
              <a:r>
                <a:rPr kumimoji="1" lang="en-US" altLang="zh-CN" sz="2400" i="1">
                  <a:solidFill>
                    <a:srgbClr val="000000"/>
                  </a:solidFill>
                </a:rPr>
                <a:t>o</a:t>
              </a:r>
              <a:endParaRPr kumimoji="1" lang="en-US" altLang="zh-CN" sz="2400">
                <a:solidFill>
                  <a:srgbClr val="000000"/>
                </a:solidFill>
              </a:endParaRPr>
            </a:p>
          </p:txBody>
        </p:sp>
      </p:grpSp>
      <p:sp>
        <p:nvSpPr>
          <p:cNvPr id="29699" name="Oval 2050"/>
          <p:cNvSpPr>
            <a:spLocks noChangeArrowheads="1"/>
          </p:cNvSpPr>
          <p:nvPr/>
        </p:nvSpPr>
        <p:spPr bwMode="auto">
          <a:xfrm rot="7256463">
            <a:off x="4570413" y="2509838"/>
            <a:ext cx="1935162" cy="1935162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ct val="100000"/>
              </a:lnSpc>
            </a:pPr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29700" name="Oval 2051"/>
          <p:cNvSpPr>
            <a:spLocks noChangeArrowheads="1"/>
          </p:cNvSpPr>
          <p:nvPr/>
        </p:nvSpPr>
        <p:spPr bwMode="auto">
          <a:xfrm rot="7256463">
            <a:off x="6527006" y="2520157"/>
            <a:ext cx="1935163" cy="1936750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ct val="100000"/>
              </a:lnSpc>
            </a:pPr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29701" name="Line 2058"/>
          <p:cNvSpPr>
            <a:spLocks noChangeShapeType="1"/>
          </p:cNvSpPr>
          <p:nvPr/>
        </p:nvSpPr>
        <p:spPr bwMode="auto">
          <a:xfrm>
            <a:off x="4570413" y="3478213"/>
            <a:ext cx="1981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2" name="Freeform 2059"/>
          <p:cNvSpPr>
            <a:spLocks/>
          </p:cNvSpPr>
          <p:nvPr/>
        </p:nvSpPr>
        <p:spPr bwMode="auto">
          <a:xfrm>
            <a:off x="6529388" y="3471863"/>
            <a:ext cx="1947862" cy="4762"/>
          </a:xfrm>
          <a:custGeom>
            <a:avLst/>
            <a:gdLst>
              <a:gd name="T0" fmla="*/ 0 w 1227"/>
              <a:gd name="T1" fmla="*/ 2147483647 h 3"/>
              <a:gd name="T2" fmla="*/ 2147483647 w 1227"/>
              <a:gd name="T3" fmla="*/ 0 h 3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227" h="3">
                <a:moveTo>
                  <a:pt x="0" y="3"/>
                </a:moveTo>
                <a:lnTo>
                  <a:pt x="122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3" name="Text Box 2060"/>
          <p:cNvSpPr txBox="1">
            <a:spLocks noChangeArrowheads="1"/>
          </p:cNvSpPr>
          <p:nvPr/>
        </p:nvSpPr>
        <p:spPr bwMode="auto">
          <a:xfrm>
            <a:off x="8461375" y="3444875"/>
            <a:ext cx="687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</a:pPr>
            <a:r>
              <a:rPr kumimoji="1" lang="en-US" altLang="zh-CN" sz="1800" b="1">
                <a:solidFill>
                  <a:srgbClr val="FF0000"/>
                </a:solidFill>
              </a:rPr>
              <a:t>2</a:t>
            </a:r>
            <a:r>
              <a:rPr kumimoji="1" lang="en-US" altLang="zh-CN" sz="1800" b="1" i="1">
                <a:solidFill>
                  <a:srgbClr val="FF0000"/>
                </a:solidFill>
              </a:rPr>
              <a:t>a</a:t>
            </a:r>
            <a:endParaRPr kumimoji="1" lang="en-US" altLang="zh-CN" sz="1800" i="1">
              <a:solidFill>
                <a:srgbClr val="FF0000"/>
              </a:solidFill>
            </a:endParaRPr>
          </a:p>
        </p:txBody>
      </p:sp>
      <p:sp>
        <p:nvSpPr>
          <p:cNvPr id="2427919" name="Rectangle 206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31788" y="2001838"/>
            <a:ext cx="2736850" cy="579437"/>
          </a:xfrm>
          <a:prstGeom prst="rect">
            <a:avLst/>
          </a:prstGeom>
          <a:blipFill rotWithShape="1">
            <a:blip r:embed="rId3"/>
            <a:stretch>
              <a:fillRect t="-13684" r="-2004" b="-34737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427920" name="Rectangle 2064"/>
          <p:cNvSpPr>
            <a:spLocks noChangeArrowheads="1"/>
          </p:cNvSpPr>
          <p:nvPr/>
        </p:nvSpPr>
        <p:spPr bwMode="auto">
          <a:xfrm>
            <a:off x="428625" y="2782888"/>
            <a:ext cx="1949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00000"/>
              </a:lnSpc>
            </a:pPr>
            <a:r>
              <a:rPr kumimoji="1" lang="en-US" altLang="zh-CN" b="1">
                <a:solidFill>
                  <a:srgbClr val="3333CC"/>
                </a:solidFill>
              </a:rPr>
              <a:t>0 </a:t>
            </a:r>
            <a:r>
              <a:rPr kumimoji="1" lang="en-US" altLang="zh-CN" b="1">
                <a:solidFill>
                  <a:srgbClr val="3333CC"/>
                </a:solidFill>
                <a:sym typeface="Symbol" pitchFamily="18" charset="2"/>
              </a:rPr>
              <a:t> </a:t>
            </a:r>
            <a:r>
              <a:rPr kumimoji="1" lang="en-US" altLang="zh-CN" b="1" i="1">
                <a:solidFill>
                  <a:srgbClr val="3333CC"/>
                </a:solidFill>
                <a:sym typeface="Symbol" pitchFamily="18" charset="2"/>
              </a:rPr>
              <a:t></a:t>
            </a:r>
            <a:r>
              <a:rPr kumimoji="1" lang="en-US" altLang="zh-CN" b="1">
                <a:solidFill>
                  <a:srgbClr val="3333CC"/>
                </a:solidFill>
                <a:sym typeface="Symbol" pitchFamily="18" charset="2"/>
              </a:rPr>
              <a:t>  2</a:t>
            </a:r>
            <a:endParaRPr kumimoji="1" lang="en-US" altLang="zh-CN">
              <a:solidFill>
                <a:srgbClr val="3333CC"/>
              </a:solidFill>
              <a:sym typeface="Symbol" pitchFamily="18" charset="2"/>
            </a:endParaRPr>
          </a:p>
        </p:txBody>
      </p:sp>
      <p:sp>
        <p:nvSpPr>
          <p:cNvPr id="2427921" name="Rectangle 206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71488" y="3482975"/>
            <a:ext cx="1906587" cy="519113"/>
          </a:xfrm>
          <a:prstGeom prst="rect">
            <a:avLst/>
          </a:prstGeom>
          <a:blipFill rotWithShape="1">
            <a:blip r:embed="rId4"/>
            <a:stretch>
              <a:fillRect l="-6390" t="-11628" b="-32558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427922" name="Freeform 2066"/>
          <p:cNvSpPr>
            <a:spLocks/>
          </p:cNvSpPr>
          <p:nvPr/>
        </p:nvSpPr>
        <p:spPr bwMode="auto">
          <a:xfrm>
            <a:off x="4570413" y="1549400"/>
            <a:ext cx="3036887" cy="1916113"/>
          </a:xfrm>
          <a:custGeom>
            <a:avLst/>
            <a:gdLst>
              <a:gd name="T0" fmla="*/ 0 w 1913"/>
              <a:gd name="T1" fmla="*/ 2147483647 h 1207"/>
              <a:gd name="T2" fmla="*/ 2147483647 w 1913"/>
              <a:gd name="T3" fmla="*/ 0 h 1207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913" h="1207">
                <a:moveTo>
                  <a:pt x="0" y="1207"/>
                </a:moveTo>
                <a:lnTo>
                  <a:pt x="1913" y="0"/>
                </a:lnTo>
              </a:path>
            </a:pathLst>
          </a:custGeom>
          <a:noFill/>
          <a:ln w="5715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27923" name="Text Box 2067"/>
          <p:cNvSpPr txBox="1">
            <a:spLocks noChangeArrowheads="1"/>
          </p:cNvSpPr>
          <p:nvPr/>
        </p:nvSpPr>
        <p:spPr bwMode="auto">
          <a:xfrm>
            <a:off x="7620000" y="1143000"/>
            <a:ext cx="401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</a:pPr>
            <a:r>
              <a:rPr kumimoji="1" lang="en-US" altLang="zh-CN" b="1" i="1">
                <a:solidFill>
                  <a:srgbClr val="000000"/>
                </a:solidFill>
              </a:rPr>
              <a:t>P</a:t>
            </a:r>
            <a:endParaRPr kumimoji="1" lang="en-US" altLang="zh-CN" sz="2000">
              <a:solidFill>
                <a:srgbClr val="000000"/>
              </a:solidFill>
            </a:endParaRPr>
          </a:p>
        </p:txBody>
      </p:sp>
      <p:sp>
        <p:nvSpPr>
          <p:cNvPr id="2427924" name="Oval 2068"/>
          <p:cNvSpPr>
            <a:spLocks noChangeArrowheads="1"/>
          </p:cNvSpPr>
          <p:nvPr/>
        </p:nvSpPr>
        <p:spPr bwMode="auto">
          <a:xfrm>
            <a:off x="7543800" y="1468438"/>
            <a:ext cx="131763" cy="13176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lnSpc>
                <a:spcPct val="100000"/>
              </a:lnSpc>
            </a:pPr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2427925" name="Text Box 2069"/>
          <p:cNvSpPr txBox="1">
            <a:spLocks noChangeArrowheads="1"/>
          </p:cNvSpPr>
          <p:nvPr/>
        </p:nvSpPr>
        <p:spPr bwMode="auto">
          <a:xfrm>
            <a:off x="4953000" y="3048000"/>
            <a:ext cx="52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</a:pPr>
            <a:r>
              <a:rPr kumimoji="1" lang="en-US" altLang="zh-CN" sz="2400" b="1" i="1">
                <a:solidFill>
                  <a:srgbClr val="3333CC"/>
                </a:solidFill>
                <a:sym typeface="Symbol" pitchFamily="18" charset="2"/>
              </a:rPr>
              <a:t></a:t>
            </a:r>
            <a:endParaRPr kumimoji="1" lang="en-US" altLang="zh-CN" sz="2400" b="1">
              <a:solidFill>
                <a:srgbClr val="3333CC"/>
              </a:solidFill>
              <a:sym typeface="Symbol" pitchFamily="18" charset="2"/>
            </a:endParaRPr>
          </a:p>
        </p:txBody>
      </p:sp>
      <p:sp>
        <p:nvSpPr>
          <p:cNvPr id="2427926" name="Text Box 207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6096000" y="1844824"/>
            <a:ext cx="497251" cy="52322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9712" name="Text Box 2071"/>
          <p:cNvSpPr txBox="1">
            <a:spLocks noChangeArrowheads="1"/>
          </p:cNvSpPr>
          <p:nvPr/>
        </p:nvSpPr>
        <p:spPr bwMode="auto">
          <a:xfrm>
            <a:off x="177800" y="773113"/>
            <a:ext cx="3251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</a:pPr>
            <a:r>
              <a:rPr kumimoji="1" lang="zh-CN" altLang="en-US" sz="2000" b="1">
                <a:solidFill>
                  <a:srgbClr val="000000"/>
                </a:solidFill>
              </a:rPr>
              <a:t>一圆沿另一圆</a:t>
            </a:r>
            <a:r>
              <a:rPr kumimoji="1" lang="zh-CN" altLang="en-US" sz="2000" b="1">
                <a:solidFill>
                  <a:srgbClr val="FF0000"/>
                </a:solidFill>
              </a:rPr>
              <a:t>外缘</a:t>
            </a:r>
            <a:r>
              <a:rPr kumimoji="1" lang="zh-CN" altLang="en-US" sz="2000" b="1">
                <a:solidFill>
                  <a:srgbClr val="000000"/>
                </a:solidFill>
              </a:rPr>
              <a:t>无滑动地</a:t>
            </a:r>
          </a:p>
          <a:p>
            <a:pPr eaLnBrk="1" fontAlgn="base" hangingPunct="1">
              <a:lnSpc>
                <a:spcPct val="100000"/>
              </a:lnSpc>
            </a:pPr>
            <a:r>
              <a:rPr kumimoji="1" lang="zh-CN" altLang="en-US" sz="2000" b="1">
                <a:solidFill>
                  <a:srgbClr val="000000"/>
                </a:solidFill>
              </a:rPr>
              <a:t>滚动，动圆圆周上任一点</a:t>
            </a:r>
          </a:p>
          <a:p>
            <a:pPr eaLnBrk="1" fontAlgn="base" hangingPunct="1">
              <a:lnSpc>
                <a:spcPct val="100000"/>
              </a:lnSpc>
            </a:pPr>
            <a:r>
              <a:rPr kumimoji="1" lang="zh-CN" altLang="en-US" sz="2000" b="1">
                <a:solidFill>
                  <a:srgbClr val="000000"/>
                </a:solidFill>
              </a:rPr>
              <a:t>所画出的曲线。</a:t>
            </a:r>
          </a:p>
        </p:txBody>
      </p:sp>
      <p:sp>
        <p:nvSpPr>
          <p:cNvPr id="29713" name="Rectangle 2072"/>
          <p:cNvSpPr>
            <a:spLocks noGrp="1" noChangeArrowheads="1"/>
          </p:cNvSpPr>
          <p:nvPr>
            <p:ph type="title" idx="4294967295"/>
          </p:nvPr>
        </p:nvSpPr>
        <p:spPr>
          <a:xfrm>
            <a:off x="8537575" y="5791200"/>
            <a:ext cx="381000" cy="442913"/>
          </a:xfrm>
        </p:spPr>
        <p:txBody>
          <a:bodyPr/>
          <a:lstStyle/>
          <a:p>
            <a:pPr eaLnBrk="1" hangingPunct="1"/>
            <a:r>
              <a:rPr lang="en-US" altLang="zh-CN" sz="800" smtClean="0"/>
              <a:t>.</a:t>
            </a:r>
            <a:endParaRPr lang="en-US" altLang="zh-CN" smtClean="0"/>
          </a:p>
        </p:txBody>
      </p:sp>
      <p:grpSp>
        <p:nvGrpSpPr>
          <p:cNvPr id="29714" name="Group 2089"/>
          <p:cNvGrpSpPr>
            <a:grpSpLocks/>
          </p:cNvGrpSpPr>
          <p:nvPr/>
        </p:nvGrpSpPr>
        <p:grpSpPr bwMode="auto">
          <a:xfrm>
            <a:off x="3749675" y="950913"/>
            <a:ext cx="4711700" cy="2528887"/>
            <a:chOff x="2362" y="599"/>
            <a:chExt cx="2968" cy="1593"/>
          </a:xfrm>
        </p:grpSpPr>
        <p:sp>
          <p:nvSpPr>
            <p:cNvPr id="29729" name="Arc 2075"/>
            <p:cNvSpPr>
              <a:spLocks/>
            </p:cNvSpPr>
            <p:nvPr/>
          </p:nvSpPr>
          <p:spPr bwMode="auto">
            <a:xfrm>
              <a:off x="2879" y="1081"/>
              <a:ext cx="2451" cy="1103"/>
            </a:xfrm>
            <a:custGeom>
              <a:avLst/>
              <a:gdLst>
                <a:gd name="T0" fmla="*/ 0 w 21600"/>
                <a:gd name="T1" fmla="*/ 0 h 12265"/>
                <a:gd name="T2" fmla="*/ 0 w 21600"/>
                <a:gd name="T3" fmla="*/ 0 h 12265"/>
                <a:gd name="T4" fmla="*/ 0 w 21600"/>
                <a:gd name="T5" fmla="*/ 0 h 1226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2265" fill="none" extrusionOk="0">
                  <a:moveTo>
                    <a:pt x="17780" y="-1"/>
                  </a:moveTo>
                  <a:cubicBezTo>
                    <a:pt x="20267" y="3606"/>
                    <a:pt x="21600" y="7883"/>
                    <a:pt x="21600" y="12265"/>
                  </a:cubicBezTo>
                </a:path>
                <a:path w="21600" h="12265" stroke="0" extrusionOk="0">
                  <a:moveTo>
                    <a:pt x="17780" y="-1"/>
                  </a:moveTo>
                  <a:cubicBezTo>
                    <a:pt x="20267" y="3606"/>
                    <a:pt x="21600" y="7883"/>
                    <a:pt x="21600" y="12265"/>
                  </a:cubicBezTo>
                  <a:lnTo>
                    <a:pt x="0" y="12265"/>
                  </a:lnTo>
                  <a:lnTo>
                    <a:pt x="17780" y="-1"/>
                  </a:lnTo>
                  <a:close/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9730" name="Arc 2076"/>
            <p:cNvSpPr>
              <a:spLocks/>
            </p:cNvSpPr>
            <p:nvPr/>
          </p:nvSpPr>
          <p:spPr bwMode="auto">
            <a:xfrm rot="-2013885">
              <a:off x="2362" y="658"/>
              <a:ext cx="2411" cy="1264"/>
            </a:xfrm>
            <a:custGeom>
              <a:avLst/>
              <a:gdLst>
                <a:gd name="T0" fmla="*/ 0 w 21475"/>
                <a:gd name="T1" fmla="*/ 0 h 16957"/>
                <a:gd name="T2" fmla="*/ 0 w 21475"/>
                <a:gd name="T3" fmla="*/ 0 h 16957"/>
                <a:gd name="T4" fmla="*/ 0 w 21475"/>
                <a:gd name="T5" fmla="*/ 0 h 1695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475" h="16957" fill="none" extrusionOk="0">
                  <a:moveTo>
                    <a:pt x="13379" y="-1"/>
                  </a:moveTo>
                  <a:cubicBezTo>
                    <a:pt x="17933" y="3592"/>
                    <a:pt x="20850" y="8866"/>
                    <a:pt x="21474" y="14634"/>
                  </a:cubicBezTo>
                </a:path>
                <a:path w="21475" h="16957" stroke="0" extrusionOk="0">
                  <a:moveTo>
                    <a:pt x="13379" y="-1"/>
                  </a:moveTo>
                  <a:cubicBezTo>
                    <a:pt x="17933" y="3592"/>
                    <a:pt x="20850" y="8866"/>
                    <a:pt x="21474" y="14634"/>
                  </a:cubicBezTo>
                  <a:lnTo>
                    <a:pt x="0" y="16957"/>
                  </a:lnTo>
                  <a:lnTo>
                    <a:pt x="13379" y="-1"/>
                  </a:lnTo>
                  <a:close/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9731" name="Freeform 2078"/>
            <p:cNvSpPr>
              <a:spLocks/>
            </p:cNvSpPr>
            <p:nvPr/>
          </p:nvSpPr>
          <p:spPr bwMode="auto">
            <a:xfrm>
              <a:off x="2550" y="683"/>
              <a:ext cx="603" cy="1509"/>
            </a:xfrm>
            <a:custGeom>
              <a:avLst/>
              <a:gdLst>
                <a:gd name="T0" fmla="*/ 329 w 603"/>
                <a:gd name="T1" fmla="*/ 1509 h 1509"/>
                <a:gd name="T2" fmla="*/ 269 w 603"/>
                <a:gd name="T3" fmla="*/ 1437 h 1509"/>
                <a:gd name="T4" fmla="*/ 197 w 603"/>
                <a:gd name="T5" fmla="*/ 1326 h 1509"/>
                <a:gd name="T6" fmla="*/ 164 w 603"/>
                <a:gd name="T7" fmla="*/ 1272 h 1509"/>
                <a:gd name="T8" fmla="*/ 131 w 603"/>
                <a:gd name="T9" fmla="*/ 1213 h 1509"/>
                <a:gd name="T10" fmla="*/ 104 w 603"/>
                <a:gd name="T11" fmla="*/ 1162 h 1509"/>
                <a:gd name="T12" fmla="*/ 78 w 603"/>
                <a:gd name="T13" fmla="*/ 1110 h 1509"/>
                <a:gd name="T14" fmla="*/ 54 w 603"/>
                <a:gd name="T15" fmla="*/ 1057 h 1509"/>
                <a:gd name="T16" fmla="*/ 32 w 603"/>
                <a:gd name="T17" fmla="*/ 994 h 1509"/>
                <a:gd name="T18" fmla="*/ 12 w 603"/>
                <a:gd name="T19" fmla="*/ 921 h 1509"/>
                <a:gd name="T20" fmla="*/ 2 w 603"/>
                <a:gd name="T21" fmla="*/ 856 h 1509"/>
                <a:gd name="T22" fmla="*/ 0 w 603"/>
                <a:gd name="T23" fmla="*/ 787 h 1509"/>
                <a:gd name="T24" fmla="*/ 8 w 603"/>
                <a:gd name="T25" fmla="*/ 708 h 1509"/>
                <a:gd name="T26" fmla="*/ 23 w 603"/>
                <a:gd name="T27" fmla="*/ 634 h 1509"/>
                <a:gd name="T28" fmla="*/ 35 w 603"/>
                <a:gd name="T29" fmla="*/ 594 h 1509"/>
                <a:gd name="T30" fmla="*/ 56 w 603"/>
                <a:gd name="T31" fmla="*/ 532 h 1509"/>
                <a:gd name="T32" fmla="*/ 77 w 603"/>
                <a:gd name="T33" fmla="*/ 484 h 1509"/>
                <a:gd name="T34" fmla="*/ 99 w 603"/>
                <a:gd name="T35" fmla="*/ 436 h 1509"/>
                <a:gd name="T36" fmla="*/ 131 w 603"/>
                <a:gd name="T37" fmla="*/ 382 h 1509"/>
                <a:gd name="T38" fmla="*/ 158 w 603"/>
                <a:gd name="T39" fmla="*/ 337 h 1509"/>
                <a:gd name="T40" fmla="*/ 195 w 603"/>
                <a:gd name="T41" fmla="*/ 289 h 1509"/>
                <a:gd name="T42" fmla="*/ 234 w 603"/>
                <a:gd name="T43" fmla="*/ 243 h 1509"/>
                <a:gd name="T44" fmla="*/ 272 w 603"/>
                <a:gd name="T45" fmla="*/ 204 h 1509"/>
                <a:gd name="T46" fmla="*/ 314 w 603"/>
                <a:gd name="T47" fmla="*/ 163 h 1509"/>
                <a:gd name="T48" fmla="*/ 368 w 603"/>
                <a:gd name="T49" fmla="*/ 121 h 1509"/>
                <a:gd name="T50" fmla="*/ 414 w 603"/>
                <a:gd name="T51" fmla="*/ 91 h 1509"/>
                <a:gd name="T52" fmla="*/ 464 w 603"/>
                <a:gd name="T53" fmla="*/ 61 h 1509"/>
                <a:gd name="T54" fmla="*/ 515 w 603"/>
                <a:gd name="T55" fmla="*/ 36 h 1509"/>
                <a:gd name="T56" fmla="*/ 566 w 603"/>
                <a:gd name="T57" fmla="*/ 15 h 1509"/>
                <a:gd name="T58" fmla="*/ 603 w 603"/>
                <a:gd name="T59" fmla="*/ 0 h 150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603" h="1509">
                  <a:moveTo>
                    <a:pt x="329" y="1509"/>
                  </a:moveTo>
                  <a:lnTo>
                    <a:pt x="269" y="1437"/>
                  </a:lnTo>
                  <a:lnTo>
                    <a:pt x="197" y="1326"/>
                  </a:lnTo>
                  <a:lnTo>
                    <a:pt x="164" y="1272"/>
                  </a:lnTo>
                  <a:lnTo>
                    <a:pt x="131" y="1213"/>
                  </a:lnTo>
                  <a:lnTo>
                    <a:pt x="104" y="1162"/>
                  </a:lnTo>
                  <a:lnTo>
                    <a:pt x="78" y="1110"/>
                  </a:lnTo>
                  <a:lnTo>
                    <a:pt x="54" y="1057"/>
                  </a:lnTo>
                  <a:lnTo>
                    <a:pt x="32" y="994"/>
                  </a:lnTo>
                  <a:lnTo>
                    <a:pt x="12" y="921"/>
                  </a:lnTo>
                  <a:lnTo>
                    <a:pt x="2" y="856"/>
                  </a:lnTo>
                  <a:lnTo>
                    <a:pt x="0" y="787"/>
                  </a:lnTo>
                  <a:lnTo>
                    <a:pt x="8" y="708"/>
                  </a:lnTo>
                  <a:lnTo>
                    <a:pt x="23" y="634"/>
                  </a:lnTo>
                  <a:lnTo>
                    <a:pt x="35" y="594"/>
                  </a:lnTo>
                  <a:lnTo>
                    <a:pt x="56" y="532"/>
                  </a:lnTo>
                  <a:lnTo>
                    <a:pt x="77" y="484"/>
                  </a:lnTo>
                  <a:lnTo>
                    <a:pt x="99" y="436"/>
                  </a:lnTo>
                  <a:lnTo>
                    <a:pt x="131" y="382"/>
                  </a:lnTo>
                  <a:lnTo>
                    <a:pt x="158" y="337"/>
                  </a:lnTo>
                  <a:lnTo>
                    <a:pt x="195" y="289"/>
                  </a:lnTo>
                  <a:lnTo>
                    <a:pt x="234" y="243"/>
                  </a:lnTo>
                  <a:lnTo>
                    <a:pt x="272" y="204"/>
                  </a:lnTo>
                  <a:lnTo>
                    <a:pt x="314" y="163"/>
                  </a:lnTo>
                  <a:lnTo>
                    <a:pt x="368" y="121"/>
                  </a:lnTo>
                  <a:lnTo>
                    <a:pt x="414" y="91"/>
                  </a:lnTo>
                  <a:lnTo>
                    <a:pt x="464" y="61"/>
                  </a:lnTo>
                  <a:lnTo>
                    <a:pt x="515" y="36"/>
                  </a:lnTo>
                  <a:lnTo>
                    <a:pt x="566" y="15"/>
                  </a:lnTo>
                  <a:lnTo>
                    <a:pt x="603" y="0"/>
                  </a:lnTo>
                </a:path>
              </a:pathLst>
            </a:cu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9732" name="Freeform 2079"/>
            <p:cNvSpPr>
              <a:spLocks/>
            </p:cNvSpPr>
            <p:nvPr/>
          </p:nvSpPr>
          <p:spPr bwMode="auto">
            <a:xfrm>
              <a:off x="3144" y="599"/>
              <a:ext cx="335" cy="87"/>
            </a:xfrm>
            <a:custGeom>
              <a:avLst/>
              <a:gdLst>
                <a:gd name="T0" fmla="*/ 0 w 335"/>
                <a:gd name="T1" fmla="*/ 87 h 87"/>
                <a:gd name="T2" fmla="*/ 71 w 335"/>
                <a:gd name="T3" fmla="*/ 60 h 87"/>
                <a:gd name="T4" fmla="*/ 159 w 335"/>
                <a:gd name="T5" fmla="*/ 33 h 87"/>
                <a:gd name="T6" fmla="*/ 230 w 335"/>
                <a:gd name="T7" fmla="*/ 18 h 87"/>
                <a:gd name="T8" fmla="*/ 335 w 335"/>
                <a:gd name="T9" fmla="*/ 0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5" h="87">
                  <a:moveTo>
                    <a:pt x="0" y="87"/>
                  </a:moveTo>
                  <a:lnTo>
                    <a:pt x="71" y="60"/>
                  </a:lnTo>
                  <a:lnTo>
                    <a:pt x="159" y="33"/>
                  </a:lnTo>
                  <a:lnTo>
                    <a:pt x="230" y="18"/>
                  </a:lnTo>
                  <a:lnTo>
                    <a:pt x="335" y="0"/>
                  </a:lnTo>
                </a:path>
              </a:pathLst>
            </a:cu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9733" name="Freeform 2081"/>
            <p:cNvSpPr>
              <a:spLocks/>
            </p:cNvSpPr>
            <p:nvPr/>
          </p:nvSpPr>
          <p:spPr bwMode="auto">
            <a:xfrm>
              <a:off x="4823" y="1002"/>
              <a:ext cx="81" cy="89"/>
            </a:xfrm>
            <a:custGeom>
              <a:avLst/>
              <a:gdLst>
                <a:gd name="T0" fmla="*/ 0 w 81"/>
                <a:gd name="T1" fmla="*/ 0 h 89"/>
                <a:gd name="T2" fmla="*/ 40 w 81"/>
                <a:gd name="T3" fmla="*/ 45 h 89"/>
                <a:gd name="T4" fmla="*/ 81 w 81"/>
                <a:gd name="T5" fmla="*/ 89 h 8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1" h="89">
                  <a:moveTo>
                    <a:pt x="0" y="0"/>
                  </a:moveTo>
                  <a:lnTo>
                    <a:pt x="40" y="45"/>
                  </a:lnTo>
                  <a:lnTo>
                    <a:pt x="81" y="89"/>
                  </a:lnTo>
                </a:path>
              </a:pathLst>
            </a:cu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9715" name="Group 2090"/>
          <p:cNvGrpSpPr>
            <a:grpSpLocks/>
          </p:cNvGrpSpPr>
          <p:nvPr/>
        </p:nvGrpSpPr>
        <p:grpSpPr bwMode="auto">
          <a:xfrm>
            <a:off x="3733800" y="3429000"/>
            <a:ext cx="4727575" cy="2528888"/>
            <a:chOff x="2352" y="2160"/>
            <a:chExt cx="2978" cy="1593"/>
          </a:xfrm>
        </p:grpSpPr>
        <p:sp>
          <p:nvSpPr>
            <p:cNvPr id="29724" name="Arc 2084"/>
            <p:cNvSpPr>
              <a:spLocks/>
            </p:cNvSpPr>
            <p:nvPr/>
          </p:nvSpPr>
          <p:spPr bwMode="auto">
            <a:xfrm flipV="1">
              <a:off x="2869" y="2178"/>
              <a:ext cx="2461" cy="1094"/>
            </a:xfrm>
            <a:custGeom>
              <a:avLst/>
              <a:gdLst>
                <a:gd name="T0" fmla="*/ 0 w 21600"/>
                <a:gd name="T1" fmla="*/ 0 h 12623"/>
                <a:gd name="T2" fmla="*/ 0 w 21600"/>
                <a:gd name="T3" fmla="*/ 0 h 12623"/>
                <a:gd name="T4" fmla="*/ 0 w 21600"/>
                <a:gd name="T5" fmla="*/ 0 h 126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2623" fill="none" extrusionOk="0">
                  <a:moveTo>
                    <a:pt x="17780" y="-1"/>
                  </a:moveTo>
                  <a:cubicBezTo>
                    <a:pt x="20267" y="3606"/>
                    <a:pt x="21600" y="7883"/>
                    <a:pt x="21600" y="12265"/>
                  </a:cubicBezTo>
                  <a:cubicBezTo>
                    <a:pt x="21600" y="12384"/>
                    <a:pt x="21599" y="12503"/>
                    <a:pt x="21597" y="12623"/>
                  </a:cubicBezTo>
                </a:path>
                <a:path w="21600" h="12623" stroke="0" extrusionOk="0">
                  <a:moveTo>
                    <a:pt x="17780" y="-1"/>
                  </a:moveTo>
                  <a:cubicBezTo>
                    <a:pt x="20267" y="3606"/>
                    <a:pt x="21600" y="7883"/>
                    <a:pt x="21600" y="12265"/>
                  </a:cubicBezTo>
                  <a:cubicBezTo>
                    <a:pt x="21600" y="12384"/>
                    <a:pt x="21599" y="12503"/>
                    <a:pt x="21597" y="12623"/>
                  </a:cubicBezTo>
                  <a:lnTo>
                    <a:pt x="0" y="12265"/>
                  </a:lnTo>
                  <a:lnTo>
                    <a:pt x="17780" y="-1"/>
                  </a:lnTo>
                  <a:close/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9725" name="Arc 2085"/>
            <p:cNvSpPr>
              <a:spLocks/>
            </p:cNvSpPr>
            <p:nvPr/>
          </p:nvSpPr>
          <p:spPr bwMode="auto">
            <a:xfrm rot="2013885" flipV="1">
              <a:off x="2352" y="2430"/>
              <a:ext cx="2411" cy="1264"/>
            </a:xfrm>
            <a:custGeom>
              <a:avLst/>
              <a:gdLst>
                <a:gd name="T0" fmla="*/ 0 w 21475"/>
                <a:gd name="T1" fmla="*/ 0 h 16957"/>
                <a:gd name="T2" fmla="*/ 0 w 21475"/>
                <a:gd name="T3" fmla="*/ 0 h 16957"/>
                <a:gd name="T4" fmla="*/ 0 w 21475"/>
                <a:gd name="T5" fmla="*/ 0 h 1695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475" h="16957" fill="none" extrusionOk="0">
                  <a:moveTo>
                    <a:pt x="13379" y="-1"/>
                  </a:moveTo>
                  <a:cubicBezTo>
                    <a:pt x="17933" y="3592"/>
                    <a:pt x="20850" y="8866"/>
                    <a:pt x="21474" y="14634"/>
                  </a:cubicBezTo>
                </a:path>
                <a:path w="21475" h="16957" stroke="0" extrusionOk="0">
                  <a:moveTo>
                    <a:pt x="13379" y="-1"/>
                  </a:moveTo>
                  <a:cubicBezTo>
                    <a:pt x="17933" y="3592"/>
                    <a:pt x="20850" y="8866"/>
                    <a:pt x="21474" y="14634"/>
                  </a:cubicBezTo>
                  <a:lnTo>
                    <a:pt x="0" y="16957"/>
                  </a:lnTo>
                  <a:lnTo>
                    <a:pt x="13379" y="-1"/>
                  </a:lnTo>
                  <a:close/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9726" name="Freeform 2086"/>
            <p:cNvSpPr>
              <a:spLocks/>
            </p:cNvSpPr>
            <p:nvPr/>
          </p:nvSpPr>
          <p:spPr bwMode="auto">
            <a:xfrm flipV="1">
              <a:off x="2540" y="2160"/>
              <a:ext cx="603" cy="1509"/>
            </a:xfrm>
            <a:custGeom>
              <a:avLst/>
              <a:gdLst>
                <a:gd name="T0" fmla="*/ 329 w 603"/>
                <a:gd name="T1" fmla="*/ 1509 h 1509"/>
                <a:gd name="T2" fmla="*/ 269 w 603"/>
                <a:gd name="T3" fmla="*/ 1437 h 1509"/>
                <a:gd name="T4" fmla="*/ 197 w 603"/>
                <a:gd name="T5" fmla="*/ 1326 h 1509"/>
                <a:gd name="T6" fmla="*/ 164 w 603"/>
                <a:gd name="T7" fmla="*/ 1272 h 1509"/>
                <a:gd name="T8" fmla="*/ 131 w 603"/>
                <a:gd name="T9" fmla="*/ 1213 h 1509"/>
                <a:gd name="T10" fmla="*/ 104 w 603"/>
                <a:gd name="T11" fmla="*/ 1162 h 1509"/>
                <a:gd name="T12" fmla="*/ 78 w 603"/>
                <a:gd name="T13" fmla="*/ 1110 h 1509"/>
                <a:gd name="T14" fmla="*/ 54 w 603"/>
                <a:gd name="T15" fmla="*/ 1057 h 1509"/>
                <a:gd name="T16" fmla="*/ 32 w 603"/>
                <a:gd name="T17" fmla="*/ 994 h 1509"/>
                <a:gd name="T18" fmla="*/ 12 w 603"/>
                <a:gd name="T19" fmla="*/ 921 h 1509"/>
                <a:gd name="T20" fmla="*/ 2 w 603"/>
                <a:gd name="T21" fmla="*/ 856 h 1509"/>
                <a:gd name="T22" fmla="*/ 0 w 603"/>
                <a:gd name="T23" fmla="*/ 787 h 1509"/>
                <a:gd name="T24" fmla="*/ 8 w 603"/>
                <a:gd name="T25" fmla="*/ 708 h 1509"/>
                <a:gd name="T26" fmla="*/ 23 w 603"/>
                <a:gd name="T27" fmla="*/ 634 h 1509"/>
                <a:gd name="T28" fmla="*/ 35 w 603"/>
                <a:gd name="T29" fmla="*/ 594 h 1509"/>
                <a:gd name="T30" fmla="*/ 56 w 603"/>
                <a:gd name="T31" fmla="*/ 532 h 1509"/>
                <a:gd name="T32" fmla="*/ 77 w 603"/>
                <a:gd name="T33" fmla="*/ 484 h 1509"/>
                <a:gd name="T34" fmla="*/ 99 w 603"/>
                <a:gd name="T35" fmla="*/ 436 h 1509"/>
                <a:gd name="T36" fmla="*/ 131 w 603"/>
                <a:gd name="T37" fmla="*/ 382 h 1509"/>
                <a:gd name="T38" fmla="*/ 158 w 603"/>
                <a:gd name="T39" fmla="*/ 337 h 1509"/>
                <a:gd name="T40" fmla="*/ 195 w 603"/>
                <a:gd name="T41" fmla="*/ 289 h 1509"/>
                <a:gd name="T42" fmla="*/ 234 w 603"/>
                <a:gd name="T43" fmla="*/ 243 h 1509"/>
                <a:gd name="T44" fmla="*/ 272 w 603"/>
                <a:gd name="T45" fmla="*/ 204 h 1509"/>
                <a:gd name="T46" fmla="*/ 314 w 603"/>
                <a:gd name="T47" fmla="*/ 163 h 1509"/>
                <a:gd name="T48" fmla="*/ 368 w 603"/>
                <a:gd name="T49" fmla="*/ 121 h 1509"/>
                <a:gd name="T50" fmla="*/ 414 w 603"/>
                <a:gd name="T51" fmla="*/ 91 h 1509"/>
                <a:gd name="T52" fmla="*/ 464 w 603"/>
                <a:gd name="T53" fmla="*/ 61 h 1509"/>
                <a:gd name="T54" fmla="*/ 515 w 603"/>
                <a:gd name="T55" fmla="*/ 36 h 1509"/>
                <a:gd name="T56" fmla="*/ 566 w 603"/>
                <a:gd name="T57" fmla="*/ 15 h 1509"/>
                <a:gd name="T58" fmla="*/ 603 w 603"/>
                <a:gd name="T59" fmla="*/ 0 h 150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603" h="1509">
                  <a:moveTo>
                    <a:pt x="329" y="1509"/>
                  </a:moveTo>
                  <a:lnTo>
                    <a:pt x="269" y="1437"/>
                  </a:lnTo>
                  <a:lnTo>
                    <a:pt x="197" y="1326"/>
                  </a:lnTo>
                  <a:lnTo>
                    <a:pt x="164" y="1272"/>
                  </a:lnTo>
                  <a:lnTo>
                    <a:pt x="131" y="1213"/>
                  </a:lnTo>
                  <a:lnTo>
                    <a:pt x="104" y="1162"/>
                  </a:lnTo>
                  <a:lnTo>
                    <a:pt x="78" y="1110"/>
                  </a:lnTo>
                  <a:lnTo>
                    <a:pt x="54" y="1057"/>
                  </a:lnTo>
                  <a:lnTo>
                    <a:pt x="32" y="994"/>
                  </a:lnTo>
                  <a:lnTo>
                    <a:pt x="12" y="921"/>
                  </a:lnTo>
                  <a:lnTo>
                    <a:pt x="2" y="856"/>
                  </a:lnTo>
                  <a:lnTo>
                    <a:pt x="0" y="787"/>
                  </a:lnTo>
                  <a:lnTo>
                    <a:pt x="8" y="708"/>
                  </a:lnTo>
                  <a:lnTo>
                    <a:pt x="23" y="634"/>
                  </a:lnTo>
                  <a:lnTo>
                    <a:pt x="35" y="594"/>
                  </a:lnTo>
                  <a:lnTo>
                    <a:pt x="56" y="532"/>
                  </a:lnTo>
                  <a:lnTo>
                    <a:pt x="77" y="484"/>
                  </a:lnTo>
                  <a:lnTo>
                    <a:pt x="99" y="436"/>
                  </a:lnTo>
                  <a:lnTo>
                    <a:pt x="131" y="382"/>
                  </a:lnTo>
                  <a:lnTo>
                    <a:pt x="158" y="337"/>
                  </a:lnTo>
                  <a:lnTo>
                    <a:pt x="195" y="289"/>
                  </a:lnTo>
                  <a:lnTo>
                    <a:pt x="234" y="243"/>
                  </a:lnTo>
                  <a:lnTo>
                    <a:pt x="272" y="204"/>
                  </a:lnTo>
                  <a:lnTo>
                    <a:pt x="314" y="163"/>
                  </a:lnTo>
                  <a:lnTo>
                    <a:pt x="368" y="121"/>
                  </a:lnTo>
                  <a:lnTo>
                    <a:pt x="414" y="91"/>
                  </a:lnTo>
                  <a:lnTo>
                    <a:pt x="464" y="61"/>
                  </a:lnTo>
                  <a:lnTo>
                    <a:pt x="515" y="36"/>
                  </a:lnTo>
                  <a:lnTo>
                    <a:pt x="566" y="15"/>
                  </a:lnTo>
                  <a:lnTo>
                    <a:pt x="603" y="0"/>
                  </a:lnTo>
                </a:path>
              </a:pathLst>
            </a:cu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9727" name="Freeform 2087"/>
            <p:cNvSpPr>
              <a:spLocks/>
            </p:cNvSpPr>
            <p:nvPr/>
          </p:nvSpPr>
          <p:spPr bwMode="auto">
            <a:xfrm flipV="1">
              <a:off x="3134" y="3666"/>
              <a:ext cx="335" cy="87"/>
            </a:xfrm>
            <a:custGeom>
              <a:avLst/>
              <a:gdLst>
                <a:gd name="T0" fmla="*/ 0 w 335"/>
                <a:gd name="T1" fmla="*/ 87 h 87"/>
                <a:gd name="T2" fmla="*/ 71 w 335"/>
                <a:gd name="T3" fmla="*/ 60 h 87"/>
                <a:gd name="T4" fmla="*/ 159 w 335"/>
                <a:gd name="T5" fmla="*/ 33 h 87"/>
                <a:gd name="T6" fmla="*/ 230 w 335"/>
                <a:gd name="T7" fmla="*/ 18 h 87"/>
                <a:gd name="T8" fmla="*/ 335 w 335"/>
                <a:gd name="T9" fmla="*/ 0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5" h="87">
                  <a:moveTo>
                    <a:pt x="0" y="87"/>
                  </a:moveTo>
                  <a:lnTo>
                    <a:pt x="71" y="60"/>
                  </a:lnTo>
                  <a:lnTo>
                    <a:pt x="159" y="33"/>
                  </a:lnTo>
                  <a:lnTo>
                    <a:pt x="230" y="18"/>
                  </a:lnTo>
                  <a:lnTo>
                    <a:pt x="335" y="0"/>
                  </a:lnTo>
                </a:path>
              </a:pathLst>
            </a:cu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9728" name="Freeform 2088"/>
            <p:cNvSpPr>
              <a:spLocks/>
            </p:cNvSpPr>
            <p:nvPr/>
          </p:nvSpPr>
          <p:spPr bwMode="auto">
            <a:xfrm>
              <a:off x="4806" y="3261"/>
              <a:ext cx="96" cy="95"/>
            </a:xfrm>
            <a:custGeom>
              <a:avLst/>
              <a:gdLst>
                <a:gd name="T0" fmla="*/ 0 w 96"/>
                <a:gd name="T1" fmla="*/ 95 h 95"/>
                <a:gd name="T2" fmla="*/ 53 w 96"/>
                <a:gd name="T3" fmla="*/ 44 h 95"/>
                <a:gd name="T4" fmla="*/ 96 w 96"/>
                <a:gd name="T5" fmla="*/ 0 h 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95">
                  <a:moveTo>
                    <a:pt x="0" y="95"/>
                  </a:moveTo>
                  <a:lnTo>
                    <a:pt x="53" y="44"/>
                  </a:lnTo>
                  <a:lnTo>
                    <a:pt x="96" y="0"/>
                  </a:lnTo>
                </a:path>
              </a:pathLst>
            </a:cu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427950" name="Arc 2094"/>
          <p:cNvSpPr>
            <a:spLocks/>
          </p:cNvSpPr>
          <p:nvPr/>
        </p:nvSpPr>
        <p:spPr bwMode="auto">
          <a:xfrm>
            <a:off x="4953000" y="2992438"/>
            <a:ext cx="508000" cy="482600"/>
          </a:xfrm>
          <a:custGeom>
            <a:avLst/>
            <a:gdLst>
              <a:gd name="T0" fmla="*/ 2147483647 w 21600"/>
              <a:gd name="T1" fmla="*/ 0 h 14649"/>
              <a:gd name="T2" fmla="*/ 2147483647 w 21600"/>
              <a:gd name="T3" fmla="*/ 2147483647 h 14649"/>
              <a:gd name="T4" fmla="*/ 0 w 21600"/>
              <a:gd name="T5" fmla="*/ 2147483647 h 1464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4649" fill="none" extrusionOk="0">
                <a:moveTo>
                  <a:pt x="15873" y="-1"/>
                </a:moveTo>
                <a:cubicBezTo>
                  <a:pt x="19555" y="3989"/>
                  <a:pt x="21600" y="9219"/>
                  <a:pt x="21600" y="14649"/>
                </a:cubicBezTo>
              </a:path>
              <a:path w="21600" h="14649" stroke="0" extrusionOk="0">
                <a:moveTo>
                  <a:pt x="15873" y="-1"/>
                </a:moveTo>
                <a:cubicBezTo>
                  <a:pt x="19555" y="3989"/>
                  <a:pt x="21600" y="9219"/>
                  <a:pt x="21600" y="14649"/>
                </a:cubicBezTo>
                <a:lnTo>
                  <a:pt x="0" y="14649"/>
                </a:lnTo>
                <a:lnTo>
                  <a:pt x="15873" y="-1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9717" name="Rectangle 3272"/>
          <p:cNvSpPr txBox="1">
            <a:spLocks noChangeArrowheads="1"/>
          </p:cNvSpPr>
          <p:nvPr/>
        </p:nvSpPr>
        <p:spPr bwMode="auto">
          <a:xfrm>
            <a:off x="177800" y="384175"/>
            <a:ext cx="169227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/>
            <a:r>
              <a:rPr kumimoji="1" lang="en-US" altLang="zh-CN" b="1">
                <a:solidFill>
                  <a:schemeClr val="tx2"/>
                </a:solidFill>
                <a:latin typeface="楷体_GB2312" pitchFamily="49" charset="-122"/>
              </a:rPr>
              <a:t> </a:t>
            </a:r>
            <a:r>
              <a:rPr kumimoji="1" lang="zh-CN" altLang="en-US" b="1">
                <a:solidFill>
                  <a:schemeClr val="tx2"/>
                </a:solidFill>
                <a:latin typeface="楷体_GB2312" pitchFamily="49" charset="-122"/>
              </a:rPr>
              <a:t>心形线</a:t>
            </a:r>
            <a:endParaRPr kumimoji="1" lang="zh-CN" altLang="en-US" b="1">
              <a:solidFill>
                <a:schemeClr val="tx2"/>
              </a:solidFill>
            </a:endParaRPr>
          </a:p>
        </p:txBody>
      </p:sp>
      <p:sp>
        <p:nvSpPr>
          <p:cNvPr id="29718" name="Rectangle 3276"/>
          <p:cNvSpPr>
            <a:spLocks noChangeArrowheads="1"/>
          </p:cNvSpPr>
          <p:nvPr/>
        </p:nvSpPr>
        <p:spPr bwMode="auto">
          <a:xfrm>
            <a:off x="1403350" y="333375"/>
            <a:ext cx="2205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00000"/>
              </a:lnSpc>
            </a:pPr>
            <a:r>
              <a:rPr kumimoji="1" lang="en-US" altLang="zh-CN" sz="2400" b="1">
                <a:solidFill>
                  <a:srgbClr val="3333CC"/>
                </a:solidFill>
              </a:rPr>
              <a:t>   (</a:t>
            </a:r>
            <a:r>
              <a:rPr kumimoji="1" lang="zh-CN" altLang="en-US" sz="2400" b="1">
                <a:solidFill>
                  <a:srgbClr val="3333CC"/>
                </a:solidFill>
              </a:rPr>
              <a:t>圆外旋轮线</a:t>
            </a:r>
            <a:r>
              <a:rPr kumimoji="1" lang="en-US" altLang="zh-CN" sz="2400" b="1">
                <a:solidFill>
                  <a:srgbClr val="3333CC"/>
                </a:solidFill>
              </a:rPr>
              <a:t>)</a:t>
            </a:r>
          </a:p>
        </p:txBody>
      </p:sp>
      <p:sp>
        <p:nvSpPr>
          <p:cNvPr id="38" name="Oval 2051"/>
          <p:cNvSpPr>
            <a:spLocks noChangeArrowheads="1"/>
          </p:cNvSpPr>
          <p:nvPr/>
        </p:nvSpPr>
        <p:spPr bwMode="auto">
          <a:xfrm rot="7256463">
            <a:off x="6211094" y="1426369"/>
            <a:ext cx="1935162" cy="1936750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ct val="100000"/>
              </a:lnSpc>
            </a:pPr>
            <a:endParaRPr kumimoji="1" lang="zh-CN" altLang="en-US" sz="2400">
              <a:solidFill>
                <a:srgbClr val="000000"/>
              </a:solidFill>
            </a:endParaRPr>
          </a:p>
        </p:txBody>
      </p:sp>
      <p:cxnSp>
        <p:nvCxnSpPr>
          <p:cNvPr id="3" name="直接连接符 2"/>
          <p:cNvCxnSpPr>
            <a:cxnSpLocks noChangeShapeType="1"/>
          </p:cNvCxnSpPr>
          <p:nvPr/>
        </p:nvCxnSpPr>
        <p:spPr bwMode="auto">
          <a:xfrm>
            <a:off x="5940425" y="2592388"/>
            <a:ext cx="568325" cy="896937"/>
          </a:xfrm>
          <a:prstGeom prst="line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直接连接符 40"/>
          <p:cNvCxnSpPr>
            <a:cxnSpLocks noChangeShapeType="1"/>
          </p:cNvCxnSpPr>
          <p:nvPr/>
        </p:nvCxnSpPr>
        <p:spPr bwMode="auto">
          <a:xfrm flipH="1">
            <a:off x="5538788" y="2395538"/>
            <a:ext cx="1697037" cy="1084262"/>
          </a:xfrm>
          <a:prstGeom prst="line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接连接符 44"/>
          <p:cNvCxnSpPr>
            <a:cxnSpLocks noChangeShapeType="1"/>
          </p:cNvCxnSpPr>
          <p:nvPr/>
        </p:nvCxnSpPr>
        <p:spPr bwMode="auto">
          <a:xfrm flipH="1">
            <a:off x="7235825" y="1533525"/>
            <a:ext cx="374650" cy="862013"/>
          </a:xfrm>
          <a:prstGeom prst="line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直接连接符 47"/>
          <p:cNvCxnSpPr>
            <a:cxnSpLocks noChangeShapeType="1"/>
          </p:cNvCxnSpPr>
          <p:nvPr/>
        </p:nvCxnSpPr>
        <p:spPr bwMode="auto">
          <a:xfrm flipH="1">
            <a:off x="5561013" y="2622550"/>
            <a:ext cx="373062" cy="862013"/>
          </a:xfrm>
          <a:prstGeom prst="line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27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27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27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27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27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27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427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427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27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427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427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6" dur="500"/>
                                        <p:tgtEl>
                                          <p:spTgt spid="2427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279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279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27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27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27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27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27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27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animBg="1"/>
      <p:bldP spid="2427920" grpId="0" autoUpdateAnimBg="0"/>
      <p:bldP spid="2427922" grpId="0" animBg="1"/>
      <p:bldP spid="2427923" grpId="0" autoUpdateAnimBg="0"/>
      <p:bldP spid="2427924" grpId="0" animBg="1"/>
      <p:bldP spid="2427925" grpId="0" autoUpdateAnimBg="0"/>
      <p:bldP spid="2427950" grpId="0" animBg="1"/>
      <p:bldP spid="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800" name="Group 48"/>
          <p:cNvGrpSpPr>
            <a:grpSpLocks/>
          </p:cNvGrpSpPr>
          <p:nvPr/>
        </p:nvGrpSpPr>
        <p:grpSpPr bwMode="auto">
          <a:xfrm>
            <a:off x="5715000" y="2576513"/>
            <a:ext cx="2835275" cy="2276475"/>
            <a:chOff x="3600" y="1623"/>
            <a:chExt cx="1786" cy="1434"/>
          </a:xfrm>
        </p:grpSpPr>
        <p:graphicFrame>
          <p:nvGraphicFramePr>
            <p:cNvPr id="30751" name="Object 44"/>
            <p:cNvGraphicFramePr>
              <a:graphicFrameLocks noChangeAspect="1"/>
            </p:cNvGraphicFramePr>
            <p:nvPr/>
          </p:nvGraphicFramePr>
          <p:xfrm>
            <a:off x="3600" y="1623"/>
            <a:ext cx="1782" cy="14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3" name="位图图像" r:id="rId4" imgW="2828571" imgH="2276793" progId="Paint.Picture">
                    <p:embed/>
                  </p:oleObj>
                </mc:Choice>
                <mc:Fallback>
                  <p:oleObj name="位图图像" r:id="rId4" imgW="2828571" imgH="2276793" progId="Paint.Picture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1623"/>
                          <a:ext cx="1782" cy="14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52" name="Object 4"/>
            <p:cNvGraphicFramePr>
              <a:graphicFrameLocks noChangeAspect="1"/>
            </p:cNvGraphicFramePr>
            <p:nvPr/>
          </p:nvGraphicFramePr>
          <p:xfrm>
            <a:off x="5249" y="2380"/>
            <a:ext cx="137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4" name="Equation" r:id="rId6" imgW="171617" imgH="180826" progId="Equation.3">
                    <p:embed/>
                  </p:oleObj>
                </mc:Choice>
                <mc:Fallback>
                  <p:oleObj name="Equation" r:id="rId6" imgW="171617" imgH="180826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49" y="2380"/>
                          <a:ext cx="137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53" name="Object 5"/>
            <p:cNvGraphicFramePr>
              <a:graphicFrameLocks noChangeAspect="1"/>
            </p:cNvGraphicFramePr>
            <p:nvPr/>
          </p:nvGraphicFramePr>
          <p:xfrm>
            <a:off x="4942" y="2355"/>
            <a:ext cx="242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5" name="Equation" r:id="rId8" imgW="352267" imgH="333524" progId="Equation.3">
                    <p:embed/>
                  </p:oleObj>
                </mc:Choice>
                <mc:Fallback>
                  <p:oleObj name="Equation" r:id="rId8" imgW="352267" imgH="333524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2" y="2355"/>
                          <a:ext cx="242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0754" name="Picture 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2352"/>
              <a:ext cx="19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2759" name="Arc 7"/>
          <p:cNvSpPr>
            <a:spLocks/>
          </p:cNvSpPr>
          <p:nvPr/>
        </p:nvSpPr>
        <p:spPr bwMode="auto">
          <a:xfrm>
            <a:off x="6172200" y="2419350"/>
            <a:ext cx="1244600" cy="1238250"/>
          </a:xfrm>
          <a:custGeom>
            <a:avLst/>
            <a:gdLst>
              <a:gd name="T0" fmla="*/ 2147483647 w 17815"/>
              <a:gd name="T1" fmla="*/ 0 h 17743"/>
              <a:gd name="T2" fmla="*/ 2147483647 w 17815"/>
              <a:gd name="T3" fmla="*/ 2147483647 h 17743"/>
              <a:gd name="T4" fmla="*/ 0 w 17815"/>
              <a:gd name="T5" fmla="*/ 2147483647 h 1774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815" h="17743" fill="none" extrusionOk="0">
                <a:moveTo>
                  <a:pt x="12318" y="-1"/>
                </a:moveTo>
                <a:cubicBezTo>
                  <a:pt x="14470" y="1494"/>
                  <a:pt x="16333" y="3367"/>
                  <a:pt x="17815" y="5528"/>
                </a:cubicBezTo>
              </a:path>
              <a:path w="17815" h="17743" stroke="0" extrusionOk="0">
                <a:moveTo>
                  <a:pt x="12318" y="-1"/>
                </a:moveTo>
                <a:cubicBezTo>
                  <a:pt x="14470" y="1494"/>
                  <a:pt x="16333" y="3367"/>
                  <a:pt x="17815" y="5528"/>
                </a:cubicBezTo>
                <a:lnTo>
                  <a:pt x="0" y="17743"/>
                </a:lnTo>
                <a:lnTo>
                  <a:pt x="12318" y="-1"/>
                </a:lnTo>
                <a:close/>
              </a:path>
            </a:pathLst>
          </a:custGeom>
          <a:solidFill>
            <a:srgbClr val="FFCC00">
              <a:alpha val="50195"/>
            </a:srgb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02760" name="Object 8"/>
          <p:cNvGraphicFramePr>
            <a:graphicFrameLocks noChangeAspect="1"/>
          </p:cNvGraphicFramePr>
          <p:nvPr/>
        </p:nvGraphicFramePr>
        <p:xfrm>
          <a:off x="1612900" y="4089400"/>
          <a:ext cx="24257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6" name="Equation" r:id="rId11" imgW="2371864" imgH="819076" progId="Equation.3">
                  <p:embed/>
                </p:oleObj>
              </mc:Choice>
              <mc:Fallback>
                <p:oleObj name="Equation" r:id="rId11" imgW="2371864" imgH="81907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089400"/>
                        <a:ext cx="24257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374650"/>
            <a:ext cx="35052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6.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计算心形线</a:t>
            </a:r>
            <a:endParaRPr lang="zh-CN" altLang="en-US" sz="2800" smtClean="0">
              <a:ea typeface="楷体_GB2312" pitchFamily="49" charset="-122"/>
            </a:endParaRPr>
          </a:p>
        </p:txBody>
      </p:sp>
      <p:sp>
        <p:nvSpPr>
          <p:cNvPr id="30726" name="Text Box 10"/>
          <p:cNvSpPr txBox="1">
            <a:spLocks noChangeArrowheads="1"/>
          </p:cNvSpPr>
          <p:nvPr/>
        </p:nvSpPr>
        <p:spPr bwMode="auto">
          <a:xfrm>
            <a:off x="6629400" y="374650"/>
            <a:ext cx="2133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所围图形的</a:t>
            </a:r>
          </a:p>
        </p:txBody>
      </p:sp>
      <p:sp>
        <p:nvSpPr>
          <p:cNvPr id="30727" name="Text Box 11"/>
          <p:cNvSpPr txBox="1">
            <a:spLocks noChangeArrowheads="1"/>
          </p:cNvSpPr>
          <p:nvPr/>
        </p:nvSpPr>
        <p:spPr bwMode="auto">
          <a:xfrm>
            <a:off x="152400" y="1004888"/>
            <a:ext cx="1250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面积</a:t>
            </a:r>
            <a:r>
              <a:rPr kumimoji="1" lang="en-US" altLang="zh-CN"/>
              <a:t>.   </a:t>
            </a:r>
            <a:endParaRPr kumimoji="1" lang="en-US" altLang="zh-CN" sz="2400">
              <a:solidFill>
                <a:schemeClr val="accent2"/>
              </a:solidFill>
            </a:endParaRPr>
          </a:p>
        </p:txBody>
      </p:sp>
      <p:sp>
        <p:nvSpPr>
          <p:cNvPr id="202764" name="Text Box 12"/>
          <p:cNvSpPr txBox="1">
            <a:spLocks noChangeArrowheads="1"/>
          </p:cNvSpPr>
          <p:nvPr/>
        </p:nvSpPr>
        <p:spPr bwMode="auto">
          <a:xfrm>
            <a:off x="539750" y="1687513"/>
            <a:ext cx="91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解</a:t>
            </a:r>
            <a:r>
              <a:rPr kumimoji="1" lang="en-US" altLang="zh-CN" b="1">
                <a:solidFill>
                  <a:schemeClr val="tx2"/>
                </a:solidFill>
              </a:rPr>
              <a:t>:</a:t>
            </a:r>
          </a:p>
        </p:txBody>
      </p:sp>
      <p:graphicFrame>
        <p:nvGraphicFramePr>
          <p:cNvPr id="30729" name="Object 13"/>
          <p:cNvGraphicFramePr>
            <a:graphicFrameLocks noChangeAspect="1"/>
          </p:cNvGraphicFramePr>
          <p:nvPr/>
        </p:nvGraphicFramePr>
        <p:xfrm>
          <a:off x="3263900" y="463550"/>
          <a:ext cx="3340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7" name="Equation" r:id="rId13" imgW="3286153" imgH="333524" progId="Equation.DSMT4">
                  <p:embed/>
                </p:oleObj>
              </mc:Choice>
              <mc:Fallback>
                <p:oleObj name="Equation" r:id="rId13" imgW="3286153" imgH="333524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3900" y="463550"/>
                        <a:ext cx="3340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766" name="Line 14"/>
          <p:cNvSpPr>
            <a:spLocks noChangeShapeType="1"/>
          </p:cNvSpPr>
          <p:nvPr/>
        </p:nvSpPr>
        <p:spPr bwMode="auto">
          <a:xfrm flipV="1">
            <a:off x="6096000" y="2587625"/>
            <a:ext cx="838200" cy="11430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2767" name="Arc 15"/>
          <p:cNvSpPr>
            <a:spLocks/>
          </p:cNvSpPr>
          <p:nvPr/>
        </p:nvSpPr>
        <p:spPr bwMode="auto">
          <a:xfrm>
            <a:off x="6197600" y="3465513"/>
            <a:ext cx="355600" cy="215900"/>
          </a:xfrm>
          <a:custGeom>
            <a:avLst/>
            <a:gdLst>
              <a:gd name="T0" fmla="*/ 2147483647 w 21600"/>
              <a:gd name="T1" fmla="*/ 0 h 16628"/>
              <a:gd name="T2" fmla="*/ 2147483647 w 21600"/>
              <a:gd name="T3" fmla="*/ 2147483647 h 16628"/>
              <a:gd name="T4" fmla="*/ 0 w 21600"/>
              <a:gd name="T5" fmla="*/ 2147483647 h 166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6628" fill="none" extrusionOk="0">
                <a:moveTo>
                  <a:pt x="13786" y="0"/>
                </a:moveTo>
                <a:cubicBezTo>
                  <a:pt x="18736" y="4103"/>
                  <a:pt x="21600" y="10198"/>
                  <a:pt x="21600" y="16628"/>
                </a:cubicBezTo>
              </a:path>
              <a:path w="21600" h="16628" stroke="0" extrusionOk="0">
                <a:moveTo>
                  <a:pt x="13786" y="0"/>
                </a:moveTo>
                <a:cubicBezTo>
                  <a:pt x="18736" y="4103"/>
                  <a:pt x="21600" y="10198"/>
                  <a:pt x="21600" y="16628"/>
                </a:cubicBezTo>
                <a:lnTo>
                  <a:pt x="0" y="16628"/>
                </a:lnTo>
                <a:lnTo>
                  <a:pt x="13786" y="0"/>
                </a:lnTo>
                <a:close/>
              </a:path>
            </a:pathLst>
          </a:custGeom>
          <a:noFill/>
          <a:ln w="19050">
            <a:solidFill>
              <a:srgbClr val="FFCC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02768" name="Object 16"/>
          <p:cNvGraphicFramePr>
            <a:graphicFrameLocks noChangeAspect="1"/>
          </p:cNvGraphicFramePr>
          <p:nvPr/>
        </p:nvGraphicFramePr>
        <p:xfrm>
          <a:off x="6559550" y="3359150"/>
          <a:ext cx="228600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8" name="Equation" r:id="rId15" imgW="180984" imgH="257175" progId="Equation.3">
                  <p:embed/>
                </p:oleObj>
              </mc:Choice>
              <mc:Fallback>
                <p:oleObj name="Equation" r:id="rId15" imgW="180984" imgH="257175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9550" y="3359150"/>
                        <a:ext cx="228600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769" name="Arc 17"/>
          <p:cNvSpPr>
            <a:spLocks/>
          </p:cNvSpPr>
          <p:nvPr/>
        </p:nvSpPr>
        <p:spPr bwMode="auto">
          <a:xfrm>
            <a:off x="6102350" y="3381375"/>
            <a:ext cx="312738" cy="292100"/>
          </a:xfrm>
          <a:custGeom>
            <a:avLst/>
            <a:gdLst>
              <a:gd name="T0" fmla="*/ 2147483647 w 18398"/>
              <a:gd name="T1" fmla="*/ 0 h 17233"/>
              <a:gd name="T2" fmla="*/ 2147483647 w 18398"/>
              <a:gd name="T3" fmla="*/ 2147483647 h 17233"/>
              <a:gd name="T4" fmla="*/ 0 w 18398"/>
              <a:gd name="T5" fmla="*/ 2147483647 h 1723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398" h="17233" fill="none" extrusionOk="0">
                <a:moveTo>
                  <a:pt x="13022" y="-1"/>
                </a:moveTo>
                <a:cubicBezTo>
                  <a:pt x="15166" y="1620"/>
                  <a:pt x="16990" y="3627"/>
                  <a:pt x="18398" y="5916"/>
                </a:cubicBezTo>
              </a:path>
              <a:path w="18398" h="17233" stroke="0" extrusionOk="0">
                <a:moveTo>
                  <a:pt x="13022" y="-1"/>
                </a:moveTo>
                <a:cubicBezTo>
                  <a:pt x="15166" y="1620"/>
                  <a:pt x="16990" y="3627"/>
                  <a:pt x="18398" y="5916"/>
                </a:cubicBezTo>
                <a:lnTo>
                  <a:pt x="0" y="17233"/>
                </a:lnTo>
                <a:lnTo>
                  <a:pt x="13022" y="-1"/>
                </a:lnTo>
                <a:close/>
              </a:path>
            </a:pathLst>
          </a:custGeom>
          <a:noFill/>
          <a:ln w="28575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02770" name="Object 18"/>
          <p:cNvGraphicFramePr>
            <a:graphicFrameLocks noChangeAspect="1"/>
          </p:cNvGraphicFramePr>
          <p:nvPr/>
        </p:nvGraphicFramePr>
        <p:xfrm>
          <a:off x="6107113" y="2819400"/>
          <a:ext cx="447675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9" name="Equation" r:id="rId17" imgW="409473" imgH="276262" progId="Equation.3">
                  <p:embed/>
                </p:oleObj>
              </mc:Choice>
              <mc:Fallback>
                <p:oleObj name="Equation" r:id="rId17" imgW="409473" imgH="276262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7113" y="2819400"/>
                        <a:ext cx="447675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771" name="Line 19"/>
          <p:cNvSpPr>
            <a:spLocks noChangeShapeType="1"/>
          </p:cNvSpPr>
          <p:nvPr/>
        </p:nvSpPr>
        <p:spPr bwMode="auto">
          <a:xfrm flipH="1" flipV="1">
            <a:off x="6324600" y="3121025"/>
            <a:ext cx="0" cy="431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2772" name="Line 20"/>
          <p:cNvSpPr>
            <a:spLocks noChangeShapeType="1"/>
          </p:cNvSpPr>
          <p:nvPr/>
        </p:nvSpPr>
        <p:spPr bwMode="auto">
          <a:xfrm flipV="1">
            <a:off x="6172200" y="2816225"/>
            <a:ext cx="1219200" cy="838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02773" name="Object 21"/>
          <p:cNvGraphicFramePr>
            <a:graphicFrameLocks noChangeAspect="1"/>
          </p:cNvGraphicFramePr>
          <p:nvPr/>
        </p:nvGraphicFramePr>
        <p:xfrm>
          <a:off x="2562225" y="1530350"/>
          <a:ext cx="276542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0" name="Equation" r:id="rId19" imgW="2714764" imgH="790612" progId="Equation.3">
                  <p:embed/>
                </p:oleObj>
              </mc:Choice>
              <mc:Fallback>
                <p:oleObj name="Equation" r:id="rId19" imgW="2714764" imgH="790612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2225" y="1530350"/>
                        <a:ext cx="276542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74" name="Object 22"/>
          <p:cNvGraphicFramePr>
            <a:graphicFrameLocks noChangeAspect="1"/>
          </p:cNvGraphicFramePr>
          <p:nvPr/>
        </p:nvGraphicFramePr>
        <p:xfrm>
          <a:off x="1250950" y="1562100"/>
          <a:ext cx="13335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1" name="Equation" r:id="rId21" imgW="1276257" imgH="771525" progId="Equation.3">
                  <p:embed/>
                </p:oleObj>
              </mc:Choice>
              <mc:Fallback>
                <p:oleObj name="Equation" r:id="rId21" imgW="1276257" imgH="771525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0950" y="1562100"/>
                        <a:ext cx="13335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75" name="Object 23"/>
          <p:cNvGraphicFramePr>
            <a:graphicFrameLocks noChangeAspect="1"/>
          </p:cNvGraphicFramePr>
          <p:nvPr/>
        </p:nvGraphicFramePr>
        <p:xfrm>
          <a:off x="1584325" y="2470150"/>
          <a:ext cx="12192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2" name="Equation" r:id="rId23" imgW="1162180" imgH="771525" progId="Equation.3">
                  <p:embed/>
                </p:oleObj>
              </mc:Choice>
              <mc:Fallback>
                <p:oleObj name="Equation" r:id="rId23" imgW="1162180" imgH="771525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4325" y="2470150"/>
                        <a:ext cx="12192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76" name="Object 24"/>
          <p:cNvGraphicFramePr>
            <a:graphicFrameLocks noChangeAspect="1"/>
          </p:cNvGraphicFramePr>
          <p:nvPr/>
        </p:nvGraphicFramePr>
        <p:xfrm>
          <a:off x="2660650" y="2444750"/>
          <a:ext cx="1676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3" name="Equation" r:id="rId25" imgW="1619157" imgH="790612" progId="Equation.3">
                  <p:embed/>
                </p:oleObj>
              </mc:Choice>
              <mc:Fallback>
                <p:oleObj name="Equation" r:id="rId25" imgW="1619157" imgH="790612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0650" y="2444750"/>
                        <a:ext cx="1676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777" name="Text Box 25"/>
          <p:cNvSpPr txBox="1">
            <a:spLocks noChangeArrowheads="1"/>
          </p:cNvSpPr>
          <p:nvPr/>
        </p:nvSpPr>
        <p:spPr bwMode="auto">
          <a:xfrm>
            <a:off x="6248400" y="1676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2400">
                <a:solidFill>
                  <a:schemeClr val="accent2"/>
                </a:solidFill>
              </a:rPr>
              <a:t>(</a:t>
            </a:r>
            <a:r>
              <a:rPr kumimoji="1" lang="zh-CN" altLang="en-US" sz="2400">
                <a:solidFill>
                  <a:schemeClr val="accent2"/>
                </a:solidFill>
              </a:rPr>
              <a:t>利用对称性</a:t>
            </a:r>
            <a:r>
              <a:rPr kumimoji="1" lang="en-US" altLang="zh-CN" sz="2400">
                <a:solidFill>
                  <a:schemeClr val="accent2"/>
                </a:solidFill>
              </a:rPr>
              <a:t>)</a:t>
            </a:r>
          </a:p>
        </p:txBody>
      </p:sp>
      <p:graphicFrame>
        <p:nvGraphicFramePr>
          <p:cNvPr id="202778" name="Object 26"/>
          <p:cNvGraphicFramePr>
            <a:graphicFrameLocks noChangeAspect="1"/>
          </p:cNvGraphicFramePr>
          <p:nvPr/>
        </p:nvGraphicFramePr>
        <p:xfrm>
          <a:off x="1905000" y="3416300"/>
          <a:ext cx="11303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4" name="Equation" r:id="rId27" imgW="1076204" imgH="485887" progId="Equation.3">
                  <p:embed/>
                </p:oleObj>
              </mc:Choice>
              <mc:Fallback>
                <p:oleObj name="Equation" r:id="rId27" imgW="1076204" imgH="485887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416300"/>
                        <a:ext cx="11303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779" name="Line 27"/>
          <p:cNvSpPr>
            <a:spLocks noChangeShapeType="1"/>
          </p:cNvSpPr>
          <p:nvPr/>
        </p:nvSpPr>
        <p:spPr bwMode="auto">
          <a:xfrm>
            <a:off x="1752600" y="3200400"/>
            <a:ext cx="0" cy="100965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02780" name="Object 28"/>
          <p:cNvGraphicFramePr>
            <a:graphicFrameLocks noChangeAspect="1"/>
          </p:cNvGraphicFramePr>
          <p:nvPr/>
        </p:nvGraphicFramePr>
        <p:xfrm>
          <a:off x="1646238" y="5175250"/>
          <a:ext cx="1003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5" name="Equation" r:id="rId29" imgW="943059" imgH="390451" progId="Equation.3">
                  <p:embed/>
                </p:oleObj>
              </mc:Choice>
              <mc:Fallback>
                <p:oleObj name="Equation" r:id="rId29" imgW="943059" imgH="390451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6238" y="5175250"/>
                        <a:ext cx="1003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81" name="Object 29"/>
          <p:cNvGraphicFramePr>
            <a:graphicFrameLocks noChangeAspect="1"/>
          </p:cNvGraphicFramePr>
          <p:nvPr/>
        </p:nvGraphicFramePr>
        <p:xfrm>
          <a:off x="2667000" y="5035550"/>
          <a:ext cx="3683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6" name="Equation" r:id="rId31" imgW="314464" imgH="790612" progId="Equation.3">
                  <p:embed/>
                </p:oleObj>
              </mc:Choice>
              <mc:Fallback>
                <p:oleObj name="Equation" r:id="rId31" imgW="314464" imgH="790612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035550"/>
                        <a:ext cx="3683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82" name="Object 30"/>
          <p:cNvGraphicFramePr>
            <a:graphicFrameLocks noChangeAspect="1"/>
          </p:cNvGraphicFramePr>
          <p:nvPr/>
        </p:nvGraphicFramePr>
        <p:xfrm>
          <a:off x="3124200" y="5035550"/>
          <a:ext cx="3683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7" name="Equation" r:id="rId33" imgW="314464" imgH="790612" progId="Equation.3">
                  <p:embed/>
                </p:oleObj>
              </mc:Choice>
              <mc:Fallback>
                <p:oleObj name="Equation" r:id="rId33" imgW="314464" imgH="790612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5035550"/>
                        <a:ext cx="3683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83" name="Object 31"/>
          <p:cNvGraphicFramePr>
            <a:graphicFrameLocks noChangeAspect="1"/>
          </p:cNvGraphicFramePr>
          <p:nvPr/>
        </p:nvGraphicFramePr>
        <p:xfrm>
          <a:off x="3600450" y="5035550"/>
          <a:ext cx="266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8" name="Equation" r:id="rId35" imgW="209420" imgH="790612" progId="Equation.3">
                  <p:embed/>
                </p:oleObj>
              </mc:Choice>
              <mc:Fallback>
                <p:oleObj name="Equation" r:id="rId35" imgW="209420" imgH="790612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450" y="5035550"/>
                        <a:ext cx="2667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84" name="Object 32"/>
          <p:cNvGraphicFramePr>
            <a:graphicFrameLocks noChangeAspect="1"/>
          </p:cNvGraphicFramePr>
          <p:nvPr/>
        </p:nvGraphicFramePr>
        <p:xfrm>
          <a:off x="3911600" y="5054600"/>
          <a:ext cx="11938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9" name="Equation" r:id="rId37" imgW="1133410" imgH="790612" progId="Equation.3">
                  <p:embed/>
                </p:oleObj>
              </mc:Choice>
              <mc:Fallback>
                <p:oleObj name="Equation" r:id="rId37" imgW="1133410" imgH="790612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1600" y="5054600"/>
                        <a:ext cx="11938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53"/>
          <p:cNvSpPr txBox="1">
            <a:spLocks noChangeArrowheads="1"/>
          </p:cNvSpPr>
          <p:nvPr/>
        </p:nvSpPr>
        <p:spPr bwMode="auto">
          <a:xfrm>
            <a:off x="2268538" y="6021388"/>
            <a:ext cx="1222375" cy="334962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/>
              <a:t>P252 </a:t>
            </a:r>
            <a:r>
              <a:rPr lang="zh-CN" altLang="en-US" sz="2000"/>
              <a:t>例</a:t>
            </a:r>
            <a:r>
              <a:rPr lang="en-US" altLang="zh-CN" sz="2000"/>
              <a:t>12</a:t>
            </a:r>
          </a:p>
        </p:txBody>
      </p:sp>
      <p:sp>
        <p:nvSpPr>
          <p:cNvPr id="36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2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2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2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2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2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2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0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0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2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0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0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0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0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02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0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0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0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0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0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59" grpId="0" animBg="1"/>
      <p:bldP spid="202764" grpId="0" autoUpdateAnimBg="0"/>
      <p:bldP spid="202766" grpId="0" animBg="1"/>
      <p:bldP spid="202767" grpId="0" animBg="1"/>
      <p:bldP spid="202769" grpId="0" animBg="1"/>
      <p:bldP spid="202771" grpId="0" animBg="1"/>
      <p:bldP spid="202772" grpId="0" animBg="1"/>
      <p:bldP spid="202777" grpId="0" autoUpdateAnimBg="0"/>
      <p:bldP spid="202779" grpId="0" animBg="1"/>
      <p:bldP spid="34" grpId="0" animBg="1"/>
      <p:bldP spid="36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333375"/>
            <a:ext cx="3106738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7.</a:t>
            </a:r>
            <a:r>
              <a:rPr lang="en-US" altLang="zh-CN" sz="2800" smtClean="0">
                <a:ea typeface="楷体_GB2312" pitchFamily="49" charset="-122"/>
              </a:rPr>
              <a:t>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计算心形线</a:t>
            </a:r>
            <a:endParaRPr lang="zh-CN" altLang="en-US" sz="2800" smtClean="0">
              <a:ea typeface="楷体_GB2312" pitchFamily="49" charset="-122"/>
            </a:endParaRPr>
          </a:p>
        </p:txBody>
      </p:sp>
      <p:sp>
        <p:nvSpPr>
          <p:cNvPr id="31747" name="Text Box 18"/>
          <p:cNvSpPr txBox="1">
            <a:spLocks noChangeArrowheads="1"/>
          </p:cNvSpPr>
          <p:nvPr/>
        </p:nvSpPr>
        <p:spPr bwMode="auto">
          <a:xfrm>
            <a:off x="6588125" y="333375"/>
            <a:ext cx="106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与圆</a:t>
            </a:r>
          </a:p>
        </p:txBody>
      </p:sp>
      <p:sp>
        <p:nvSpPr>
          <p:cNvPr id="31748" name="Text Box 19"/>
          <p:cNvSpPr txBox="1">
            <a:spLocks noChangeArrowheads="1"/>
          </p:cNvSpPr>
          <p:nvPr/>
        </p:nvSpPr>
        <p:spPr bwMode="auto">
          <a:xfrm>
            <a:off x="228600" y="957263"/>
            <a:ext cx="3200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所围图形的面积</a:t>
            </a:r>
            <a:r>
              <a:rPr kumimoji="1" lang="en-US" altLang="zh-CN"/>
              <a:t>.   </a:t>
            </a:r>
            <a:endParaRPr kumimoji="1" lang="en-US" altLang="zh-CN" b="1">
              <a:solidFill>
                <a:schemeClr val="accent2"/>
              </a:solidFill>
            </a:endParaRPr>
          </a:p>
        </p:txBody>
      </p:sp>
      <p:graphicFrame>
        <p:nvGraphicFramePr>
          <p:cNvPr id="31749" name="Object 21"/>
          <p:cNvGraphicFramePr>
            <a:graphicFrameLocks noChangeAspect="1"/>
          </p:cNvGraphicFramePr>
          <p:nvPr/>
        </p:nvGraphicFramePr>
        <p:xfrm>
          <a:off x="3276600" y="404813"/>
          <a:ext cx="3340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4" name="Equation" r:id="rId3" imgW="3286153" imgH="333524" progId="Equation.DSMT4">
                  <p:embed/>
                </p:oleObj>
              </mc:Choice>
              <mc:Fallback>
                <p:oleObj name="Equation" r:id="rId3" imgW="3286153" imgH="333524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04813"/>
                        <a:ext cx="3340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0" name="Object 30"/>
          <p:cNvGraphicFramePr>
            <a:graphicFrameLocks noChangeAspect="1"/>
          </p:cNvGraphicFramePr>
          <p:nvPr/>
        </p:nvGraphicFramePr>
        <p:xfrm>
          <a:off x="7464425" y="447675"/>
          <a:ext cx="825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5" name="Equation" r:id="rId5" imgW="771441" imgH="257175" progId="Equation.DSMT4">
                  <p:embed/>
                </p:oleObj>
              </mc:Choice>
              <mc:Fallback>
                <p:oleObj name="Equation" r:id="rId5" imgW="771441" imgH="257175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425" y="447675"/>
                        <a:ext cx="8255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Oval 1026"/>
          <p:cNvSpPr>
            <a:spLocks noChangeArrowheads="1"/>
          </p:cNvSpPr>
          <p:nvPr/>
        </p:nvSpPr>
        <p:spPr bwMode="auto">
          <a:xfrm>
            <a:off x="2027238" y="2570163"/>
            <a:ext cx="2955925" cy="297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rgbClr val="0099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8" name="Freeform 1027"/>
          <p:cNvSpPr>
            <a:spLocks/>
          </p:cNvSpPr>
          <p:nvPr/>
        </p:nvSpPr>
        <p:spPr bwMode="auto">
          <a:xfrm>
            <a:off x="3159125" y="2570163"/>
            <a:ext cx="1900238" cy="2971800"/>
          </a:xfrm>
          <a:custGeom>
            <a:avLst/>
            <a:gdLst>
              <a:gd name="T0" fmla="*/ 2147483647 w 1148"/>
              <a:gd name="T1" fmla="*/ 0 h 1868"/>
              <a:gd name="T2" fmla="*/ 2147483647 w 1148"/>
              <a:gd name="T3" fmla="*/ 2147483647 h 1868"/>
              <a:gd name="T4" fmla="*/ 2147483647 w 1148"/>
              <a:gd name="T5" fmla="*/ 2147483647 h 1868"/>
              <a:gd name="T6" fmla="*/ 2147483647 w 1148"/>
              <a:gd name="T7" fmla="*/ 2147483647 h 1868"/>
              <a:gd name="T8" fmla="*/ 2147483647 w 1148"/>
              <a:gd name="T9" fmla="*/ 2147483647 h 1868"/>
              <a:gd name="T10" fmla="*/ 2147483647 w 1148"/>
              <a:gd name="T11" fmla="*/ 2147483647 h 1868"/>
              <a:gd name="T12" fmla="*/ 2147483647 w 1148"/>
              <a:gd name="T13" fmla="*/ 2147483647 h 1868"/>
              <a:gd name="T14" fmla="*/ 2147483647 w 1148"/>
              <a:gd name="T15" fmla="*/ 2147483647 h 1868"/>
              <a:gd name="T16" fmla="*/ 2147483647 w 1148"/>
              <a:gd name="T17" fmla="*/ 2147483647 h 1868"/>
              <a:gd name="T18" fmla="*/ 2147483647 w 1148"/>
              <a:gd name="T19" fmla="*/ 2147483647 h 1868"/>
              <a:gd name="T20" fmla="*/ 2147483647 w 1148"/>
              <a:gd name="T21" fmla="*/ 2147483647 h 1868"/>
              <a:gd name="T22" fmla="*/ 2147483647 w 1148"/>
              <a:gd name="T23" fmla="*/ 2147483647 h 1868"/>
              <a:gd name="T24" fmla="*/ 2147483647 w 1148"/>
              <a:gd name="T25" fmla="*/ 2147483647 h 1868"/>
              <a:gd name="T26" fmla="*/ 2147483647 w 1148"/>
              <a:gd name="T27" fmla="*/ 2147483647 h 1868"/>
              <a:gd name="T28" fmla="*/ 2147483647 w 1148"/>
              <a:gd name="T29" fmla="*/ 2147483647 h 1868"/>
              <a:gd name="T30" fmla="*/ 2147483647 w 1148"/>
              <a:gd name="T31" fmla="*/ 2147483647 h 1868"/>
              <a:gd name="T32" fmla="*/ 2147483647 w 1148"/>
              <a:gd name="T33" fmla="*/ 2147483647 h 1868"/>
              <a:gd name="T34" fmla="*/ 2147483647 w 1148"/>
              <a:gd name="T35" fmla="*/ 2147483647 h 1868"/>
              <a:gd name="T36" fmla="*/ 2147483647 w 1148"/>
              <a:gd name="T37" fmla="*/ 2147483647 h 1868"/>
              <a:gd name="T38" fmla="*/ 2147483647 w 1148"/>
              <a:gd name="T39" fmla="*/ 2147483647 h 1868"/>
              <a:gd name="T40" fmla="*/ 2147483647 w 1148"/>
              <a:gd name="T41" fmla="*/ 2147483647 h 1868"/>
              <a:gd name="T42" fmla="*/ 2147483647 w 1148"/>
              <a:gd name="T43" fmla="*/ 2147483647 h 1868"/>
              <a:gd name="T44" fmla="*/ 2147483647 w 1148"/>
              <a:gd name="T45" fmla="*/ 2147483647 h 1868"/>
              <a:gd name="T46" fmla="*/ 2147483647 w 1148"/>
              <a:gd name="T47" fmla="*/ 2147483647 h 1868"/>
              <a:gd name="T48" fmla="*/ 2147483647 w 1148"/>
              <a:gd name="T49" fmla="*/ 2147483647 h 1868"/>
              <a:gd name="T50" fmla="*/ 2147483647 w 1148"/>
              <a:gd name="T51" fmla="*/ 2147483647 h 1868"/>
              <a:gd name="T52" fmla="*/ 2147483647 w 1148"/>
              <a:gd name="T53" fmla="*/ 2147483647 h 1868"/>
              <a:gd name="T54" fmla="*/ 2147483647 w 1148"/>
              <a:gd name="T55" fmla="*/ 2147483647 h 1868"/>
              <a:gd name="T56" fmla="*/ 2147483647 w 1148"/>
              <a:gd name="T57" fmla="*/ 2147483647 h 1868"/>
              <a:gd name="T58" fmla="*/ 2147483647 w 1148"/>
              <a:gd name="T59" fmla="*/ 2147483647 h 1868"/>
              <a:gd name="T60" fmla="*/ 0 w 1148"/>
              <a:gd name="T61" fmla="*/ 2147483647 h 1868"/>
              <a:gd name="T62" fmla="*/ 2147483647 w 1148"/>
              <a:gd name="T63" fmla="*/ 2147483647 h 1868"/>
              <a:gd name="T64" fmla="*/ 2147483647 w 1148"/>
              <a:gd name="T65" fmla="*/ 2147483647 h 1868"/>
              <a:gd name="T66" fmla="*/ 2147483647 w 1148"/>
              <a:gd name="T67" fmla="*/ 2147483647 h 1868"/>
              <a:gd name="T68" fmla="*/ 2147483647 w 1148"/>
              <a:gd name="T69" fmla="*/ 2147483647 h 1868"/>
              <a:gd name="T70" fmla="*/ 2147483647 w 1148"/>
              <a:gd name="T71" fmla="*/ 0 h 1868"/>
              <a:gd name="T72" fmla="*/ 2147483647 w 1148"/>
              <a:gd name="T73" fmla="*/ 0 h 186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148" h="1868">
                <a:moveTo>
                  <a:pt x="330" y="0"/>
                </a:moveTo>
                <a:lnTo>
                  <a:pt x="552" y="52"/>
                </a:lnTo>
                <a:lnTo>
                  <a:pt x="660" y="111"/>
                </a:lnTo>
                <a:lnTo>
                  <a:pt x="776" y="183"/>
                </a:lnTo>
                <a:lnTo>
                  <a:pt x="878" y="278"/>
                </a:lnTo>
                <a:lnTo>
                  <a:pt x="977" y="390"/>
                </a:lnTo>
                <a:lnTo>
                  <a:pt x="1031" y="480"/>
                </a:lnTo>
                <a:lnTo>
                  <a:pt x="1085" y="590"/>
                </a:lnTo>
                <a:lnTo>
                  <a:pt x="1148" y="809"/>
                </a:lnTo>
                <a:lnTo>
                  <a:pt x="1146" y="1013"/>
                </a:lnTo>
                <a:lnTo>
                  <a:pt x="1112" y="1178"/>
                </a:lnTo>
                <a:lnTo>
                  <a:pt x="1055" y="1352"/>
                </a:lnTo>
                <a:lnTo>
                  <a:pt x="914" y="1559"/>
                </a:lnTo>
                <a:lnTo>
                  <a:pt x="795" y="1670"/>
                </a:lnTo>
                <a:lnTo>
                  <a:pt x="596" y="1788"/>
                </a:lnTo>
                <a:lnTo>
                  <a:pt x="401" y="1845"/>
                </a:lnTo>
                <a:lnTo>
                  <a:pt x="225" y="1868"/>
                </a:lnTo>
                <a:lnTo>
                  <a:pt x="213" y="1847"/>
                </a:lnTo>
                <a:lnTo>
                  <a:pt x="146" y="1781"/>
                </a:lnTo>
                <a:lnTo>
                  <a:pt x="63" y="1646"/>
                </a:lnTo>
                <a:lnTo>
                  <a:pt x="12" y="1497"/>
                </a:lnTo>
                <a:lnTo>
                  <a:pt x="2" y="1415"/>
                </a:lnTo>
                <a:lnTo>
                  <a:pt x="21" y="1316"/>
                </a:lnTo>
                <a:lnTo>
                  <a:pt x="107" y="1143"/>
                </a:lnTo>
                <a:lnTo>
                  <a:pt x="203" y="992"/>
                </a:lnTo>
                <a:lnTo>
                  <a:pt x="236" y="945"/>
                </a:lnTo>
                <a:lnTo>
                  <a:pt x="186" y="875"/>
                </a:lnTo>
                <a:lnTo>
                  <a:pt x="134" y="785"/>
                </a:lnTo>
                <a:lnTo>
                  <a:pt x="75" y="689"/>
                </a:lnTo>
                <a:lnTo>
                  <a:pt x="33" y="602"/>
                </a:lnTo>
                <a:lnTo>
                  <a:pt x="0" y="498"/>
                </a:lnTo>
                <a:lnTo>
                  <a:pt x="2" y="396"/>
                </a:lnTo>
                <a:lnTo>
                  <a:pt x="53" y="237"/>
                </a:lnTo>
                <a:lnTo>
                  <a:pt x="98" y="158"/>
                </a:lnTo>
                <a:lnTo>
                  <a:pt x="149" y="83"/>
                </a:lnTo>
                <a:lnTo>
                  <a:pt x="236" y="0"/>
                </a:lnTo>
                <a:lnTo>
                  <a:pt x="33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39" name="Group 1045"/>
          <p:cNvGrpSpPr>
            <a:grpSpLocks/>
          </p:cNvGrpSpPr>
          <p:nvPr/>
        </p:nvGrpSpPr>
        <p:grpSpPr bwMode="auto">
          <a:xfrm>
            <a:off x="1874838" y="1684338"/>
            <a:ext cx="5546725" cy="4692650"/>
            <a:chOff x="1498" y="1027"/>
            <a:chExt cx="3494" cy="2955"/>
          </a:xfrm>
        </p:grpSpPr>
        <p:sp>
          <p:nvSpPr>
            <p:cNvPr id="31767" name="Freeform 1034"/>
            <p:cNvSpPr>
              <a:spLocks/>
            </p:cNvSpPr>
            <p:nvPr/>
          </p:nvSpPr>
          <p:spPr bwMode="auto">
            <a:xfrm>
              <a:off x="2545" y="1109"/>
              <a:ext cx="1" cy="2873"/>
            </a:xfrm>
            <a:custGeom>
              <a:avLst/>
              <a:gdLst>
                <a:gd name="T0" fmla="*/ 0 w 1"/>
                <a:gd name="T1" fmla="*/ 2873 h 2873"/>
                <a:gd name="T2" fmla="*/ 0 w 1"/>
                <a:gd name="T3" fmla="*/ 0 h 287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2873">
                  <a:moveTo>
                    <a:pt x="0" y="2873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8" name="Line 1035"/>
            <p:cNvSpPr>
              <a:spLocks noChangeShapeType="1"/>
            </p:cNvSpPr>
            <p:nvPr/>
          </p:nvSpPr>
          <p:spPr bwMode="auto">
            <a:xfrm>
              <a:off x="1498" y="2528"/>
              <a:ext cx="33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9" name="Text Box 1036"/>
            <p:cNvSpPr txBox="1">
              <a:spLocks noChangeArrowheads="1"/>
            </p:cNvSpPr>
            <p:nvPr/>
          </p:nvSpPr>
          <p:spPr bwMode="auto">
            <a:xfrm>
              <a:off x="4752" y="2352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sz="2400" i="1"/>
                <a:t>x</a:t>
              </a:r>
            </a:p>
          </p:txBody>
        </p:sp>
        <p:sp>
          <p:nvSpPr>
            <p:cNvPr id="31770" name="Text Box 1037"/>
            <p:cNvSpPr txBox="1">
              <a:spLocks noChangeArrowheads="1"/>
            </p:cNvSpPr>
            <p:nvPr/>
          </p:nvSpPr>
          <p:spPr bwMode="auto">
            <a:xfrm>
              <a:off x="2552" y="1027"/>
              <a:ext cx="23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sz="2000" i="1"/>
                <a:t>y</a:t>
              </a:r>
              <a:endParaRPr kumimoji="1" lang="en-US" altLang="zh-CN" sz="2400"/>
            </a:p>
          </p:txBody>
        </p:sp>
        <p:sp>
          <p:nvSpPr>
            <p:cNvPr id="31771" name="Rectangle 1038"/>
            <p:cNvSpPr>
              <a:spLocks noChangeArrowheads="1"/>
            </p:cNvSpPr>
            <p:nvPr/>
          </p:nvSpPr>
          <p:spPr bwMode="auto">
            <a:xfrm>
              <a:off x="2528" y="2445"/>
              <a:ext cx="2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i="1"/>
                <a:t>o</a:t>
              </a:r>
            </a:p>
          </p:txBody>
        </p:sp>
      </p:grpSp>
      <p:sp>
        <p:nvSpPr>
          <p:cNvPr id="45" name="Oval 1040"/>
          <p:cNvSpPr>
            <a:spLocks noChangeArrowheads="1"/>
          </p:cNvSpPr>
          <p:nvPr/>
        </p:nvSpPr>
        <p:spPr bwMode="auto">
          <a:xfrm>
            <a:off x="2027238" y="2570163"/>
            <a:ext cx="3032125" cy="2971800"/>
          </a:xfrm>
          <a:prstGeom prst="ellips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6" name="Text Box 1044"/>
          <p:cNvSpPr txBox="1">
            <a:spLocks noChangeArrowheads="1"/>
          </p:cNvSpPr>
          <p:nvPr/>
        </p:nvSpPr>
        <p:spPr bwMode="auto">
          <a:xfrm>
            <a:off x="5057775" y="4002088"/>
            <a:ext cx="301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1800" b="1" i="1">
                <a:solidFill>
                  <a:srgbClr val="009900"/>
                </a:solidFill>
              </a:rPr>
              <a:t>a</a:t>
            </a:r>
          </a:p>
        </p:txBody>
      </p:sp>
      <p:sp>
        <p:nvSpPr>
          <p:cNvPr id="47" name="Text Box 1052"/>
          <p:cNvSpPr txBox="1">
            <a:spLocks noChangeArrowheads="1"/>
          </p:cNvSpPr>
          <p:nvPr/>
        </p:nvSpPr>
        <p:spPr bwMode="auto">
          <a:xfrm>
            <a:off x="4052888" y="3387725"/>
            <a:ext cx="457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3200" b="1" i="1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49" name="Freeform 1031" descr="球体"/>
          <p:cNvSpPr>
            <a:spLocks/>
          </p:cNvSpPr>
          <p:nvPr/>
        </p:nvSpPr>
        <p:spPr bwMode="auto">
          <a:xfrm>
            <a:off x="3140075" y="2560638"/>
            <a:ext cx="398463" cy="2978150"/>
          </a:xfrm>
          <a:custGeom>
            <a:avLst/>
            <a:gdLst>
              <a:gd name="T0" fmla="*/ 2147483647 w 251"/>
              <a:gd name="T1" fmla="*/ 2147483647 h 1877"/>
              <a:gd name="T2" fmla="*/ 2147483647 w 251"/>
              <a:gd name="T3" fmla="*/ 2147483647 h 1877"/>
              <a:gd name="T4" fmla="*/ 2147483647 w 251"/>
              <a:gd name="T5" fmla="*/ 2147483647 h 1877"/>
              <a:gd name="T6" fmla="*/ 2147483647 w 251"/>
              <a:gd name="T7" fmla="*/ 2147483647 h 1877"/>
              <a:gd name="T8" fmla="*/ 2147483647 w 251"/>
              <a:gd name="T9" fmla="*/ 2147483647 h 1877"/>
              <a:gd name="T10" fmla="*/ 2147483647 w 251"/>
              <a:gd name="T11" fmla="*/ 2147483647 h 1877"/>
              <a:gd name="T12" fmla="*/ 2147483647 w 251"/>
              <a:gd name="T13" fmla="*/ 2147483647 h 1877"/>
              <a:gd name="T14" fmla="*/ 2147483647 w 251"/>
              <a:gd name="T15" fmla="*/ 2147483647 h 1877"/>
              <a:gd name="T16" fmla="*/ 2147483647 w 251"/>
              <a:gd name="T17" fmla="*/ 2147483647 h 1877"/>
              <a:gd name="T18" fmla="*/ 2147483647 w 251"/>
              <a:gd name="T19" fmla="*/ 2147483647 h 1877"/>
              <a:gd name="T20" fmla="*/ 2147483647 w 251"/>
              <a:gd name="T21" fmla="*/ 2147483647 h 1877"/>
              <a:gd name="T22" fmla="*/ 2147483647 w 251"/>
              <a:gd name="T23" fmla="*/ 2147483647 h 1877"/>
              <a:gd name="T24" fmla="*/ 2147483647 w 251"/>
              <a:gd name="T25" fmla="*/ 2147483647 h 1877"/>
              <a:gd name="T26" fmla="*/ 2147483647 w 251"/>
              <a:gd name="T27" fmla="*/ 2147483647 h 1877"/>
              <a:gd name="T28" fmla="*/ 2147483647 w 251"/>
              <a:gd name="T29" fmla="*/ 2147483647 h 1877"/>
              <a:gd name="T30" fmla="*/ 2147483647 w 251"/>
              <a:gd name="T31" fmla="*/ 2147483647 h 1877"/>
              <a:gd name="T32" fmla="*/ 0 w 251"/>
              <a:gd name="T33" fmla="*/ 2147483647 h 1877"/>
              <a:gd name="T34" fmla="*/ 2147483647 w 251"/>
              <a:gd name="T35" fmla="*/ 2147483647 h 1877"/>
              <a:gd name="T36" fmla="*/ 2147483647 w 251"/>
              <a:gd name="T37" fmla="*/ 2147483647 h 1877"/>
              <a:gd name="T38" fmla="*/ 2147483647 w 251"/>
              <a:gd name="T39" fmla="*/ 2147483647 h 1877"/>
              <a:gd name="T40" fmla="*/ 2147483647 w 251"/>
              <a:gd name="T41" fmla="*/ 2147483647 h 1877"/>
              <a:gd name="T42" fmla="*/ 2147483647 w 251"/>
              <a:gd name="T43" fmla="*/ 2147483647 h 1877"/>
              <a:gd name="T44" fmla="*/ 2147483647 w 251"/>
              <a:gd name="T45" fmla="*/ 2147483647 h 1877"/>
              <a:gd name="T46" fmla="*/ 2147483647 w 251"/>
              <a:gd name="T47" fmla="*/ 0 h 1877"/>
              <a:gd name="T48" fmla="*/ 2147483647 w 251"/>
              <a:gd name="T49" fmla="*/ 2147483647 h 187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51" h="1877">
                <a:moveTo>
                  <a:pt x="248" y="1877"/>
                </a:moveTo>
                <a:lnTo>
                  <a:pt x="189" y="1832"/>
                </a:lnTo>
                <a:lnTo>
                  <a:pt x="149" y="1788"/>
                </a:lnTo>
                <a:lnTo>
                  <a:pt x="66" y="1647"/>
                </a:lnTo>
                <a:lnTo>
                  <a:pt x="30" y="1563"/>
                </a:lnTo>
                <a:lnTo>
                  <a:pt x="12" y="1481"/>
                </a:lnTo>
                <a:lnTo>
                  <a:pt x="2" y="1410"/>
                </a:lnTo>
                <a:lnTo>
                  <a:pt x="24" y="1304"/>
                </a:lnTo>
                <a:lnTo>
                  <a:pt x="69" y="1211"/>
                </a:lnTo>
                <a:lnTo>
                  <a:pt x="117" y="1133"/>
                </a:lnTo>
                <a:lnTo>
                  <a:pt x="213" y="983"/>
                </a:lnTo>
                <a:lnTo>
                  <a:pt x="251" y="945"/>
                </a:lnTo>
                <a:lnTo>
                  <a:pt x="201" y="890"/>
                </a:lnTo>
                <a:lnTo>
                  <a:pt x="129" y="782"/>
                </a:lnTo>
                <a:lnTo>
                  <a:pt x="75" y="686"/>
                </a:lnTo>
                <a:lnTo>
                  <a:pt x="33" y="608"/>
                </a:lnTo>
                <a:lnTo>
                  <a:pt x="0" y="497"/>
                </a:lnTo>
                <a:lnTo>
                  <a:pt x="17" y="396"/>
                </a:lnTo>
                <a:lnTo>
                  <a:pt x="33" y="320"/>
                </a:lnTo>
                <a:lnTo>
                  <a:pt x="68" y="237"/>
                </a:lnTo>
                <a:lnTo>
                  <a:pt x="113" y="158"/>
                </a:lnTo>
                <a:lnTo>
                  <a:pt x="164" y="83"/>
                </a:lnTo>
                <a:lnTo>
                  <a:pt x="204" y="50"/>
                </a:lnTo>
                <a:lnTo>
                  <a:pt x="251" y="0"/>
                </a:lnTo>
                <a:lnTo>
                  <a:pt x="248" y="1877"/>
                </a:lnTo>
                <a:close/>
              </a:path>
            </a:pathLst>
          </a:custGeom>
          <a:pattFill prst="sphere">
            <a:fgClr>
              <a:srgbClr val="FF0000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0" name="Freeform 1066"/>
          <p:cNvSpPr>
            <a:spLocks/>
          </p:cNvSpPr>
          <p:nvPr/>
        </p:nvSpPr>
        <p:spPr bwMode="auto">
          <a:xfrm>
            <a:off x="3151188" y="2557463"/>
            <a:ext cx="396875" cy="1511300"/>
          </a:xfrm>
          <a:custGeom>
            <a:avLst/>
            <a:gdLst>
              <a:gd name="T0" fmla="*/ 2147483647 w 250"/>
              <a:gd name="T1" fmla="*/ 2147483647 h 952"/>
              <a:gd name="T2" fmla="*/ 2147483647 w 250"/>
              <a:gd name="T3" fmla="*/ 2147483647 h 952"/>
              <a:gd name="T4" fmla="*/ 2147483647 w 250"/>
              <a:gd name="T5" fmla="*/ 2147483647 h 952"/>
              <a:gd name="T6" fmla="*/ 2147483647 w 250"/>
              <a:gd name="T7" fmla="*/ 2147483647 h 952"/>
              <a:gd name="T8" fmla="*/ 2147483647 w 250"/>
              <a:gd name="T9" fmla="*/ 2147483647 h 952"/>
              <a:gd name="T10" fmla="*/ 2147483647 w 250"/>
              <a:gd name="T11" fmla="*/ 2147483647 h 952"/>
              <a:gd name="T12" fmla="*/ 2147483647 w 250"/>
              <a:gd name="T13" fmla="*/ 2147483647 h 952"/>
              <a:gd name="T14" fmla="*/ 2147483647 w 250"/>
              <a:gd name="T15" fmla="*/ 2147483647 h 952"/>
              <a:gd name="T16" fmla="*/ 0 w 250"/>
              <a:gd name="T17" fmla="*/ 2147483647 h 952"/>
              <a:gd name="T18" fmla="*/ 0 w 250"/>
              <a:gd name="T19" fmla="*/ 2147483647 h 952"/>
              <a:gd name="T20" fmla="*/ 0 w 250"/>
              <a:gd name="T21" fmla="*/ 2147483647 h 952"/>
              <a:gd name="T22" fmla="*/ 2147483647 w 250"/>
              <a:gd name="T23" fmla="*/ 2147483647 h 952"/>
              <a:gd name="T24" fmla="*/ 2147483647 w 250"/>
              <a:gd name="T25" fmla="*/ 2147483647 h 952"/>
              <a:gd name="T26" fmla="*/ 2147483647 w 250"/>
              <a:gd name="T27" fmla="*/ 2147483647 h 952"/>
              <a:gd name="T28" fmla="*/ 2147483647 w 250"/>
              <a:gd name="T29" fmla="*/ 2147483647 h 952"/>
              <a:gd name="T30" fmla="*/ 2147483647 w 250"/>
              <a:gd name="T31" fmla="*/ 2147483647 h 952"/>
              <a:gd name="T32" fmla="*/ 2147483647 w 250"/>
              <a:gd name="T33" fmla="*/ 2147483647 h 952"/>
              <a:gd name="T34" fmla="*/ 2147483647 w 250"/>
              <a:gd name="T35" fmla="*/ 2147483647 h 952"/>
              <a:gd name="T36" fmla="*/ 2147483647 w 250"/>
              <a:gd name="T37" fmla="*/ 2147483647 h 952"/>
              <a:gd name="T38" fmla="*/ 2147483647 w 250"/>
              <a:gd name="T39" fmla="*/ 2147483647 h 952"/>
              <a:gd name="T40" fmla="*/ 2147483647 w 250"/>
              <a:gd name="T41" fmla="*/ 2147483647 h 952"/>
              <a:gd name="T42" fmla="*/ 2147483647 w 250"/>
              <a:gd name="T43" fmla="*/ 2147483647 h 952"/>
              <a:gd name="T44" fmla="*/ 2147483647 w 250"/>
              <a:gd name="T45" fmla="*/ 2147483647 h 952"/>
              <a:gd name="T46" fmla="*/ 2147483647 w 250"/>
              <a:gd name="T47" fmla="*/ 2147483647 h 952"/>
              <a:gd name="T48" fmla="*/ 2147483647 w 250"/>
              <a:gd name="T49" fmla="*/ 2147483647 h 952"/>
              <a:gd name="T50" fmla="*/ 2147483647 w 250"/>
              <a:gd name="T51" fmla="*/ 2147483647 h 952"/>
              <a:gd name="T52" fmla="*/ 2147483647 w 250"/>
              <a:gd name="T53" fmla="*/ 0 h 95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50" h="952">
                <a:moveTo>
                  <a:pt x="240" y="952"/>
                </a:moveTo>
                <a:lnTo>
                  <a:pt x="213" y="919"/>
                </a:lnTo>
                <a:lnTo>
                  <a:pt x="129" y="787"/>
                </a:lnTo>
                <a:lnTo>
                  <a:pt x="83" y="712"/>
                </a:lnTo>
                <a:lnTo>
                  <a:pt x="35" y="616"/>
                </a:lnTo>
                <a:lnTo>
                  <a:pt x="20" y="580"/>
                </a:lnTo>
                <a:lnTo>
                  <a:pt x="9" y="550"/>
                </a:lnTo>
                <a:lnTo>
                  <a:pt x="2" y="514"/>
                </a:lnTo>
                <a:lnTo>
                  <a:pt x="0" y="490"/>
                </a:lnTo>
                <a:lnTo>
                  <a:pt x="0" y="461"/>
                </a:lnTo>
                <a:lnTo>
                  <a:pt x="0" y="440"/>
                </a:lnTo>
                <a:lnTo>
                  <a:pt x="3" y="418"/>
                </a:lnTo>
                <a:lnTo>
                  <a:pt x="6" y="394"/>
                </a:lnTo>
                <a:lnTo>
                  <a:pt x="12" y="364"/>
                </a:lnTo>
                <a:lnTo>
                  <a:pt x="24" y="322"/>
                </a:lnTo>
                <a:lnTo>
                  <a:pt x="39" y="284"/>
                </a:lnTo>
                <a:lnTo>
                  <a:pt x="50" y="256"/>
                </a:lnTo>
                <a:lnTo>
                  <a:pt x="66" y="223"/>
                </a:lnTo>
                <a:lnTo>
                  <a:pt x="80" y="199"/>
                </a:lnTo>
                <a:lnTo>
                  <a:pt x="92" y="176"/>
                </a:lnTo>
                <a:lnTo>
                  <a:pt x="108" y="148"/>
                </a:lnTo>
                <a:lnTo>
                  <a:pt x="128" y="122"/>
                </a:lnTo>
                <a:lnTo>
                  <a:pt x="146" y="97"/>
                </a:lnTo>
                <a:lnTo>
                  <a:pt x="164" y="77"/>
                </a:lnTo>
                <a:lnTo>
                  <a:pt x="188" y="50"/>
                </a:lnTo>
                <a:lnTo>
                  <a:pt x="216" y="25"/>
                </a:lnTo>
                <a:lnTo>
                  <a:pt x="250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1" name="Freeform 1082"/>
          <p:cNvSpPr>
            <a:spLocks/>
          </p:cNvSpPr>
          <p:nvPr/>
        </p:nvSpPr>
        <p:spPr bwMode="auto">
          <a:xfrm>
            <a:off x="3143250" y="4049713"/>
            <a:ext cx="392113" cy="1495425"/>
          </a:xfrm>
          <a:custGeom>
            <a:avLst/>
            <a:gdLst>
              <a:gd name="T0" fmla="*/ 2147483647 w 247"/>
              <a:gd name="T1" fmla="*/ 0 h 941"/>
              <a:gd name="T2" fmla="*/ 2147483647 w 247"/>
              <a:gd name="T3" fmla="*/ 2147483647 h 941"/>
              <a:gd name="T4" fmla="*/ 2147483647 w 247"/>
              <a:gd name="T5" fmla="*/ 2147483647 h 941"/>
              <a:gd name="T6" fmla="*/ 2147483647 w 247"/>
              <a:gd name="T7" fmla="*/ 2147483647 h 941"/>
              <a:gd name="T8" fmla="*/ 2147483647 w 247"/>
              <a:gd name="T9" fmla="*/ 2147483647 h 941"/>
              <a:gd name="T10" fmla="*/ 2147483647 w 247"/>
              <a:gd name="T11" fmla="*/ 2147483647 h 941"/>
              <a:gd name="T12" fmla="*/ 2147483647 w 247"/>
              <a:gd name="T13" fmla="*/ 2147483647 h 941"/>
              <a:gd name="T14" fmla="*/ 2147483647 w 247"/>
              <a:gd name="T15" fmla="*/ 2147483647 h 941"/>
              <a:gd name="T16" fmla="*/ 0 w 247"/>
              <a:gd name="T17" fmla="*/ 2147483647 h 941"/>
              <a:gd name="T18" fmla="*/ 0 w 247"/>
              <a:gd name="T19" fmla="*/ 2147483647 h 941"/>
              <a:gd name="T20" fmla="*/ 0 w 247"/>
              <a:gd name="T21" fmla="*/ 2147483647 h 941"/>
              <a:gd name="T22" fmla="*/ 2147483647 w 247"/>
              <a:gd name="T23" fmla="*/ 2147483647 h 941"/>
              <a:gd name="T24" fmla="*/ 2147483647 w 247"/>
              <a:gd name="T25" fmla="*/ 2147483647 h 941"/>
              <a:gd name="T26" fmla="*/ 2147483647 w 247"/>
              <a:gd name="T27" fmla="*/ 2147483647 h 941"/>
              <a:gd name="T28" fmla="*/ 2147483647 w 247"/>
              <a:gd name="T29" fmla="*/ 2147483647 h 941"/>
              <a:gd name="T30" fmla="*/ 2147483647 w 247"/>
              <a:gd name="T31" fmla="*/ 2147483647 h 941"/>
              <a:gd name="T32" fmla="*/ 2147483647 w 247"/>
              <a:gd name="T33" fmla="*/ 2147483647 h 941"/>
              <a:gd name="T34" fmla="*/ 2147483647 w 247"/>
              <a:gd name="T35" fmla="*/ 2147483647 h 941"/>
              <a:gd name="T36" fmla="*/ 2147483647 w 247"/>
              <a:gd name="T37" fmla="*/ 2147483647 h 941"/>
              <a:gd name="T38" fmla="*/ 2147483647 w 247"/>
              <a:gd name="T39" fmla="*/ 2147483647 h 941"/>
              <a:gd name="T40" fmla="*/ 2147483647 w 247"/>
              <a:gd name="T41" fmla="*/ 2147483647 h 941"/>
              <a:gd name="T42" fmla="*/ 2147483647 w 247"/>
              <a:gd name="T43" fmla="*/ 2147483647 h 941"/>
              <a:gd name="T44" fmla="*/ 2147483647 w 247"/>
              <a:gd name="T45" fmla="*/ 2147483647 h 941"/>
              <a:gd name="T46" fmla="*/ 2147483647 w 247"/>
              <a:gd name="T47" fmla="*/ 2147483647 h 941"/>
              <a:gd name="T48" fmla="*/ 2147483647 w 247"/>
              <a:gd name="T49" fmla="*/ 2147483647 h 941"/>
              <a:gd name="T50" fmla="*/ 2147483647 w 247"/>
              <a:gd name="T51" fmla="*/ 2147483647 h 941"/>
              <a:gd name="T52" fmla="*/ 2147483647 w 247"/>
              <a:gd name="T53" fmla="*/ 2147483647 h 941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47" h="941">
                <a:moveTo>
                  <a:pt x="240" y="0"/>
                </a:moveTo>
                <a:lnTo>
                  <a:pt x="213" y="33"/>
                </a:lnTo>
                <a:lnTo>
                  <a:pt x="129" y="165"/>
                </a:lnTo>
                <a:lnTo>
                  <a:pt x="83" y="240"/>
                </a:lnTo>
                <a:lnTo>
                  <a:pt x="35" y="336"/>
                </a:lnTo>
                <a:lnTo>
                  <a:pt x="20" y="372"/>
                </a:lnTo>
                <a:lnTo>
                  <a:pt x="9" y="402"/>
                </a:lnTo>
                <a:lnTo>
                  <a:pt x="2" y="438"/>
                </a:lnTo>
                <a:lnTo>
                  <a:pt x="0" y="462"/>
                </a:lnTo>
                <a:lnTo>
                  <a:pt x="0" y="491"/>
                </a:lnTo>
                <a:lnTo>
                  <a:pt x="0" y="512"/>
                </a:lnTo>
                <a:lnTo>
                  <a:pt x="3" y="534"/>
                </a:lnTo>
                <a:lnTo>
                  <a:pt x="6" y="558"/>
                </a:lnTo>
                <a:lnTo>
                  <a:pt x="12" y="588"/>
                </a:lnTo>
                <a:lnTo>
                  <a:pt x="24" y="630"/>
                </a:lnTo>
                <a:lnTo>
                  <a:pt x="39" y="668"/>
                </a:lnTo>
                <a:lnTo>
                  <a:pt x="50" y="696"/>
                </a:lnTo>
                <a:lnTo>
                  <a:pt x="66" y="729"/>
                </a:lnTo>
                <a:lnTo>
                  <a:pt x="80" y="753"/>
                </a:lnTo>
                <a:lnTo>
                  <a:pt x="92" y="776"/>
                </a:lnTo>
                <a:lnTo>
                  <a:pt x="108" y="804"/>
                </a:lnTo>
                <a:lnTo>
                  <a:pt x="128" y="830"/>
                </a:lnTo>
                <a:lnTo>
                  <a:pt x="146" y="855"/>
                </a:lnTo>
                <a:lnTo>
                  <a:pt x="164" y="875"/>
                </a:lnTo>
                <a:lnTo>
                  <a:pt x="178" y="896"/>
                </a:lnTo>
                <a:lnTo>
                  <a:pt x="211" y="917"/>
                </a:lnTo>
                <a:lnTo>
                  <a:pt x="247" y="941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2" name="Text Box 1047"/>
          <p:cNvSpPr txBox="1">
            <a:spLocks noChangeArrowheads="1"/>
          </p:cNvSpPr>
          <p:nvPr/>
        </p:nvSpPr>
        <p:spPr bwMode="auto">
          <a:xfrm>
            <a:off x="3151188" y="2976563"/>
            <a:ext cx="4826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3200" b="1" i="1"/>
              <a:t>s</a:t>
            </a:r>
            <a:r>
              <a:rPr kumimoji="1" lang="en-US" altLang="zh-CN" sz="3200" b="1" baseline="-50000"/>
              <a:t>2</a:t>
            </a:r>
            <a:endParaRPr kumimoji="1" lang="en-US" altLang="zh-CN" baseline="-50000"/>
          </a:p>
        </p:txBody>
      </p:sp>
      <p:sp>
        <p:nvSpPr>
          <p:cNvPr id="53" name="Text Box 1086"/>
          <p:cNvSpPr txBox="1">
            <a:spLocks noChangeArrowheads="1"/>
          </p:cNvSpPr>
          <p:nvPr/>
        </p:nvSpPr>
        <p:spPr bwMode="auto">
          <a:xfrm>
            <a:off x="4759325" y="1992313"/>
            <a:ext cx="23622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>
                <a:solidFill>
                  <a:srgbClr val="FF0000"/>
                </a:solidFill>
                <a:sym typeface="Symbol" pitchFamily="18" charset="2"/>
              </a:rPr>
              <a:t> </a:t>
            </a:r>
            <a:r>
              <a:rPr kumimoji="1" lang="en-US" altLang="zh-CN" sz="2000" b="1">
                <a:solidFill>
                  <a:srgbClr val="FF0000"/>
                </a:solidFill>
                <a:sym typeface="Symbol" pitchFamily="18" charset="2"/>
              </a:rPr>
              <a:t>=</a:t>
            </a:r>
            <a:r>
              <a:rPr kumimoji="1" lang="en-US" altLang="zh-CN" sz="2000" b="1" i="1">
                <a:solidFill>
                  <a:srgbClr val="FF0000"/>
                </a:solidFill>
                <a:sym typeface="Symbol" pitchFamily="18" charset="2"/>
              </a:rPr>
              <a:t>a</a:t>
            </a:r>
            <a:r>
              <a:rPr kumimoji="1" lang="en-US" altLang="zh-CN" sz="2000" b="1">
                <a:solidFill>
                  <a:srgbClr val="FF0000"/>
                </a:solidFill>
                <a:sym typeface="Symbol" pitchFamily="18" charset="2"/>
              </a:rPr>
              <a:t>(1+cos</a:t>
            </a:r>
            <a:r>
              <a:rPr kumimoji="1" lang="en-US" altLang="zh-CN" sz="2000" b="1" i="1">
                <a:solidFill>
                  <a:srgbClr val="FF0000"/>
                </a:solidFill>
                <a:sym typeface="Symbol" pitchFamily="18" charset="2"/>
              </a:rPr>
              <a:t></a:t>
            </a:r>
            <a:r>
              <a:rPr kumimoji="1" lang="en-US" altLang="zh-CN" sz="2000" b="1">
                <a:solidFill>
                  <a:srgbClr val="FF0000"/>
                </a:solidFill>
                <a:sym typeface="Symbol" pitchFamily="18" charset="2"/>
              </a:rPr>
              <a:t>)</a:t>
            </a:r>
            <a:endParaRPr kumimoji="1" lang="en-US" altLang="zh-CN" sz="2000" b="1">
              <a:solidFill>
                <a:srgbClr val="FF0000"/>
              </a:solidFill>
            </a:endParaRPr>
          </a:p>
        </p:txBody>
      </p:sp>
      <p:sp>
        <p:nvSpPr>
          <p:cNvPr id="54" name="Freeform 1087"/>
          <p:cNvSpPr>
            <a:spLocks/>
          </p:cNvSpPr>
          <p:nvPr/>
        </p:nvSpPr>
        <p:spPr bwMode="auto">
          <a:xfrm>
            <a:off x="3540125" y="2284413"/>
            <a:ext cx="2938463" cy="1784350"/>
          </a:xfrm>
          <a:custGeom>
            <a:avLst/>
            <a:gdLst>
              <a:gd name="T0" fmla="*/ 0 w 1851"/>
              <a:gd name="T1" fmla="*/ 2147483647 h 1123"/>
              <a:gd name="T2" fmla="*/ 2147483647 w 1851"/>
              <a:gd name="T3" fmla="*/ 2147483647 h 1123"/>
              <a:gd name="T4" fmla="*/ 2147483647 w 1851"/>
              <a:gd name="T5" fmla="*/ 2147483647 h 1123"/>
              <a:gd name="T6" fmla="*/ 2147483647 w 1851"/>
              <a:gd name="T7" fmla="*/ 2147483647 h 1123"/>
              <a:gd name="T8" fmla="*/ 2147483647 w 1851"/>
              <a:gd name="T9" fmla="*/ 2147483647 h 1123"/>
              <a:gd name="T10" fmla="*/ 2147483647 w 1851"/>
              <a:gd name="T11" fmla="*/ 2147483647 h 1123"/>
              <a:gd name="T12" fmla="*/ 2147483647 w 1851"/>
              <a:gd name="T13" fmla="*/ 2147483647 h 1123"/>
              <a:gd name="T14" fmla="*/ 2147483647 w 1851"/>
              <a:gd name="T15" fmla="*/ 2147483647 h 1123"/>
              <a:gd name="T16" fmla="*/ 2147483647 w 1851"/>
              <a:gd name="T17" fmla="*/ 2147483647 h 1123"/>
              <a:gd name="T18" fmla="*/ 2147483647 w 1851"/>
              <a:gd name="T19" fmla="*/ 2147483647 h 1123"/>
              <a:gd name="T20" fmla="*/ 2147483647 w 1851"/>
              <a:gd name="T21" fmla="*/ 2147483647 h 1123"/>
              <a:gd name="T22" fmla="*/ 2147483647 w 1851"/>
              <a:gd name="T23" fmla="*/ 2147483647 h 1123"/>
              <a:gd name="T24" fmla="*/ 2147483647 w 1851"/>
              <a:gd name="T25" fmla="*/ 2147483647 h 1123"/>
              <a:gd name="T26" fmla="*/ 2147483647 w 1851"/>
              <a:gd name="T27" fmla="*/ 2147483647 h 1123"/>
              <a:gd name="T28" fmla="*/ 2147483647 w 1851"/>
              <a:gd name="T29" fmla="*/ 2147483647 h 1123"/>
              <a:gd name="T30" fmla="*/ 2147483647 w 1851"/>
              <a:gd name="T31" fmla="*/ 0 h 1123"/>
              <a:gd name="T32" fmla="*/ 2147483647 w 1851"/>
              <a:gd name="T33" fmla="*/ 0 h 1123"/>
              <a:gd name="T34" fmla="*/ 2147483647 w 1851"/>
              <a:gd name="T35" fmla="*/ 0 h 1123"/>
              <a:gd name="T36" fmla="*/ 2147483647 w 1851"/>
              <a:gd name="T37" fmla="*/ 2147483647 h 1123"/>
              <a:gd name="T38" fmla="*/ 2147483647 w 1851"/>
              <a:gd name="T39" fmla="*/ 2147483647 h 1123"/>
              <a:gd name="T40" fmla="*/ 2147483647 w 1851"/>
              <a:gd name="T41" fmla="*/ 2147483647 h 1123"/>
              <a:gd name="T42" fmla="*/ 2147483647 w 1851"/>
              <a:gd name="T43" fmla="*/ 2147483647 h 1123"/>
              <a:gd name="T44" fmla="*/ 2147483647 w 1851"/>
              <a:gd name="T45" fmla="*/ 2147483647 h 1123"/>
              <a:gd name="T46" fmla="*/ 2147483647 w 1851"/>
              <a:gd name="T47" fmla="*/ 2147483647 h 1123"/>
              <a:gd name="T48" fmla="*/ 2147483647 w 1851"/>
              <a:gd name="T49" fmla="*/ 2147483647 h 1123"/>
              <a:gd name="T50" fmla="*/ 2147483647 w 1851"/>
              <a:gd name="T51" fmla="*/ 2147483647 h 1123"/>
              <a:gd name="T52" fmla="*/ 2147483647 w 1851"/>
              <a:gd name="T53" fmla="*/ 2147483647 h 1123"/>
              <a:gd name="T54" fmla="*/ 2147483647 w 1851"/>
              <a:gd name="T55" fmla="*/ 2147483647 h 1123"/>
              <a:gd name="T56" fmla="*/ 2147483647 w 1851"/>
              <a:gd name="T57" fmla="*/ 2147483647 h 1123"/>
              <a:gd name="T58" fmla="*/ 2147483647 w 1851"/>
              <a:gd name="T59" fmla="*/ 2147483647 h 1123"/>
              <a:gd name="T60" fmla="*/ 2147483647 w 1851"/>
              <a:gd name="T61" fmla="*/ 2147483647 h 1123"/>
              <a:gd name="T62" fmla="*/ 2147483647 w 1851"/>
              <a:gd name="T63" fmla="*/ 2147483647 h 1123"/>
              <a:gd name="T64" fmla="*/ 2147483647 w 1851"/>
              <a:gd name="T65" fmla="*/ 2147483647 h 1123"/>
              <a:gd name="T66" fmla="*/ 2147483647 w 1851"/>
              <a:gd name="T67" fmla="*/ 2147483647 h 1123"/>
              <a:gd name="T68" fmla="*/ 2147483647 w 1851"/>
              <a:gd name="T69" fmla="*/ 2147483647 h 1123"/>
              <a:gd name="T70" fmla="*/ 2147483647 w 1851"/>
              <a:gd name="T71" fmla="*/ 2147483647 h 1123"/>
              <a:gd name="T72" fmla="*/ 2147483647 w 1851"/>
              <a:gd name="T73" fmla="*/ 2147483647 h 1123"/>
              <a:gd name="T74" fmla="*/ 2147483647 w 1851"/>
              <a:gd name="T75" fmla="*/ 2147483647 h 1123"/>
              <a:gd name="T76" fmla="*/ 2147483647 w 1851"/>
              <a:gd name="T77" fmla="*/ 2147483647 h 1123"/>
              <a:gd name="T78" fmla="*/ 2147483647 w 1851"/>
              <a:gd name="T79" fmla="*/ 2147483647 h 1123"/>
              <a:gd name="T80" fmla="*/ 2147483647 w 1851"/>
              <a:gd name="T81" fmla="*/ 2147483647 h 1123"/>
              <a:gd name="T82" fmla="*/ 2147483647 w 1851"/>
              <a:gd name="T83" fmla="*/ 2147483647 h 1123"/>
              <a:gd name="T84" fmla="*/ 2147483647 w 1851"/>
              <a:gd name="T85" fmla="*/ 2147483647 h 1123"/>
              <a:gd name="T86" fmla="*/ 2147483647 w 1851"/>
              <a:gd name="T87" fmla="*/ 2147483647 h 1123"/>
              <a:gd name="T88" fmla="*/ 2147483647 w 1851"/>
              <a:gd name="T89" fmla="*/ 2147483647 h 1123"/>
              <a:gd name="T90" fmla="*/ 2147483647 w 1851"/>
              <a:gd name="T91" fmla="*/ 2147483647 h 1123"/>
              <a:gd name="T92" fmla="*/ 2147483647 w 1851"/>
              <a:gd name="T93" fmla="*/ 2147483647 h 1123"/>
              <a:gd name="T94" fmla="*/ 2147483647 w 1851"/>
              <a:gd name="T95" fmla="*/ 2147483647 h 1123"/>
              <a:gd name="T96" fmla="*/ 2147483647 w 1851"/>
              <a:gd name="T97" fmla="*/ 2147483647 h 1123"/>
              <a:gd name="T98" fmla="*/ 2147483647 w 1851"/>
              <a:gd name="T99" fmla="*/ 2147483647 h 1123"/>
              <a:gd name="T100" fmla="*/ 2147483647 w 1851"/>
              <a:gd name="T101" fmla="*/ 2147483647 h 1123"/>
              <a:gd name="T102" fmla="*/ 2147483647 w 1851"/>
              <a:gd name="T103" fmla="*/ 2147483647 h 1123"/>
              <a:gd name="T104" fmla="*/ 2147483647 w 1851"/>
              <a:gd name="T105" fmla="*/ 2147483647 h 1123"/>
              <a:gd name="T106" fmla="*/ 2147483647 w 1851"/>
              <a:gd name="T107" fmla="*/ 2147483647 h 1123"/>
              <a:gd name="T108" fmla="*/ 2147483647 w 1851"/>
              <a:gd name="T109" fmla="*/ 2147483647 h 1123"/>
              <a:gd name="T110" fmla="*/ 2147483647 w 1851"/>
              <a:gd name="T111" fmla="*/ 2147483647 h 1123"/>
              <a:gd name="T112" fmla="*/ 2147483647 w 1851"/>
              <a:gd name="T113" fmla="*/ 2147483647 h 1123"/>
              <a:gd name="T114" fmla="*/ 2147483647 w 1851"/>
              <a:gd name="T115" fmla="*/ 2147483647 h 1123"/>
              <a:gd name="T116" fmla="*/ 2147483647 w 1851"/>
              <a:gd name="T117" fmla="*/ 2147483647 h 112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851" h="1123">
                <a:moveTo>
                  <a:pt x="0" y="185"/>
                </a:moveTo>
                <a:lnTo>
                  <a:pt x="32" y="159"/>
                </a:lnTo>
                <a:lnTo>
                  <a:pt x="77" y="134"/>
                </a:lnTo>
                <a:lnTo>
                  <a:pt x="110" y="116"/>
                </a:lnTo>
                <a:lnTo>
                  <a:pt x="147" y="98"/>
                </a:lnTo>
                <a:lnTo>
                  <a:pt x="189" y="80"/>
                </a:lnTo>
                <a:lnTo>
                  <a:pt x="234" y="63"/>
                </a:lnTo>
                <a:lnTo>
                  <a:pt x="264" y="53"/>
                </a:lnTo>
                <a:lnTo>
                  <a:pt x="305" y="41"/>
                </a:lnTo>
                <a:lnTo>
                  <a:pt x="354" y="29"/>
                </a:lnTo>
                <a:lnTo>
                  <a:pt x="396" y="21"/>
                </a:lnTo>
                <a:lnTo>
                  <a:pt x="437" y="15"/>
                </a:lnTo>
                <a:lnTo>
                  <a:pt x="474" y="9"/>
                </a:lnTo>
                <a:lnTo>
                  <a:pt x="519" y="6"/>
                </a:lnTo>
                <a:lnTo>
                  <a:pt x="564" y="3"/>
                </a:lnTo>
                <a:lnTo>
                  <a:pt x="609" y="0"/>
                </a:lnTo>
                <a:lnTo>
                  <a:pt x="649" y="0"/>
                </a:lnTo>
                <a:lnTo>
                  <a:pt x="693" y="0"/>
                </a:lnTo>
                <a:lnTo>
                  <a:pt x="736" y="6"/>
                </a:lnTo>
                <a:lnTo>
                  <a:pt x="801" y="13"/>
                </a:lnTo>
                <a:lnTo>
                  <a:pt x="858" y="19"/>
                </a:lnTo>
                <a:lnTo>
                  <a:pt x="913" y="31"/>
                </a:lnTo>
                <a:lnTo>
                  <a:pt x="955" y="42"/>
                </a:lnTo>
                <a:lnTo>
                  <a:pt x="1005" y="54"/>
                </a:lnTo>
                <a:lnTo>
                  <a:pt x="1042" y="66"/>
                </a:lnTo>
                <a:lnTo>
                  <a:pt x="1083" y="78"/>
                </a:lnTo>
                <a:lnTo>
                  <a:pt x="1125" y="93"/>
                </a:lnTo>
                <a:lnTo>
                  <a:pt x="1161" y="108"/>
                </a:lnTo>
                <a:lnTo>
                  <a:pt x="1194" y="123"/>
                </a:lnTo>
                <a:lnTo>
                  <a:pt x="1222" y="136"/>
                </a:lnTo>
                <a:lnTo>
                  <a:pt x="1251" y="151"/>
                </a:lnTo>
                <a:lnTo>
                  <a:pt x="1281" y="166"/>
                </a:lnTo>
                <a:lnTo>
                  <a:pt x="1320" y="189"/>
                </a:lnTo>
                <a:lnTo>
                  <a:pt x="1357" y="214"/>
                </a:lnTo>
                <a:lnTo>
                  <a:pt x="1395" y="240"/>
                </a:lnTo>
                <a:lnTo>
                  <a:pt x="1428" y="264"/>
                </a:lnTo>
                <a:lnTo>
                  <a:pt x="1456" y="291"/>
                </a:lnTo>
                <a:lnTo>
                  <a:pt x="1485" y="316"/>
                </a:lnTo>
                <a:lnTo>
                  <a:pt x="1513" y="343"/>
                </a:lnTo>
                <a:lnTo>
                  <a:pt x="1539" y="367"/>
                </a:lnTo>
                <a:lnTo>
                  <a:pt x="1558" y="387"/>
                </a:lnTo>
                <a:lnTo>
                  <a:pt x="1576" y="411"/>
                </a:lnTo>
                <a:lnTo>
                  <a:pt x="1602" y="441"/>
                </a:lnTo>
                <a:lnTo>
                  <a:pt x="1621" y="469"/>
                </a:lnTo>
                <a:lnTo>
                  <a:pt x="1653" y="514"/>
                </a:lnTo>
                <a:lnTo>
                  <a:pt x="1681" y="558"/>
                </a:lnTo>
                <a:lnTo>
                  <a:pt x="1707" y="598"/>
                </a:lnTo>
                <a:lnTo>
                  <a:pt x="1728" y="637"/>
                </a:lnTo>
                <a:lnTo>
                  <a:pt x="1744" y="669"/>
                </a:lnTo>
                <a:lnTo>
                  <a:pt x="1762" y="706"/>
                </a:lnTo>
                <a:lnTo>
                  <a:pt x="1780" y="748"/>
                </a:lnTo>
                <a:lnTo>
                  <a:pt x="1798" y="801"/>
                </a:lnTo>
                <a:lnTo>
                  <a:pt x="1813" y="852"/>
                </a:lnTo>
                <a:lnTo>
                  <a:pt x="1830" y="912"/>
                </a:lnTo>
                <a:lnTo>
                  <a:pt x="1839" y="967"/>
                </a:lnTo>
                <a:lnTo>
                  <a:pt x="1846" y="1020"/>
                </a:lnTo>
                <a:lnTo>
                  <a:pt x="1849" y="1065"/>
                </a:lnTo>
                <a:lnTo>
                  <a:pt x="1851" y="1098"/>
                </a:lnTo>
                <a:lnTo>
                  <a:pt x="1851" y="1123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5" name="Freeform 1088"/>
          <p:cNvSpPr>
            <a:spLocks/>
          </p:cNvSpPr>
          <p:nvPr/>
        </p:nvSpPr>
        <p:spPr bwMode="auto">
          <a:xfrm flipV="1">
            <a:off x="3540125" y="4056063"/>
            <a:ext cx="2938463" cy="1781175"/>
          </a:xfrm>
          <a:custGeom>
            <a:avLst/>
            <a:gdLst>
              <a:gd name="T0" fmla="*/ 0 w 1851"/>
              <a:gd name="T1" fmla="*/ 2147483647 h 1123"/>
              <a:gd name="T2" fmla="*/ 2147483647 w 1851"/>
              <a:gd name="T3" fmla="*/ 2147483647 h 1123"/>
              <a:gd name="T4" fmla="*/ 2147483647 w 1851"/>
              <a:gd name="T5" fmla="*/ 2147483647 h 1123"/>
              <a:gd name="T6" fmla="*/ 2147483647 w 1851"/>
              <a:gd name="T7" fmla="*/ 2147483647 h 1123"/>
              <a:gd name="T8" fmla="*/ 2147483647 w 1851"/>
              <a:gd name="T9" fmla="*/ 2147483647 h 1123"/>
              <a:gd name="T10" fmla="*/ 2147483647 w 1851"/>
              <a:gd name="T11" fmla="*/ 2147483647 h 1123"/>
              <a:gd name="T12" fmla="*/ 2147483647 w 1851"/>
              <a:gd name="T13" fmla="*/ 2147483647 h 1123"/>
              <a:gd name="T14" fmla="*/ 2147483647 w 1851"/>
              <a:gd name="T15" fmla="*/ 2147483647 h 1123"/>
              <a:gd name="T16" fmla="*/ 2147483647 w 1851"/>
              <a:gd name="T17" fmla="*/ 2147483647 h 1123"/>
              <a:gd name="T18" fmla="*/ 2147483647 w 1851"/>
              <a:gd name="T19" fmla="*/ 2147483647 h 1123"/>
              <a:gd name="T20" fmla="*/ 2147483647 w 1851"/>
              <a:gd name="T21" fmla="*/ 2147483647 h 1123"/>
              <a:gd name="T22" fmla="*/ 2147483647 w 1851"/>
              <a:gd name="T23" fmla="*/ 2147483647 h 1123"/>
              <a:gd name="T24" fmla="*/ 2147483647 w 1851"/>
              <a:gd name="T25" fmla="*/ 2147483647 h 1123"/>
              <a:gd name="T26" fmla="*/ 2147483647 w 1851"/>
              <a:gd name="T27" fmla="*/ 2147483647 h 1123"/>
              <a:gd name="T28" fmla="*/ 2147483647 w 1851"/>
              <a:gd name="T29" fmla="*/ 2147483647 h 1123"/>
              <a:gd name="T30" fmla="*/ 2147483647 w 1851"/>
              <a:gd name="T31" fmla="*/ 0 h 1123"/>
              <a:gd name="T32" fmla="*/ 2147483647 w 1851"/>
              <a:gd name="T33" fmla="*/ 0 h 1123"/>
              <a:gd name="T34" fmla="*/ 2147483647 w 1851"/>
              <a:gd name="T35" fmla="*/ 0 h 1123"/>
              <a:gd name="T36" fmla="*/ 2147483647 w 1851"/>
              <a:gd name="T37" fmla="*/ 2147483647 h 1123"/>
              <a:gd name="T38" fmla="*/ 2147483647 w 1851"/>
              <a:gd name="T39" fmla="*/ 2147483647 h 1123"/>
              <a:gd name="T40" fmla="*/ 2147483647 w 1851"/>
              <a:gd name="T41" fmla="*/ 2147483647 h 1123"/>
              <a:gd name="T42" fmla="*/ 2147483647 w 1851"/>
              <a:gd name="T43" fmla="*/ 2147483647 h 1123"/>
              <a:gd name="T44" fmla="*/ 2147483647 w 1851"/>
              <a:gd name="T45" fmla="*/ 2147483647 h 1123"/>
              <a:gd name="T46" fmla="*/ 2147483647 w 1851"/>
              <a:gd name="T47" fmla="*/ 2147483647 h 1123"/>
              <a:gd name="T48" fmla="*/ 2147483647 w 1851"/>
              <a:gd name="T49" fmla="*/ 2147483647 h 1123"/>
              <a:gd name="T50" fmla="*/ 2147483647 w 1851"/>
              <a:gd name="T51" fmla="*/ 2147483647 h 1123"/>
              <a:gd name="T52" fmla="*/ 2147483647 w 1851"/>
              <a:gd name="T53" fmla="*/ 2147483647 h 1123"/>
              <a:gd name="T54" fmla="*/ 2147483647 w 1851"/>
              <a:gd name="T55" fmla="*/ 2147483647 h 1123"/>
              <a:gd name="T56" fmla="*/ 2147483647 w 1851"/>
              <a:gd name="T57" fmla="*/ 2147483647 h 1123"/>
              <a:gd name="T58" fmla="*/ 2147483647 w 1851"/>
              <a:gd name="T59" fmla="*/ 2147483647 h 1123"/>
              <a:gd name="T60" fmla="*/ 2147483647 w 1851"/>
              <a:gd name="T61" fmla="*/ 2147483647 h 1123"/>
              <a:gd name="T62" fmla="*/ 2147483647 w 1851"/>
              <a:gd name="T63" fmla="*/ 2147483647 h 1123"/>
              <a:gd name="T64" fmla="*/ 2147483647 w 1851"/>
              <a:gd name="T65" fmla="*/ 2147483647 h 1123"/>
              <a:gd name="T66" fmla="*/ 2147483647 w 1851"/>
              <a:gd name="T67" fmla="*/ 2147483647 h 1123"/>
              <a:gd name="T68" fmla="*/ 2147483647 w 1851"/>
              <a:gd name="T69" fmla="*/ 2147483647 h 1123"/>
              <a:gd name="T70" fmla="*/ 2147483647 w 1851"/>
              <a:gd name="T71" fmla="*/ 2147483647 h 1123"/>
              <a:gd name="T72" fmla="*/ 2147483647 w 1851"/>
              <a:gd name="T73" fmla="*/ 2147483647 h 1123"/>
              <a:gd name="T74" fmla="*/ 2147483647 w 1851"/>
              <a:gd name="T75" fmla="*/ 2147483647 h 1123"/>
              <a:gd name="T76" fmla="*/ 2147483647 w 1851"/>
              <a:gd name="T77" fmla="*/ 2147483647 h 1123"/>
              <a:gd name="T78" fmla="*/ 2147483647 w 1851"/>
              <a:gd name="T79" fmla="*/ 2147483647 h 1123"/>
              <a:gd name="T80" fmla="*/ 2147483647 w 1851"/>
              <a:gd name="T81" fmla="*/ 2147483647 h 1123"/>
              <a:gd name="T82" fmla="*/ 2147483647 w 1851"/>
              <a:gd name="T83" fmla="*/ 2147483647 h 1123"/>
              <a:gd name="T84" fmla="*/ 2147483647 w 1851"/>
              <a:gd name="T85" fmla="*/ 2147483647 h 1123"/>
              <a:gd name="T86" fmla="*/ 2147483647 w 1851"/>
              <a:gd name="T87" fmla="*/ 2147483647 h 1123"/>
              <a:gd name="T88" fmla="*/ 2147483647 w 1851"/>
              <a:gd name="T89" fmla="*/ 2147483647 h 1123"/>
              <a:gd name="T90" fmla="*/ 2147483647 w 1851"/>
              <a:gd name="T91" fmla="*/ 2147483647 h 1123"/>
              <a:gd name="T92" fmla="*/ 2147483647 w 1851"/>
              <a:gd name="T93" fmla="*/ 2147483647 h 1123"/>
              <a:gd name="T94" fmla="*/ 2147483647 w 1851"/>
              <a:gd name="T95" fmla="*/ 2147483647 h 1123"/>
              <a:gd name="T96" fmla="*/ 2147483647 w 1851"/>
              <a:gd name="T97" fmla="*/ 2147483647 h 1123"/>
              <a:gd name="T98" fmla="*/ 2147483647 w 1851"/>
              <a:gd name="T99" fmla="*/ 2147483647 h 1123"/>
              <a:gd name="T100" fmla="*/ 2147483647 w 1851"/>
              <a:gd name="T101" fmla="*/ 2147483647 h 1123"/>
              <a:gd name="T102" fmla="*/ 2147483647 w 1851"/>
              <a:gd name="T103" fmla="*/ 2147483647 h 1123"/>
              <a:gd name="T104" fmla="*/ 2147483647 w 1851"/>
              <a:gd name="T105" fmla="*/ 2147483647 h 1123"/>
              <a:gd name="T106" fmla="*/ 2147483647 w 1851"/>
              <a:gd name="T107" fmla="*/ 2147483647 h 1123"/>
              <a:gd name="T108" fmla="*/ 2147483647 w 1851"/>
              <a:gd name="T109" fmla="*/ 2147483647 h 1123"/>
              <a:gd name="T110" fmla="*/ 2147483647 w 1851"/>
              <a:gd name="T111" fmla="*/ 2147483647 h 1123"/>
              <a:gd name="T112" fmla="*/ 2147483647 w 1851"/>
              <a:gd name="T113" fmla="*/ 2147483647 h 1123"/>
              <a:gd name="T114" fmla="*/ 2147483647 w 1851"/>
              <a:gd name="T115" fmla="*/ 2147483647 h 1123"/>
              <a:gd name="T116" fmla="*/ 2147483647 w 1851"/>
              <a:gd name="T117" fmla="*/ 2147483647 h 112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851" h="1123">
                <a:moveTo>
                  <a:pt x="0" y="185"/>
                </a:moveTo>
                <a:lnTo>
                  <a:pt x="32" y="159"/>
                </a:lnTo>
                <a:lnTo>
                  <a:pt x="77" y="134"/>
                </a:lnTo>
                <a:lnTo>
                  <a:pt x="110" y="116"/>
                </a:lnTo>
                <a:lnTo>
                  <a:pt x="147" y="98"/>
                </a:lnTo>
                <a:lnTo>
                  <a:pt x="189" y="80"/>
                </a:lnTo>
                <a:lnTo>
                  <a:pt x="234" y="63"/>
                </a:lnTo>
                <a:lnTo>
                  <a:pt x="264" y="53"/>
                </a:lnTo>
                <a:lnTo>
                  <a:pt x="305" y="41"/>
                </a:lnTo>
                <a:lnTo>
                  <a:pt x="354" y="29"/>
                </a:lnTo>
                <a:lnTo>
                  <a:pt x="396" y="21"/>
                </a:lnTo>
                <a:lnTo>
                  <a:pt x="437" y="15"/>
                </a:lnTo>
                <a:lnTo>
                  <a:pt x="474" y="9"/>
                </a:lnTo>
                <a:lnTo>
                  <a:pt x="519" y="6"/>
                </a:lnTo>
                <a:lnTo>
                  <a:pt x="564" y="3"/>
                </a:lnTo>
                <a:lnTo>
                  <a:pt x="609" y="0"/>
                </a:lnTo>
                <a:lnTo>
                  <a:pt x="649" y="0"/>
                </a:lnTo>
                <a:lnTo>
                  <a:pt x="693" y="0"/>
                </a:lnTo>
                <a:lnTo>
                  <a:pt x="736" y="6"/>
                </a:lnTo>
                <a:lnTo>
                  <a:pt x="801" y="13"/>
                </a:lnTo>
                <a:lnTo>
                  <a:pt x="858" y="19"/>
                </a:lnTo>
                <a:lnTo>
                  <a:pt x="913" y="31"/>
                </a:lnTo>
                <a:lnTo>
                  <a:pt x="955" y="42"/>
                </a:lnTo>
                <a:lnTo>
                  <a:pt x="1005" y="54"/>
                </a:lnTo>
                <a:lnTo>
                  <a:pt x="1042" y="66"/>
                </a:lnTo>
                <a:lnTo>
                  <a:pt x="1083" y="78"/>
                </a:lnTo>
                <a:lnTo>
                  <a:pt x="1125" y="93"/>
                </a:lnTo>
                <a:lnTo>
                  <a:pt x="1161" y="108"/>
                </a:lnTo>
                <a:lnTo>
                  <a:pt x="1194" y="123"/>
                </a:lnTo>
                <a:lnTo>
                  <a:pt x="1222" y="136"/>
                </a:lnTo>
                <a:lnTo>
                  <a:pt x="1251" y="151"/>
                </a:lnTo>
                <a:lnTo>
                  <a:pt x="1281" y="166"/>
                </a:lnTo>
                <a:lnTo>
                  <a:pt x="1320" y="189"/>
                </a:lnTo>
                <a:lnTo>
                  <a:pt x="1357" y="214"/>
                </a:lnTo>
                <a:lnTo>
                  <a:pt x="1395" y="240"/>
                </a:lnTo>
                <a:lnTo>
                  <a:pt x="1428" y="264"/>
                </a:lnTo>
                <a:lnTo>
                  <a:pt x="1456" y="291"/>
                </a:lnTo>
                <a:lnTo>
                  <a:pt x="1485" y="316"/>
                </a:lnTo>
                <a:lnTo>
                  <a:pt x="1513" y="343"/>
                </a:lnTo>
                <a:lnTo>
                  <a:pt x="1539" y="367"/>
                </a:lnTo>
                <a:lnTo>
                  <a:pt x="1558" y="387"/>
                </a:lnTo>
                <a:lnTo>
                  <a:pt x="1576" y="411"/>
                </a:lnTo>
                <a:lnTo>
                  <a:pt x="1602" y="441"/>
                </a:lnTo>
                <a:lnTo>
                  <a:pt x="1621" y="469"/>
                </a:lnTo>
                <a:lnTo>
                  <a:pt x="1653" y="514"/>
                </a:lnTo>
                <a:lnTo>
                  <a:pt x="1681" y="558"/>
                </a:lnTo>
                <a:lnTo>
                  <a:pt x="1707" y="598"/>
                </a:lnTo>
                <a:lnTo>
                  <a:pt x="1728" y="637"/>
                </a:lnTo>
                <a:lnTo>
                  <a:pt x="1744" y="669"/>
                </a:lnTo>
                <a:lnTo>
                  <a:pt x="1762" y="706"/>
                </a:lnTo>
                <a:lnTo>
                  <a:pt x="1780" y="748"/>
                </a:lnTo>
                <a:lnTo>
                  <a:pt x="1798" y="801"/>
                </a:lnTo>
                <a:lnTo>
                  <a:pt x="1813" y="852"/>
                </a:lnTo>
                <a:lnTo>
                  <a:pt x="1830" y="912"/>
                </a:lnTo>
                <a:lnTo>
                  <a:pt x="1839" y="967"/>
                </a:lnTo>
                <a:lnTo>
                  <a:pt x="1846" y="1020"/>
                </a:lnTo>
                <a:lnTo>
                  <a:pt x="1849" y="1065"/>
                </a:lnTo>
                <a:lnTo>
                  <a:pt x="1851" y="1098"/>
                </a:lnTo>
                <a:lnTo>
                  <a:pt x="1851" y="1123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6" name="Text Box 1047"/>
          <p:cNvSpPr txBox="1">
            <a:spLocks noChangeArrowheads="1"/>
          </p:cNvSpPr>
          <p:nvPr/>
        </p:nvSpPr>
        <p:spPr bwMode="auto">
          <a:xfrm>
            <a:off x="3856038" y="4313238"/>
            <a:ext cx="481012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3200" b="1" i="1"/>
              <a:t>s</a:t>
            </a:r>
            <a:r>
              <a:rPr kumimoji="1" lang="en-US" altLang="zh-CN" sz="3200" b="1" baseline="-50000"/>
              <a:t>1</a:t>
            </a:r>
            <a:endParaRPr kumimoji="1" lang="en-US" altLang="zh-CN" baseline="-5000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695825" y="852488"/>
          <a:ext cx="3567113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6" name="Equation" r:id="rId7" imgW="1742936" imgH="409538" progId="Equation.DSMT4">
                  <p:embed/>
                </p:oleObj>
              </mc:Choice>
              <mc:Fallback>
                <p:oleObj name="Equation" r:id="rId7" imgW="1742936" imgH="409538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5825" y="852488"/>
                        <a:ext cx="3567113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5" grpId="0" animBg="1"/>
      <p:bldP spid="46" grpId="0" autoUpdateAnimBg="0"/>
      <p:bldP spid="47" grpId="0" autoUpdateAnimBg="0"/>
      <p:bldP spid="49" grpId="0" animBg="1"/>
      <p:bldP spid="50" grpId="0" animBg="1"/>
      <p:bldP spid="51" grpId="0" animBg="1"/>
      <p:bldP spid="52" grpId="0" autoUpdateAnimBg="0"/>
      <p:bldP spid="53" grpId="0" autoUpdateAnimBg="0"/>
      <p:bldP spid="54" grpId="0" animBg="1"/>
      <p:bldP spid="55" grpId="0" animBg="1"/>
      <p:bldP spid="56" grpId="0" autoUpdateAnimBg="0"/>
      <p:bldP spid="28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Freeform 2"/>
          <p:cNvSpPr>
            <a:spLocks/>
          </p:cNvSpPr>
          <p:nvPr/>
        </p:nvSpPr>
        <p:spPr bwMode="auto">
          <a:xfrm>
            <a:off x="7696200" y="1400175"/>
            <a:ext cx="914400" cy="228600"/>
          </a:xfrm>
          <a:custGeom>
            <a:avLst/>
            <a:gdLst>
              <a:gd name="T0" fmla="*/ 0 w 576"/>
              <a:gd name="T1" fmla="*/ 0 h 144"/>
              <a:gd name="T2" fmla="*/ 2147483647 w 576"/>
              <a:gd name="T3" fmla="*/ 0 h 144"/>
              <a:gd name="T4" fmla="*/ 2147483647 w 576"/>
              <a:gd name="T5" fmla="*/ 2147483647 h 1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76" h="144">
                <a:moveTo>
                  <a:pt x="0" y="0"/>
                </a:moveTo>
                <a:lnTo>
                  <a:pt x="576" y="0"/>
                </a:lnTo>
                <a:lnTo>
                  <a:pt x="576" y="144"/>
                </a:ln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04803" name="Object 3"/>
          <p:cNvGraphicFramePr>
            <a:graphicFrameLocks noChangeAspect="1"/>
          </p:cNvGraphicFramePr>
          <p:nvPr/>
        </p:nvGraphicFramePr>
        <p:xfrm>
          <a:off x="6019800" y="942975"/>
          <a:ext cx="266858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88" name="Equation" r:id="rId3" imgW="2619421" imgH="371363" progId="Equation.3">
                  <p:embed/>
                </p:oleObj>
              </mc:Choice>
              <mc:Fallback>
                <p:oleObj name="Equation" r:id="rId3" imgW="2619421" imgH="371363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942975"/>
                        <a:ext cx="2668588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04" name="Object 4"/>
          <p:cNvGraphicFramePr>
            <a:graphicFrameLocks noChangeAspect="1"/>
          </p:cNvGraphicFramePr>
          <p:nvPr/>
        </p:nvGraphicFramePr>
        <p:xfrm>
          <a:off x="7032625" y="1628775"/>
          <a:ext cx="18827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89" name="Equation" r:id="rId5" imgW="1800141" imgH="447712" progId="Equation.3">
                  <p:embed/>
                </p:oleObj>
              </mc:Choice>
              <mc:Fallback>
                <p:oleObj name="Equation" r:id="rId5" imgW="1800141" imgH="44771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625" y="1628775"/>
                        <a:ext cx="1882775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05" name="Freeform 5"/>
          <p:cNvSpPr>
            <a:spLocks/>
          </p:cNvSpPr>
          <p:nvPr/>
        </p:nvSpPr>
        <p:spPr bwMode="auto">
          <a:xfrm>
            <a:off x="5867400" y="942975"/>
            <a:ext cx="3124200" cy="1219200"/>
          </a:xfrm>
          <a:custGeom>
            <a:avLst/>
            <a:gdLst>
              <a:gd name="T0" fmla="*/ 0 w 2304"/>
              <a:gd name="T1" fmla="*/ 0 h 816"/>
              <a:gd name="T2" fmla="*/ 2147483647 w 2304"/>
              <a:gd name="T3" fmla="*/ 0 h 816"/>
              <a:gd name="T4" fmla="*/ 2147483647 w 2304"/>
              <a:gd name="T5" fmla="*/ 2147483647 h 816"/>
              <a:gd name="T6" fmla="*/ 2147483647 w 2304"/>
              <a:gd name="T7" fmla="*/ 2147483647 h 816"/>
              <a:gd name="T8" fmla="*/ 0 w 2304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04" h="816">
                <a:moveTo>
                  <a:pt x="0" y="0"/>
                </a:moveTo>
                <a:lnTo>
                  <a:pt x="2304" y="0"/>
                </a:lnTo>
                <a:lnTo>
                  <a:pt x="2304" y="816"/>
                </a:lnTo>
                <a:lnTo>
                  <a:pt x="48" y="8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04806" name="Group 6"/>
          <p:cNvGrpSpPr>
            <a:grpSpLocks/>
          </p:cNvGrpSpPr>
          <p:nvPr/>
        </p:nvGrpSpPr>
        <p:grpSpPr bwMode="auto">
          <a:xfrm>
            <a:off x="5715000" y="3833813"/>
            <a:ext cx="2879725" cy="2286000"/>
            <a:chOff x="3600" y="2496"/>
            <a:chExt cx="1814" cy="1440"/>
          </a:xfrm>
        </p:grpSpPr>
        <p:grpSp>
          <p:nvGrpSpPr>
            <p:cNvPr id="32795" name="Group 7"/>
            <p:cNvGrpSpPr>
              <a:grpSpLocks/>
            </p:cNvGrpSpPr>
            <p:nvPr/>
          </p:nvGrpSpPr>
          <p:grpSpPr bwMode="auto">
            <a:xfrm>
              <a:off x="3600" y="2496"/>
              <a:ext cx="1814" cy="1440"/>
              <a:chOff x="3600" y="2496"/>
              <a:chExt cx="1814" cy="1440"/>
            </a:xfrm>
          </p:grpSpPr>
          <p:graphicFrame>
            <p:nvGraphicFramePr>
              <p:cNvPr id="32797" name="Object 8"/>
              <p:cNvGraphicFramePr>
                <a:graphicFrameLocks noChangeAspect="1"/>
              </p:cNvGraphicFramePr>
              <p:nvPr/>
            </p:nvGraphicFramePr>
            <p:xfrm>
              <a:off x="3638" y="2640"/>
              <a:ext cx="1386" cy="12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890" name="位图图像" r:id="rId7" imgW="2200582" imgH="2057143" progId="Paint.Picture">
                      <p:embed/>
                    </p:oleObj>
                  </mc:Choice>
                  <mc:Fallback>
                    <p:oleObj name="位图图像" r:id="rId7" imgW="2200582" imgH="2057143" progId="Paint.Picture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38" y="2640"/>
                            <a:ext cx="1386" cy="12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798" name="Object 9"/>
              <p:cNvGraphicFramePr>
                <a:graphicFrameLocks noChangeAspect="1"/>
              </p:cNvGraphicFramePr>
              <p:nvPr/>
            </p:nvGraphicFramePr>
            <p:xfrm>
              <a:off x="4601" y="3309"/>
              <a:ext cx="141" cy="1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891" name="Equation" r:id="rId9" imgW="171617" imgH="180826" progId="Equation.3">
                      <p:embed/>
                    </p:oleObj>
                  </mc:Choice>
                  <mc:Fallback>
                    <p:oleObj name="Equation" r:id="rId9" imgW="171617" imgH="180826" progId="Equation.3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01" y="3309"/>
                            <a:ext cx="141" cy="1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799" name="Object 10"/>
              <p:cNvGraphicFramePr>
                <a:graphicFrameLocks noChangeAspect="1"/>
              </p:cNvGraphicFramePr>
              <p:nvPr/>
            </p:nvGraphicFramePr>
            <p:xfrm>
              <a:off x="5028" y="3318"/>
              <a:ext cx="242" cy="2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892" name="Equation" r:id="rId11" imgW="352267" imgH="333524" progId="Equation.3">
                      <p:embed/>
                    </p:oleObj>
                  </mc:Choice>
                  <mc:Fallback>
                    <p:oleObj name="Equation" r:id="rId11" imgW="352267" imgH="333524" progId="Equation.3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28" y="3318"/>
                            <a:ext cx="242" cy="2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800" name="Object 11"/>
              <p:cNvGraphicFramePr>
                <a:graphicFrameLocks noChangeAspect="1"/>
              </p:cNvGraphicFramePr>
              <p:nvPr/>
            </p:nvGraphicFramePr>
            <p:xfrm>
              <a:off x="5277" y="3361"/>
              <a:ext cx="137" cy="1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893" name="Equation" r:id="rId13" imgW="171617" imgH="180826" progId="Equation.3">
                      <p:embed/>
                    </p:oleObj>
                  </mc:Choice>
                  <mc:Fallback>
                    <p:oleObj name="Equation" r:id="rId13" imgW="171617" imgH="180826" progId="Equation.3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77" y="3361"/>
                            <a:ext cx="137" cy="14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801" name="Object 12"/>
              <p:cNvGraphicFramePr>
                <a:graphicFrameLocks noChangeAspect="1"/>
              </p:cNvGraphicFramePr>
              <p:nvPr/>
            </p:nvGraphicFramePr>
            <p:xfrm>
              <a:off x="3926" y="2524"/>
              <a:ext cx="145" cy="1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894" name="Equation" r:id="rId15" imgW="180984" imgH="257175" progId="Equation.3">
                      <p:embed/>
                    </p:oleObj>
                  </mc:Choice>
                  <mc:Fallback>
                    <p:oleObj name="Equation" r:id="rId15" imgW="180984" imgH="257175" progId="Equation.3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26" y="2524"/>
                            <a:ext cx="145" cy="19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2802" name="Line 14"/>
              <p:cNvSpPr>
                <a:spLocks noChangeShapeType="1"/>
              </p:cNvSpPr>
              <p:nvPr/>
            </p:nvSpPr>
            <p:spPr bwMode="auto">
              <a:xfrm flipV="1">
                <a:off x="4118" y="2496"/>
                <a:ext cx="0" cy="13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3" name="Line 13"/>
              <p:cNvSpPr>
                <a:spLocks noChangeShapeType="1"/>
              </p:cNvSpPr>
              <p:nvPr/>
            </p:nvSpPr>
            <p:spPr bwMode="auto">
              <a:xfrm>
                <a:off x="3600" y="3288"/>
                <a:ext cx="181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32796" name="Object 15"/>
            <p:cNvGraphicFramePr>
              <a:graphicFrameLocks noChangeAspect="1"/>
            </p:cNvGraphicFramePr>
            <p:nvPr/>
          </p:nvGraphicFramePr>
          <p:xfrm>
            <a:off x="3852" y="3287"/>
            <a:ext cx="18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95" name="Equation" r:id="rId17" imgW="247557" imgH="257175" progId="Equation.3">
                    <p:embed/>
                  </p:oleObj>
                </mc:Choice>
                <mc:Fallback>
                  <p:oleObj name="Equation" r:id="rId17" imgW="247557" imgH="257175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2" y="3287"/>
                          <a:ext cx="18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775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333375"/>
            <a:ext cx="3106738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7.</a:t>
            </a:r>
            <a:r>
              <a:rPr lang="en-US" altLang="zh-CN" sz="2800" smtClean="0">
                <a:ea typeface="楷体_GB2312" pitchFamily="49" charset="-122"/>
              </a:rPr>
              <a:t>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计算心形线</a:t>
            </a:r>
            <a:endParaRPr lang="zh-CN" altLang="en-US" sz="2800" smtClean="0">
              <a:ea typeface="楷体_GB2312" pitchFamily="49" charset="-122"/>
            </a:endParaRPr>
          </a:p>
        </p:txBody>
      </p:sp>
      <p:sp>
        <p:nvSpPr>
          <p:cNvPr id="32776" name="Text Box 18"/>
          <p:cNvSpPr txBox="1">
            <a:spLocks noChangeArrowheads="1"/>
          </p:cNvSpPr>
          <p:nvPr/>
        </p:nvSpPr>
        <p:spPr bwMode="auto">
          <a:xfrm>
            <a:off x="6588125" y="333375"/>
            <a:ext cx="106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与圆</a:t>
            </a:r>
          </a:p>
        </p:txBody>
      </p:sp>
      <p:sp>
        <p:nvSpPr>
          <p:cNvPr id="32777" name="Text Box 19"/>
          <p:cNvSpPr txBox="1">
            <a:spLocks noChangeArrowheads="1"/>
          </p:cNvSpPr>
          <p:nvPr/>
        </p:nvSpPr>
        <p:spPr bwMode="auto">
          <a:xfrm>
            <a:off x="228600" y="957263"/>
            <a:ext cx="3200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所围图形的面积</a:t>
            </a:r>
            <a:r>
              <a:rPr kumimoji="1" lang="en-US" altLang="zh-CN"/>
              <a:t>.   </a:t>
            </a:r>
            <a:endParaRPr kumimoji="1" lang="en-US" altLang="zh-CN" b="1">
              <a:solidFill>
                <a:schemeClr val="accent2"/>
              </a:solidFill>
            </a:endParaRPr>
          </a:p>
        </p:txBody>
      </p:sp>
      <p:sp>
        <p:nvSpPr>
          <p:cNvPr id="204820" name="Text Box 20"/>
          <p:cNvSpPr txBox="1">
            <a:spLocks noChangeArrowheads="1"/>
          </p:cNvSpPr>
          <p:nvPr/>
        </p:nvSpPr>
        <p:spPr bwMode="auto">
          <a:xfrm>
            <a:off x="539750" y="1490663"/>
            <a:ext cx="2971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解</a:t>
            </a:r>
            <a:r>
              <a:rPr kumimoji="1" lang="en-US" altLang="zh-CN" b="1">
                <a:solidFill>
                  <a:schemeClr val="tx2"/>
                </a:solidFill>
              </a:rPr>
              <a:t>:</a:t>
            </a:r>
            <a:r>
              <a:rPr kumimoji="1" lang="en-US" altLang="zh-CN">
                <a:solidFill>
                  <a:schemeClr val="tx2"/>
                </a:solidFill>
              </a:rPr>
              <a:t> </a:t>
            </a:r>
            <a:r>
              <a:rPr kumimoji="1" lang="zh-CN" altLang="en-US"/>
              <a:t>利用对称性</a:t>
            </a:r>
            <a:r>
              <a:rPr kumimoji="1" lang="en-US" altLang="zh-CN"/>
              <a:t>,</a:t>
            </a:r>
            <a:endParaRPr kumimoji="1" lang="en-US" altLang="zh-CN">
              <a:solidFill>
                <a:schemeClr val="tx2"/>
              </a:solidFill>
            </a:endParaRPr>
          </a:p>
        </p:txBody>
      </p:sp>
      <p:graphicFrame>
        <p:nvGraphicFramePr>
          <p:cNvPr id="32779" name="Object 21"/>
          <p:cNvGraphicFramePr>
            <a:graphicFrameLocks noChangeAspect="1"/>
          </p:cNvGraphicFramePr>
          <p:nvPr/>
        </p:nvGraphicFramePr>
        <p:xfrm>
          <a:off x="3276600" y="404813"/>
          <a:ext cx="3340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6" name="Equation" r:id="rId19" imgW="3286153" imgH="333524" progId="Equation.DSMT4">
                  <p:embed/>
                </p:oleObj>
              </mc:Choice>
              <mc:Fallback>
                <p:oleObj name="Equation" r:id="rId19" imgW="3286153" imgH="333524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04813"/>
                        <a:ext cx="3340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7" name="Text Box 27"/>
          <p:cNvSpPr txBox="1">
            <a:spLocks noChangeArrowheads="1"/>
          </p:cNvSpPr>
          <p:nvPr/>
        </p:nvSpPr>
        <p:spPr bwMode="auto">
          <a:xfrm>
            <a:off x="3132138" y="1490663"/>
            <a:ext cx="1981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所求面积</a:t>
            </a:r>
          </a:p>
        </p:txBody>
      </p:sp>
      <p:graphicFrame>
        <p:nvGraphicFramePr>
          <p:cNvPr id="32781" name="Object 30"/>
          <p:cNvGraphicFramePr>
            <a:graphicFrameLocks noChangeAspect="1"/>
          </p:cNvGraphicFramePr>
          <p:nvPr/>
        </p:nvGraphicFramePr>
        <p:xfrm>
          <a:off x="7464425" y="447675"/>
          <a:ext cx="825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7" name="Equation" r:id="rId21" imgW="771441" imgH="257175" progId="Equation.DSMT4">
                  <p:embed/>
                </p:oleObj>
              </mc:Choice>
              <mc:Fallback>
                <p:oleObj name="Equation" r:id="rId21" imgW="771441" imgH="257175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425" y="447675"/>
                        <a:ext cx="8255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7" name="Object 37"/>
          <p:cNvGraphicFramePr>
            <a:graphicFrameLocks noChangeAspect="1"/>
          </p:cNvGraphicFramePr>
          <p:nvPr/>
        </p:nvGraphicFramePr>
        <p:xfrm>
          <a:off x="2833688" y="2085975"/>
          <a:ext cx="3186112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8" name="Equation" r:id="rId23" imgW="3133604" imgH="790612" progId="Equation.3">
                  <p:embed/>
                </p:oleObj>
              </mc:Choice>
              <mc:Fallback>
                <p:oleObj name="Equation" r:id="rId23" imgW="3133604" imgH="790612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3688" y="2085975"/>
                        <a:ext cx="3186112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8" name="Object 38"/>
          <p:cNvGraphicFramePr>
            <a:graphicFrameLocks noChangeAspect="1"/>
          </p:cNvGraphicFramePr>
          <p:nvPr/>
        </p:nvGraphicFramePr>
        <p:xfrm>
          <a:off x="2209800" y="2327275"/>
          <a:ext cx="495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9" name="Equation" r:id="rId25" imgW="438243" imgH="247799" progId="Equation.3">
                  <p:embed/>
                </p:oleObj>
              </mc:Choice>
              <mc:Fallback>
                <p:oleObj name="Equation" r:id="rId25" imgW="438243" imgH="247799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327275"/>
                        <a:ext cx="4953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9" name="Object 39"/>
          <p:cNvGraphicFramePr>
            <a:graphicFrameLocks noChangeAspect="1"/>
          </p:cNvGraphicFramePr>
          <p:nvPr/>
        </p:nvGraphicFramePr>
        <p:xfrm>
          <a:off x="704850" y="2085975"/>
          <a:ext cx="15240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0" name="Equation" r:id="rId27" imgW="1466943" imgH="790612" progId="Equation.3">
                  <p:embed/>
                </p:oleObj>
              </mc:Choice>
              <mc:Fallback>
                <p:oleObj name="Equation" r:id="rId27" imgW="1466943" imgH="790612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2085975"/>
                        <a:ext cx="15240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0" name="Object 40"/>
          <p:cNvGraphicFramePr>
            <a:graphicFrameLocks noChangeAspect="1"/>
          </p:cNvGraphicFramePr>
          <p:nvPr/>
        </p:nvGraphicFramePr>
        <p:xfrm>
          <a:off x="3048000" y="2466975"/>
          <a:ext cx="2159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1" name="Equation" r:id="rId29" imgW="161916" imgH="514350" progId="Equation.3">
                  <p:embed/>
                </p:oleObj>
              </mc:Choice>
              <mc:Fallback>
                <p:oleObj name="Equation" r:id="rId29" imgW="161916" imgH="51435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466975"/>
                        <a:ext cx="2159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1" name="Object 41"/>
          <p:cNvGraphicFramePr>
            <a:graphicFrameLocks noChangeAspect="1"/>
          </p:cNvGraphicFramePr>
          <p:nvPr/>
        </p:nvGraphicFramePr>
        <p:xfrm>
          <a:off x="1057275" y="3076575"/>
          <a:ext cx="22098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2" name="Equation" r:id="rId31" imgW="2152743" imgH="790612" progId="Equation.3">
                  <p:embed/>
                </p:oleObj>
              </mc:Choice>
              <mc:Fallback>
                <p:oleObj name="Equation" r:id="rId31" imgW="2152743" imgH="790612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275" y="3076575"/>
                        <a:ext cx="22098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2" name="Object 42"/>
          <p:cNvGraphicFramePr>
            <a:graphicFrameLocks noChangeAspect="1"/>
          </p:cNvGraphicFramePr>
          <p:nvPr/>
        </p:nvGraphicFramePr>
        <p:xfrm>
          <a:off x="3392488" y="3076575"/>
          <a:ext cx="3770312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3" name="Equation" r:id="rId33" imgW="3714694" imgH="790612" progId="Equation.3">
                  <p:embed/>
                </p:oleObj>
              </mc:Choice>
              <mc:Fallback>
                <p:oleObj name="Equation" r:id="rId33" imgW="3714694" imgH="790612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2488" y="3076575"/>
                        <a:ext cx="3770312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3" name="Object 43"/>
          <p:cNvGraphicFramePr>
            <a:graphicFrameLocks noChangeAspect="1"/>
          </p:cNvGraphicFramePr>
          <p:nvPr/>
        </p:nvGraphicFramePr>
        <p:xfrm>
          <a:off x="1057275" y="4219575"/>
          <a:ext cx="3287713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4" name="Equation" r:id="rId35" imgW="3228947" imgH="790612" progId="Equation.3">
                  <p:embed/>
                </p:oleObj>
              </mc:Choice>
              <mc:Fallback>
                <p:oleObj name="Equation" r:id="rId35" imgW="3228947" imgH="790612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275" y="4219575"/>
                        <a:ext cx="3287713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4" name="Object 44"/>
          <p:cNvGraphicFramePr>
            <a:graphicFrameLocks noChangeAspect="1"/>
          </p:cNvGraphicFramePr>
          <p:nvPr/>
        </p:nvGraphicFramePr>
        <p:xfrm>
          <a:off x="1057275" y="5222875"/>
          <a:ext cx="2044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5" name="Equation" r:id="rId37" imgW="1990827" imgH="790612" progId="Equation.3">
                  <p:embed/>
                </p:oleObj>
              </mc:Choice>
              <mc:Fallback>
                <p:oleObj name="Equation" r:id="rId37" imgW="1990827" imgH="790612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275" y="5222875"/>
                        <a:ext cx="20447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5" name="Object 45"/>
          <p:cNvGraphicFramePr>
            <a:graphicFrameLocks noChangeAspect="1"/>
          </p:cNvGraphicFramePr>
          <p:nvPr/>
        </p:nvGraphicFramePr>
        <p:xfrm>
          <a:off x="3060700" y="2085975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6" name="Equation" r:id="rId39" imgW="180984" imgH="180826" progId="Equation.3">
                  <p:embed/>
                </p:oleObj>
              </mc:Choice>
              <mc:Fallback>
                <p:oleObj name="Equation" r:id="rId39" imgW="180984" imgH="180826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2085975"/>
                        <a:ext cx="2413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6" name="Object 46"/>
          <p:cNvGraphicFramePr>
            <a:graphicFrameLocks noChangeAspect="1"/>
          </p:cNvGraphicFramePr>
          <p:nvPr/>
        </p:nvGraphicFramePr>
        <p:xfrm>
          <a:off x="3081338" y="3533775"/>
          <a:ext cx="2159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7" name="Equation" r:id="rId41" imgW="161916" imgH="514350" progId="Equation.3">
                  <p:embed/>
                </p:oleObj>
              </mc:Choice>
              <mc:Fallback>
                <p:oleObj name="Equation" r:id="rId41" imgW="161916" imgH="51435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1338" y="3533775"/>
                        <a:ext cx="2159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7" name="Object 47"/>
          <p:cNvGraphicFramePr>
            <a:graphicFrameLocks noChangeAspect="1"/>
          </p:cNvGraphicFramePr>
          <p:nvPr/>
        </p:nvGraphicFramePr>
        <p:xfrm>
          <a:off x="3144838" y="3152775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8" name="Equation" r:id="rId43" imgW="180984" imgH="180826" progId="Equation.3">
                  <p:embed/>
                </p:oleObj>
              </mc:Choice>
              <mc:Fallback>
                <p:oleObj name="Equation" r:id="rId43" imgW="180984" imgH="180826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4838" y="3152775"/>
                        <a:ext cx="2413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48" name="Line 48"/>
          <p:cNvSpPr>
            <a:spLocks noChangeShapeType="1"/>
          </p:cNvSpPr>
          <p:nvPr/>
        </p:nvSpPr>
        <p:spPr bwMode="auto">
          <a:xfrm>
            <a:off x="3962400" y="2771775"/>
            <a:ext cx="1447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4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4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4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4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4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4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4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4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4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04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4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04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4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04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04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04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2" grpId="0" animBg="1"/>
      <p:bldP spid="204805" grpId="0" animBg="1"/>
      <p:bldP spid="204820" grpId="0" autoUpdateAnimBg="0"/>
      <p:bldP spid="204827" grpId="0" autoUpdateAnimBg="0"/>
      <p:bldP spid="204848" grpId="0" animBg="1"/>
      <p:bldP spid="36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99" name="Group 123"/>
          <p:cNvGrpSpPr>
            <a:grpSpLocks/>
          </p:cNvGrpSpPr>
          <p:nvPr/>
        </p:nvGrpSpPr>
        <p:grpSpPr bwMode="auto">
          <a:xfrm>
            <a:off x="5400675" y="3517900"/>
            <a:ext cx="3514725" cy="2527300"/>
            <a:chOff x="3402" y="2216"/>
            <a:chExt cx="2214" cy="1592"/>
          </a:xfrm>
        </p:grpSpPr>
        <p:graphicFrame>
          <p:nvGraphicFramePr>
            <p:cNvPr id="15410" name="Object 46"/>
            <p:cNvGraphicFramePr>
              <a:graphicFrameLocks noChangeAspect="1"/>
            </p:cNvGraphicFramePr>
            <p:nvPr/>
          </p:nvGraphicFramePr>
          <p:xfrm>
            <a:off x="3557" y="2233"/>
            <a:ext cx="1987" cy="13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10" name="位图图像" r:id="rId3" imgW="0" imgH="0" progId="Paint.Picture">
                    <p:embed/>
                  </p:oleObj>
                </mc:Choice>
                <mc:Fallback>
                  <p:oleObj name="位图图像" r:id="rId3" imgW="0" imgH="0" progId="Paint.Picture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7" y="2233"/>
                          <a:ext cx="1987" cy="13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1" name="Object 48"/>
            <p:cNvGraphicFramePr>
              <a:graphicFrameLocks noChangeAspect="1"/>
            </p:cNvGraphicFramePr>
            <p:nvPr/>
          </p:nvGraphicFramePr>
          <p:xfrm>
            <a:off x="3402" y="2304"/>
            <a:ext cx="174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11" name="Equation" r:id="rId5" imgW="238190" imgH="257175" progId="Equation.3">
                    <p:embed/>
                  </p:oleObj>
                </mc:Choice>
                <mc:Fallback>
                  <p:oleObj name="Equation" r:id="rId5" imgW="238190" imgH="257175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2" y="2304"/>
                          <a:ext cx="174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2" name="Object 50"/>
            <p:cNvGraphicFramePr>
              <a:graphicFrameLocks noChangeAspect="1"/>
            </p:cNvGraphicFramePr>
            <p:nvPr/>
          </p:nvGraphicFramePr>
          <p:xfrm>
            <a:off x="5104" y="3563"/>
            <a:ext cx="152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12" name="Equation" r:id="rId7" imgW="200053" imgH="352276" progId="Equation.3">
                    <p:embed/>
                  </p:oleObj>
                </mc:Choice>
                <mc:Fallback>
                  <p:oleObj name="Equation" r:id="rId7" imgW="200053" imgH="352276" progId="Equation.3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4" y="3563"/>
                          <a:ext cx="152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3" name="Object 51"/>
            <p:cNvGraphicFramePr>
              <a:graphicFrameLocks noChangeAspect="1"/>
            </p:cNvGraphicFramePr>
            <p:nvPr/>
          </p:nvGraphicFramePr>
          <p:xfrm>
            <a:off x="5314" y="3583"/>
            <a:ext cx="160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13" name="Equation" r:id="rId9" imgW="209420" imgH="257175" progId="Equation.3">
                    <p:embed/>
                  </p:oleObj>
                </mc:Choice>
                <mc:Fallback>
                  <p:oleObj name="Equation" r:id="rId9" imgW="209420" imgH="257175" progId="Equation.3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14" y="3583"/>
                          <a:ext cx="160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4" name="Object 53"/>
            <p:cNvGraphicFramePr>
              <a:graphicFrameLocks noChangeAspect="1"/>
            </p:cNvGraphicFramePr>
            <p:nvPr/>
          </p:nvGraphicFramePr>
          <p:xfrm>
            <a:off x="3897" y="3600"/>
            <a:ext cx="159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14" name="Equation" r:id="rId11" imgW="209420" imgH="257175" progId="Equation.3">
                    <p:embed/>
                  </p:oleObj>
                </mc:Choice>
                <mc:Fallback>
                  <p:oleObj name="Equation" r:id="rId11" imgW="209420" imgH="257175" progId="Equation.3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7" y="3600"/>
                          <a:ext cx="159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5" name="Object 47"/>
            <p:cNvGraphicFramePr>
              <a:graphicFrameLocks noChangeAspect="1"/>
            </p:cNvGraphicFramePr>
            <p:nvPr/>
          </p:nvGraphicFramePr>
          <p:xfrm>
            <a:off x="4680" y="2216"/>
            <a:ext cx="936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15" name="Equation" r:id="rId13" imgW="1428806" imgH="390451" progId="Equation.3">
                    <p:embed/>
                  </p:oleObj>
                </mc:Choice>
                <mc:Fallback>
                  <p:oleObj name="Equation" r:id="rId13" imgW="1428806" imgH="390451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0" y="2216"/>
                          <a:ext cx="936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6" name="Object 52"/>
            <p:cNvGraphicFramePr>
              <a:graphicFrameLocks noChangeAspect="1"/>
            </p:cNvGraphicFramePr>
            <p:nvPr/>
          </p:nvGraphicFramePr>
          <p:xfrm>
            <a:off x="3664" y="2216"/>
            <a:ext cx="904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16" name="Equation" r:id="rId15" imgW="1380967" imgH="390451" progId="Equation.3">
                    <p:embed/>
                  </p:oleObj>
                </mc:Choice>
                <mc:Fallback>
                  <p:oleObj name="Equation" r:id="rId15" imgW="1380967" imgH="390451" progId="Equation.3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4" y="2216"/>
                          <a:ext cx="904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5417" name="Picture 115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3552"/>
              <a:ext cx="19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333375"/>
            <a:ext cx="418465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3200" b="1" smtClean="0">
                <a:ea typeface="楷体_GB2312" pitchFamily="49" charset="-122"/>
              </a:rPr>
              <a:t>一、平面图形的面积</a:t>
            </a:r>
          </a:p>
        </p:txBody>
      </p:sp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539750" y="990600"/>
            <a:ext cx="3429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b="1"/>
              <a:t>1. </a:t>
            </a:r>
            <a:r>
              <a:rPr kumimoji="1" lang="zh-CN" altLang="en-US" b="1"/>
              <a:t>直角坐标情形</a:t>
            </a:r>
          </a:p>
        </p:txBody>
      </p:sp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928688" y="1524000"/>
            <a:ext cx="144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设曲线</a:t>
            </a:r>
          </a:p>
        </p:txBody>
      </p:sp>
      <p:graphicFrame>
        <p:nvGraphicFramePr>
          <p:cNvPr id="50181" name="Object 5"/>
          <p:cNvGraphicFramePr>
            <a:graphicFrameLocks noChangeAspect="1"/>
          </p:cNvGraphicFramePr>
          <p:nvPr/>
        </p:nvGraphicFramePr>
        <p:xfrm>
          <a:off x="2105025" y="1570038"/>
          <a:ext cx="225266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7" name="Equation" r:id="rId18" imgW="847716" imgH="142987" progId="Equation.3">
                  <p:embed/>
                </p:oleObj>
              </mc:Choice>
              <mc:Fallback>
                <p:oleObj name="Equation" r:id="rId18" imgW="847716" imgH="14298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5025" y="1570038"/>
                        <a:ext cx="225266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4357688" y="1524000"/>
            <a:ext cx="1905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与直线</a:t>
            </a:r>
          </a:p>
        </p:txBody>
      </p:sp>
      <p:graphicFrame>
        <p:nvGraphicFramePr>
          <p:cNvPr id="50183" name="Object 7"/>
          <p:cNvGraphicFramePr>
            <a:graphicFrameLocks noChangeAspect="1"/>
          </p:cNvGraphicFramePr>
          <p:nvPr/>
        </p:nvGraphicFramePr>
        <p:xfrm>
          <a:off x="228600" y="2154238"/>
          <a:ext cx="31099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8" name="Equation" r:id="rId20" imgW="1190616" imgH="142987" progId="Equation.3">
                  <p:embed/>
                </p:oleObj>
              </mc:Choice>
              <mc:Fallback>
                <p:oleObj name="Equation" r:id="rId20" imgW="1190616" imgH="142987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154238"/>
                        <a:ext cx="310991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4" name="Text Box 8"/>
          <p:cNvSpPr txBox="1">
            <a:spLocks noChangeArrowheads="1"/>
          </p:cNvSpPr>
          <p:nvPr/>
        </p:nvSpPr>
        <p:spPr bwMode="auto">
          <a:xfrm>
            <a:off x="3276600" y="2130425"/>
            <a:ext cx="2438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及</a:t>
            </a:r>
            <a:r>
              <a:rPr kumimoji="1" lang="zh-CN" altLang="en-US" i="1"/>
              <a:t> </a:t>
            </a:r>
            <a:r>
              <a:rPr kumimoji="1" lang="en-US" altLang="zh-CN" i="1"/>
              <a:t>x</a:t>
            </a:r>
            <a:r>
              <a:rPr kumimoji="1" lang="en-US" altLang="zh-CN"/>
              <a:t> </a:t>
            </a:r>
            <a:r>
              <a:rPr kumimoji="1" lang="zh-CN" altLang="en-US"/>
              <a:t>轴所围曲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2744788" y="2681288"/>
            <a:ext cx="31226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则</a:t>
            </a:r>
            <a:r>
              <a:rPr kumimoji="1" lang="en-US" altLang="zh-CN"/>
              <a:t>[</a:t>
            </a:r>
            <a:r>
              <a:rPr kumimoji="1" lang="en-US" altLang="zh-CN" i="1"/>
              <a:t>x</a:t>
            </a:r>
            <a:r>
              <a:rPr kumimoji="1" lang="en-US" altLang="zh-CN"/>
              <a:t>,</a:t>
            </a:r>
            <a:r>
              <a:rPr kumimoji="1" lang="en-US" altLang="zh-CN" sz="1200"/>
              <a:t> </a:t>
            </a:r>
            <a:r>
              <a:rPr kumimoji="1" lang="en-US" altLang="zh-CN" i="1"/>
              <a:t>x+</a:t>
            </a:r>
            <a:r>
              <a:rPr kumimoji="1" lang="en-US" altLang="zh-CN"/>
              <a:t>d</a:t>
            </a:r>
            <a:r>
              <a:rPr kumimoji="1" lang="en-US" altLang="zh-CN" i="1"/>
              <a:t>x</a:t>
            </a:r>
            <a:r>
              <a:rPr kumimoji="1" lang="en-US" altLang="zh-CN"/>
              <a:t>]</a:t>
            </a:r>
            <a:r>
              <a:rPr kumimoji="1" lang="zh-CN" altLang="en-US"/>
              <a:t>上对应</a:t>
            </a:r>
          </a:p>
        </p:txBody>
      </p:sp>
      <p:graphicFrame>
        <p:nvGraphicFramePr>
          <p:cNvPr id="50186" name="Object 10"/>
          <p:cNvGraphicFramePr>
            <a:graphicFrameLocks noChangeAspect="1"/>
          </p:cNvGraphicFramePr>
          <p:nvPr/>
        </p:nvGraphicFramePr>
        <p:xfrm>
          <a:off x="2578100" y="3421063"/>
          <a:ext cx="1993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9" name="Equation" r:id="rId22" imgW="1933621" imgH="352276" progId="Equation.3">
                  <p:embed/>
                </p:oleObj>
              </mc:Choice>
              <mc:Fallback>
                <p:oleObj name="Equation" r:id="rId22" imgW="1933621" imgH="35227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100" y="3421063"/>
                        <a:ext cx="19939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06" name="Object 30"/>
          <p:cNvGraphicFramePr>
            <a:graphicFrameLocks noChangeAspect="1"/>
          </p:cNvGraphicFramePr>
          <p:nvPr/>
        </p:nvGraphicFramePr>
        <p:xfrm>
          <a:off x="2935288" y="3949700"/>
          <a:ext cx="206851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0" name="Equation" r:id="rId24" imgW="2009896" imgH="714263" progId="Equation.3">
                  <p:embed/>
                </p:oleObj>
              </mc:Choice>
              <mc:Fallback>
                <p:oleObj name="Equation" r:id="rId24" imgW="2009896" imgH="714263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288" y="3949700"/>
                        <a:ext cx="2068512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19" name="Text Box 43"/>
          <p:cNvSpPr txBox="1">
            <a:spLocks noChangeArrowheads="1"/>
          </p:cNvSpPr>
          <p:nvPr/>
        </p:nvSpPr>
        <p:spPr bwMode="auto">
          <a:xfrm>
            <a:off x="152400" y="2701925"/>
            <a:ext cx="2971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边梯形面积为</a:t>
            </a:r>
            <a:r>
              <a:rPr kumimoji="1" lang="zh-CN" altLang="en-US" sz="1200"/>
              <a:t> </a:t>
            </a:r>
            <a:r>
              <a:rPr kumimoji="1" lang="en-US" altLang="zh-CN" i="1"/>
              <a:t>A</a:t>
            </a:r>
            <a:r>
              <a:rPr kumimoji="1" lang="en-US" altLang="zh-CN"/>
              <a:t>,</a:t>
            </a:r>
          </a:p>
        </p:txBody>
      </p:sp>
      <p:sp>
        <p:nvSpPr>
          <p:cNvPr id="50220" name="Text Box 44"/>
          <p:cNvSpPr txBox="1">
            <a:spLocks noChangeArrowheads="1"/>
          </p:cNvSpPr>
          <p:nvPr/>
        </p:nvSpPr>
        <p:spPr bwMode="auto">
          <a:xfrm>
            <a:off x="544513" y="4748213"/>
            <a:ext cx="38290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</a:pPr>
            <a:r>
              <a:rPr kumimoji="1" lang="zh-CN" altLang="en-US"/>
              <a:t>右下图所示图形面积为 </a:t>
            </a:r>
          </a:p>
        </p:txBody>
      </p:sp>
      <p:graphicFrame>
        <p:nvGraphicFramePr>
          <p:cNvPr id="50231" name="Object 55"/>
          <p:cNvGraphicFramePr>
            <a:graphicFrameLocks noChangeAspect="1"/>
          </p:cNvGraphicFramePr>
          <p:nvPr/>
        </p:nvGraphicFramePr>
        <p:xfrm>
          <a:off x="1182688" y="5397500"/>
          <a:ext cx="33655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1" name="Equation" r:id="rId26" imgW="3305221" imgH="714263" progId="Equation.DSMT4">
                  <p:embed/>
                </p:oleObj>
              </mc:Choice>
              <mc:Fallback>
                <p:oleObj name="Equation" r:id="rId26" imgW="3305221" imgH="714263" progId="Equation.DSMT4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5397500"/>
                        <a:ext cx="33655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263" name="Group 87"/>
          <p:cNvGrpSpPr>
            <a:grpSpLocks/>
          </p:cNvGrpSpPr>
          <p:nvPr/>
        </p:nvGrpSpPr>
        <p:grpSpPr bwMode="auto">
          <a:xfrm>
            <a:off x="6146800" y="901700"/>
            <a:ext cx="2565400" cy="2049463"/>
            <a:chOff x="3872" y="568"/>
            <a:chExt cx="1616" cy="1291"/>
          </a:xfrm>
        </p:grpSpPr>
        <p:pic>
          <p:nvPicPr>
            <p:cNvPr id="15400" name="Picture 88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" y="1626"/>
              <a:ext cx="19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401" name="Group 89"/>
            <p:cNvGrpSpPr>
              <a:grpSpLocks/>
            </p:cNvGrpSpPr>
            <p:nvPr/>
          </p:nvGrpSpPr>
          <p:grpSpPr bwMode="auto">
            <a:xfrm>
              <a:off x="3872" y="568"/>
              <a:ext cx="1616" cy="1291"/>
              <a:chOff x="3872" y="568"/>
              <a:chExt cx="1616" cy="1291"/>
            </a:xfrm>
          </p:grpSpPr>
          <p:sp>
            <p:nvSpPr>
              <p:cNvPr id="15402" name="Line 90"/>
              <p:cNvSpPr>
                <a:spLocks noChangeShapeType="1"/>
              </p:cNvSpPr>
              <p:nvPr/>
            </p:nvSpPr>
            <p:spPr bwMode="auto">
              <a:xfrm flipV="1">
                <a:off x="4088" y="676"/>
                <a:ext cx="0" cy="93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5403" name="Object 91"/>
              <p:cNvGraphicFramePr>
                <a:graphicFrameLocks noChangeAspect="1"/>
              </p:cNvGraphicFramePr>
              <p:nvPr/>
            </p:nvGraphicFramePr>
            <p:xfrm>
              <a:off x="5328" y="1667"/>
              <a:ext cx="160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22" name="Equation" r:id="rId29" imgW="200053" imgH="247799" progId="Equation.3">
                      <p:embed/>
                    </p:oleObj>
                  </mc:Choice>
                  <mc:Fallback>
                    <p:oleObj name="Equation" r:id="rId29" imgW="200053" imgH="247799" progId="Equation.3">
                      <p:embed/>
                      <p:pic>
                        <p:nvPicPr>
                          <p:cNvPr id="0" name="Object 9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28" y="1667"/>
                            <a:ext cx="160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404" name="Object 92"/>
              <p:cNvGraphicFramePr>
                <a:graphicFrameLocks noChangeAspect="1"/>
              </p:cNvGraphicFramePr>
              <p:nvPr/>
            </p:nvGraphicFramePr>
            <p:xfrm>
              <a:off x="5133" y="1632"/>
              <a:ext cx="128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23" name="Equation" r:id="rId31" imgW="142847" imgH="257175" progId="Equation.3">
                      <p:embed/>
                    </p:oleObj>
                  </mc:Choice>
                  <mc:Fallback>
                    <p:oleObj name="Equation" r:id="rId31" imgW="142847" imgH="257175" progId="Equation.3">
                      <p:embed/>
                      <p:pic>
                        <p:nvPicPr>
                          <p:cNvPr id="0" name="Object 9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33" y="1632"/>
                            <a:ext cx="128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405" name="Object 93"/>
              <p:cNvGraphicFramePr>
                <a:graphicFrameLocks noChangeAspect="1"/>
              </p:cNvGraphicFramePr>
              <p:nvPr/>
            </p:nvGraphicFramePr>
            <p:xfrm>
              <a:off x="4272" y="1654"/>
              <a:ext cx="144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24" name="Equation" r:id="rId33" imgW="171617" imgH="171450" progId="Equation.3">
                      <p:embed/>
                    </p:oleObj>
                  </mc:Choice>
                  <mc:Fallback>
                    <p:oleObj name="Equation" r:id="rId33" imgW="171617" imgH="171450" progId="Equation.3">
                      <p:embed/>
                      <p:pic>
                        <p:nvPicPr>
                          <p:cNvPr id="0" name="Object 9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2" y="1654"/>
                            <a:ext cx="144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406" name="Object 94"/>
              <p:cNvGraphicFramePr>
                <a:graphicFrameLocks noChangeAspect="1"/>
              </p:cNvGraphicFramePr>
              <p:nvPr/>
            </p:nvGraphicFramePr>
            <p:xfrm>
              <a:off x="3872" y="672"/>
              <a:ext cx="152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25" name="Equation" r:id="rId35" imgW="180984" imgH="247799" progId="Equation.3">
                      <p:embed/>
                    </p:oleObj>
                  </mc:Choice>
                  <mc:Fallback>
                    <p:oleObj name="Equation" r:id="rId35" imgW="180984" imgH="247799" progId="Equation.3">
                      <p:embed/>
                      <p:pic>
                        <p:nvPicPr>
                          <p:cNvPr id="0" name="Object 9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2" y="672"/>
                            <a:ext cx="152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407" name="Object 95"/>
              <p:cNvGraphicFramePr>
                <a:graphicFrameLocks noChangeAspect="1"/>
              </p:cNvGraphicFramePr>
              <p:nvPr/>
            </p:nvGraphicFramePr>
            <p:xfrm>
              <a:off x="4248" y="568"/>
              <a:ext cx="840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26" name="Equation" r:id="rId37" imgW="1276257" imgH="333524" progId="Equation.3">
                      <p:embed/>
                    </p:oleObj>
                  </mc:Choice>
                  <mc:Fallback>
                    <p:oleObj name="Equation" r:id="rId37" imgW="1276257" imgH="333524" progId="Equation.3">
                      <p:embed/>
                      <p:pic>
                        <p:nvPicPr>
                          <p:cNvPr id="0" name="Object 9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48" y="568"/>
                            <a:ext cx="840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408" name="Freeform 96"/>
              <p:cNvSpPr>
                <a:spLocks/>
              </p:cNvSpPr>
              <p:nvPr/>
            </p:nvSpPr>
            <p:spPr bwMode="auto">
              <a:xfrm>
                <a:off x="4334" y="761"/>
                <a:ext cx="838" cy="854"/>
              </a:xfrm>
              <a:custGeom>
                <a:avLst/>
                <a:gdLst>
                  <a:gd name="T0" fmla="*/ 0 w 816"/>
                  <a:gd name="T1" fmla="*/ 473 h 830"/>
                  <a:gd name="T2" fmla="*/ 0 w 816"/>
                  <a:gd name="T3" fmla="*/ 985 h 830"/>
                  <a:gd name="T4" fmla="*/ 957 w 816"/>
                  <a:gd name="T5" fmla="*/ 985 h 830"/>
                  <a:gd name="T6" fmla="*/ 957 w 816"/>
                  <a:gd name="T7" fmla="*/ 14 h 830"/>
                  <a:gd name="T8" fmla="*/ 536 w 816"/>
                  <a:gd name="T9" fmla="*/ 106 h 830"/>
                  <a:gd name="T10" fmla="*/ 417 w 816"/>
                  <a:gd name="T11" fmla="*/ 146 h 830"/>
                  <a:gd name="T12" fmla="*/ 377 w 816"/>
                  <a:gd name="T13" fmla="*/ 158 h 830"/>
                  <a:gd name="T14" fmla="*/ 337 w 816"/>
                  <a:gd name="T15" fmla="*/ 172 h 830"/>
                  <a:gd name="T16" fmla="*/ 177 w 816"/>
                  <a:gd name="T17" fmla="*/ 253 h 830"/>
                  <a:gd name="T18" fmla="*/ 96 w 816"/>
                  <a:gd name="T19" fmla="*/ 306 h 830"/>
                  <a:gd name="T20" fmla="*/ 32 w 816"/>
                  <a:gd name="T21" fmla="*/ 373 h 830"/>
                  <a:gd name="T22" fmla="*/ 0 w 816"/>
                  <a:gd name="T23" fmla="*/ 473 h 83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816" h="830">
                    <a:moveTo>
                      <a:pt x="0" y="398"/>
                    </a:moveTo>
                    <a:lnTo>
                      <a:pt x="0" y="830"/>
                    </a:lnTo>
                    <a:lnTo>
                      <a:pt x="816" y="830"/>
                    </a:lnTo>
                    <a:lnTo>
                      <a:pt x="816" y="14"/>
                    </a:lnTo>
                    <a:cubicBezTo>
                      <a:pt x="695" y="0"/>
                      <a:pt x="571" y="50"/>
                      <a:pt x="457" y="88"/>
                    </a:cubicBezTo>
                    <a:cubicBezTo>
                      <a:pt x="423" y="99"/>
                      <a:pt x="389" y="111"/>
                      <a:pt x="355" y="122"/>
                    </a:cubicBezTo>
                    <a:cubicBezTo>
                      <a:pt x="344" y="126"/>
                      <a:pt x="332" y="130"/>
                      <a:pt x="321" y="134"/>
                    </a:cubicBezTo>
                    <a:cubicBezTo>
                      <a:pt x="310" y="138"/>
                      <a:pt x="287" y="145"/>
                      <a:pt x="287" y="145"/>
                    </a:cubicBezTo>
                    <a:cubicBezTo>
                      <a:pt x="246" y="173"/>
                      <a:pt x="198" y="198"/>
                      <a:pt x="151" y="213"/>
                    </a:cubicBezTo>
                    <a:cubicBezTo>
                      <a:pt x="128" y="228"/>
                      <a:pt x="98" y="235"/>
                      <a:pt x="83" y="258"/>
                    </a:cubicBezTo>
                    <a:cubicBezTo>
                      <a:pt x="52" y="303"/>
                      <a:pt x="71" y="284"/>
                      <a:pt x="26" y="315"/>
                    </a:cubicBezTo>
                    <a:cubicBezTo>
                      <a:pt x="2" y="388"/>
                      <a:pt x="10" y="360"/>
                      <a:pt x="0" y="398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09" name="Line 97"/>
              <p:cNvSpPr>
                <a:spLocks noChangeShapeType="1"/>
              </p:cNvSpPr>
              <p:nvPr/>
            </p:nvSpPr>
            <p:spPr bwMode="auto">
              <a:xfrm>
                <a:off x="4088" y="1615"/>
                <a:ext cx="138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0274" name="Group 98"/>
          <p:cNvGrpSpPr>
            <a:grpSpLocks/>
          </p:cNvGrpSpPr>
          <p:nvPr/>
        </p:nvGrpSpPr>
        <p:grpSpPr bwMode="auto">
          <a:xfrm>
            <a:off x="7334250" y="1389063"/>
            <a:ext cx="965200" cy="1938337"/>
            <a:chOff x="4620" y="875"/>
            <a:chExt cx="608" cy="1221"/>
          </a:xfrm>
        </p:grpSpPr>
        <p:sp>
          <p:nvSpPr>
            <p:cNvPr id="15397" name="Line 99"/>
            <p:cNvSpPr>
              <a:spLocks noChangeShapeType="1"/>
            </p:cNvSpPr>
            <p:nvPr/>
          </p:nvSpPr>
          <p:spPr bwMode="auto">
            <a:xfrm flipV="1">
              <a:off x="4729" y="875"/>
              <a:ext cx="0" cy="7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398" name="Object 100"/>
            <p:cNvGraphicFramePr>
              <a:graphicFrameLocks noChangeAspect="1"/>
            </p:cNvGraphicFramePr>
            <p:nvPr/>
          </p:nvGraphicFramePr>
          <p:xfrm>
            <a:off x="4620" y="1840"/>
            <a:ext cx="608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27" name="Equation" r:id="rId39" imgW="904921" imgH="352276" progId="Equation.3">
                    <p:embed/>
                  </p:oleObj>
                </mc:Choice>
                <mc:Fallback>
                  <p:oleObj name="Equation" r:id="rId39" imgW="904921" imgH="352276" progId="Equation.3">
                    <p:embed/>
                    <p:pic>
                      <p:nvPicPr>
                        <p:cNvPr id="0" name="Object 1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0" y="1840"/>
                          <a:ext cx="608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99" name="Line 101"/>
            <p:cNvSpPr>
              <a:spLocks noChangeShapeType="1"/>
            </p:cNvSpPr>
            <p:nvPr/>
          </p:nvSpPr>
          <p:spPr bwMode="auto">
            <a:xfrm flipH="1" flipV="1">
              <a:off x="4738" y="1649"/>
              <a:ext cx="110" cy="223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0278" name="Group 102"/>
          <p:cNvGrpSpPr>
            <a:grpSpLocks/>
          </p:cNvGrpSpPr>
          <p:nvPr/>
        </p:nvGrpSpPr>
        <p:grpSpPr bwMode="auto">
          <a:xfrm>
            <a:off x="7162800" y="1447800"/>
            <a:ext cx="254000" cy="1482725"/>
            <a:chOff x="4512" y="912"/>
            <a:chExt cx="160" cy="934"/>
          </a:xfrm>
        </p:grpSpPr>
        <p:sp>
          <p:nvSpPr>
            <p:cNvPr id="15395" name="Line 103"/>
            <p:cNvSpPr>
              <a:spLocks noChangeShapeType="1"/>
            </p:cNvSpPr>
            <p:nvPr/>
          </p:nvSpPr>
          <p:spPr bwMode="auto">
            <a:xfrm flipV="1">
              <a:off x="4630" y="912"/>
              <a:ext cx="0" cy="6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396" name="Object 104"/>
            <p:cNvGraphicFramePr>
              <a:graphicFrameLocks noChangeAspect="1"/>
            </p:cNvGraphicFramePr>
            <p:nvPr/>
          </p:nvGraphicFramePr>
          <p:xfrm>
            <a:off x="4512" y="1654"/>
            <a:ext cx="16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28" name="Equation" r:id="rId41" imgW="200053" imgH="247799" progId="Equation.3">
                    <p:embed/>
                  </p:oleObj>
                </mc:Choice>
                <mc:Fallback>
                  <p:oleObj name="Equation" r:id="rId41" imgW="200053" imgH="247799" progId="Equation.3">
                    <p:embed/>
                    <p:pic>
                      <p:nvPicPr>
                        <p:cNvPr id="0" name="Object 1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1654"/>
                          <a:ext cx="16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281" name="Rectangle 105"/>
          <p:cNvSpPr>
            <a:spLocks noChangeArrowheads="1"/>
          </p:cNvSpPr>
          <p:nvPr/>
        </p:nvSpPr>
        <p:spPr bwMode="auto">
          <a:xfrm>
            <a:off x="7334250" y="1447800"/>
            <a:ext cx="173038" cy="1116013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0300" name="Group 124"/>
          <p:cNvGrpSpPr>
            <a:grpSpLocks/>
          </p:cNvGrpSpPr>
          <p:nvPr/>
        </p:nvGrpSpPr>
        <p:grpSpPr bwMode="auto">
          <a:xfrm>
            <a:off x="6424613" y="3989388"/>
            <a:ext cx="1195387" cy="2030412"/>
            <a:chOff x="4042" y="2496"/>
            <a:chExt cx="753" cy="1279"/>
          </a:xfrm>
        </p:grpSpPr>
        <p:sp>
          <p:nvSpPr>
            <p:cNvPr id="15390" name="Line 125"/>
            <p:cNvSpPr>
              <a:spLocks noChangeShapeType="1"/>
            </p:cNvSpPr>
            <p:nvPr/>
          </p:nvSpPr>
          <p:spPr bwMode="auto">
            <a:xfrm>
              <a:off x="4135" y="2976"/>
              <a:ext cx="0" cy="5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391" name="Object 126"/>
            <p:cNvGraphicFramePr>
              <a:graphicFrameLocks noChangeAspect="1"/>
            </p:cNvGraphicFramePr>
            <p:nvPr/>
          </p:nvGraphicFramePr>
          <p:xfrm>
            <a:off x="4042" y="3583"/>
            <a:ext cx="160" cy="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29" name="Equation" r:id="rId43" imgW="209420" imgH="257175" progId="Equation.3">
                    <p:embed/>
                  </p:oleObj>
                </mc:Choice>
                <mc:Fallback>
                  <p:oleObj name="Equation" r:id="rId43" imgW="209420" imgH="257175" progId="Equation.3">
                    <p:embed/>
                    <p:pic>
                      <p:nvPicPr>
                        <p:cNvPr id="0" name="Object 1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2" y="3583"/>
                          <a:ext cx="160" cy="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92" name="Line 127"/>
            <p:cNvSpPr>
              <a:spLocks noChangeShapeType="1"/>
            </p:cNvSpPr>
            <p:nvPr/>
          </p:nvSpPr>
          <p:spPr bwMode="auto">
            <a:xfrm>
              <a:off x="4219" y="3072"/>
              <a:ext cx="0" cy="45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393" name="Object 128"/>
            <p:cNvGraphicFramePr>
              <a:graphicFrameLocks noChangeAspect="1"/>
            </p:cNvGraphicFramePr>
            <p:nvPr/>
          </p:nvGraphicFramePr>
          <p:xfrm>
            <a:off x="4180" y="3531"/>
            <a:ext cx="615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30" name="Equation" r:id="rId45" imgW="971494" imgH="352276" progId="Equation.3">
                    <p:embed/>
                  </p:oleObj>
                </mc:Choice>
                <mc:Fallback>
                  <p:oleObj name="Equation" r:id="rId45" imgW="971494" imgH="352276" progId="Equation.3">
                    <p:embed/>
                    <p:pic>
                      <p:nvPicPr>
                        <p:cNvPr id="0" name="Object 1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0" y="3531"/>
                          <a:ext cx="615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94" name="Rectangle 129"/>
            <p:cNvSpPr>
              <a:spLocks noChangeArrowheads="1"/>
            </p:cNvSpPr>
            <p:nvPr/>
          </p:nvSpPr>
          <p:spPr bwMode="auto">
            <a:xfrm>
              <a:off x="4128" y="2496"/>
              <a:ext cx="91" cy="65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0307" name="Rectangle 131"/>
          <p:cNvSpPr>
            <a:spLocks noChangeArrowheads="1"/>
          </p:cNvSpPr>
          <p:nvPr/>
        </p:nvSpPr>
        <p:spPr bwMode="auto">
          <a:xfrm>
            <a:off x="279400" y="3314700"/>
            <a:ext cx="227647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kumimoji="1" lang="zh-CN" altLang="en-US"/>
              <a:t>的面积元素为</a:t>
            </a:r>
          </a:p>
        </p:txBody>
      </p:sp>
      <p:sp>
        <p:nvSpPr>
          <p:cNvPr id="50308" name="Rectangle 132"/>
          <p:cNvSpPr>
            <a:spLocks noChangeArrowheads="1"/>
          </p:cNvSpPr>
          <p:nvPr/>
        </p:nvSpPr>
        <p:spPr bwMode="auto">
          <a:xfrm>
            <a:off x="279400" y="4035425"/>
            <a:ext cx="3340100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kumimoji="1" lang="zh-CN" altLang="en-US"/>
              <a:t>曲边梯形面积为</a:t>
            </a:r>
          </a:p>
        </p:txBody>
      </p:sp>
      <p:grpSp>
        <p:nvGrpSpPr>
          <p:cNvPr id="52" name="Group 124"/>
          <p:cNvGrpSpPr>
            <a:grpSpLocks/>
          </p:cNvGrpSpPr>
          <p:nvPr/>
        </p:nvGrpSpPr>
        <p:grpSpPr bwMode="auto">
          <a:xfrm>
            <a:off x="7666038" y="4017963"/>
            <a:ext cx="681037" cy="1924050"/>
            <a:chOff x="4093" y="2496"/>
            <a:chExt cx="429" cy="1212"/>
          </a:xfrm>
        </p:grpSpPr>
        <p:sp>
          <p:nvSpPr>
            <p:cNvPr id="15385" name="Line 125"/>
            <p:cNvSpPr>
              <a:spLocks noChangeShapeType="1"/>
            </p:cNvSpPr>
            <p:nvPr/>
          </p:nvSpPr>
          <p:spPr bwMode="auto">
            <a:xfrm>
              <a:off x="4135" y="2976"/>
              <a:ext cx="0" cy="5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386" name="Object 126"/>
            <p:cNvGraphicFramePr>
              <a:graphicFrameLocks noChangeAspect="1"/>
            </p:cNvGraphicFramePr>
            <p:nvPr/>
          </p:nvGraphicFramePr>
          <p:xfrm>
            <a:off x="4093" y="3649"/>
            <a:ext cx="58" cy="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31" name="Equation" r:id="rId47" imgW="57206" imgH="57262" progId="Equation.DSMT4">
                    <p:embed/>
                  </p:oleObj>
                </mc:Choice>
                <mc:Fallback>
                  <p:oleObj name="Equation" r:id="rId47" imgW="57206" imgH="57262" progId="Equation.DSMT4">
                    <p:embed/>
                    <p:pic>
                      <p:nvPicPr>
                        <p:cNvPr id="0" name="Object 1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3" y="3649"/>
                          <a:ext cx="58" cy="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87" name="Line 127"/>
            <p:cNvSpPr>
              <a:spLocks noChangeShapeType="1"/>
            </p:cNvSpPr>
            <p:nvPr/>
          </p:nvSpPr>
          <p:spPr bwMode="auto">
            <a:xfrm>
              <a:off x="4219" y="3072"/>
              <a:ext cx="0" cy="45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388" name="Object 128"/>
            <p:cNvGraphicFramePr>
              <a:graphicFrameLocks noChangeAspect="1"/>
            </p:cNvGraphicFramePr>
            <p:nvPr/>
          </p:nvGraphicFramePr>
          <p:xfrm>
            <a:off x="4453" y="3597"/>
            <a:ext cx="69" cy="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32" name="Equation" r:id="rId49" imgW="85641" imgH="152363" progId="Equation.DSMT4">
                    <p:embed/>
                  </p:oleObj>
                </mc:Choice>
                <mc:Fallback>
                  <p:oleObj name="Equation" r:id="rId49" imgW="85641" imgH="152363" progId="Equation.DSMT4">
                    <p:embed/>
                    <p:pic>
                      <p:nvPicPr>
                        <p:cNvPr id="0" name="Object 1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3" y="3597"/>
                          <a:ext cx="69" cy="1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89" name="Rectangle 129"/>
            <p:cNvSpPr>
              <a:spLocks noChangeArrowheads="1"/>
            </p:cNvSpPr>
            <p:nvPr/>
          </p:nvSpPr>
          <p:spPr bwMode="auto">
            <a:xfrm>
              <a:off x="4128" y="2496"/>
              <a:ext cx="91" cy="65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8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0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0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0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0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0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0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0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0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autoUpdateAnimBg="0"/>
      <p:bldP spid="50180" grpId="0" autoUpdateAnimBg="0"/>
      <p:bldP spid="50182" grpId="0" autoUpdateAnimBg="0"/>
      <p:bldP spid="50184" grpId="0" autoUpdateAnimBg="0"/>
      <p:bldP spid="50185" grpId="0" autoUpdateAnimBg="0"/>
      <p:bldP spid="50219" grpId="0" autoUpdateAnimBg="0"/>
      <p:bldP spid="50220" grpId="0" build="p" autoUpdateAnimBg="0"/>
      <p:bldP spid="50281" grpId="0" animBg="1"/>
      <p:bldP spid="50307" grpId="0"/>
      <p:bldP spid="50308" grpId="0"/>
      <p:bldP spid="58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872" name="Group 48"/>
          <p:cNvGrpSpPr>
            <a:grpSpLocks/>
          </p:cNvGrpSpPr>
          <p:nvPr/>
        </p:nvGrpSpPr>
        <p:grpSpPr bwMode="auto">
          <a:xfrm>
            <a:off x="5880100" y="2316163"/>
            <a:ext cx="2584450" cy="1123950"/>
            <a:chOff x="3700" y="1296"/>
            <a:chExt cx="1628" cy="708"/>
          </a:xfrm>
        </p:grpSpPr>
        <p:graphicFrame>
          <p:nvGraphicFramePr>
            <p:cNvPr id="33832" name="Object 49"/>
            <p:cNvGraphicFramePr>
              <a:graphicFrameLocks noChangeAspect="1"/>
            </p:cNvGraphicFramePr>
            <p:nvPr/>
          </p:nvGraphicFramePr>
          <p:xfrm>
            <a:off x="3700" y="1296"/>
            <a:ext cx="1536" cy="7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14" name="位图图像" r:id="rId3" imgW="2438095" imgH="1123810" progId="Paint.Picture">
                    <p:embed/>
                  </p:oleObj>
                </mc:Choice>
                <mc:Fallback>
                  <p:oleObj name="位图图像" r:id="rId3" imgW="2438095" imgH="1123810" progId="Paint.Picture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0" y="1296"/>
                          <a:ext cx="1536" cy="7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33" name="Object 50"/>
            <p:cNvGraphicFramePr>
              <a:graphicFrameLocks noChangeAspect="1"/>
            </p:cNvGraphicFramePr>
            <p:nvPr/>
          </p:nvGraphicFramePr>
          <p:xfrm>
            <a:off x="5188" y="1725"/>
            <a:ext cx="140" cy="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15" name="Equation" r:id="rId5" imgW="171617" imgH="180826" progId="Equation.3">
                    <p:embed/>
                  </p:oleObj>
                </mc:Choice>
                <mc:Fallback>
                  <p:oleObj name="Equation" r:id="rId5" imgW="171617" imgH="180826" progId="Equation.3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8" y="1725"/>
                          <a:ext cx="140" cy="1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5875" name="Object 51"/>
          <p:cNvGraphicFramePr>
            <a:graphicFrameLocks noChangeAspect="1"/>
          </p:cNvGraphicFramePr>
          <p:nvPr/>
        </p:nvGraphicFramePr>
        <p:xfrm>
          <a:off x="7078663" y="2482850"/>
          <a:ext cx="12001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6" name="位图图像" r:id="rId7" imgW="1200318" imgH="457143" progId="Paint.Picture">
                  <p:embed/>
                </p:oleObj>
              </mc:Choice>
              <mc:Fallback>
                <p:oleObj name="位图图像" r:id="rId7" imgW="1200318" imgH="457143" progId="Paint.Picture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8663" y="2482850"/>
                        <a:ext cx="12001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30" name="Object 6"/>
          <p:cNvGraphicFramePr>
            <a:graphicFrameLocks noChangeAspect="1"/>
          </p:cNvGraphicFramePr>
          <p:nvPr/>
        </p:nvGraphicFramePr>
        <p:xfrm>
          <a:off x="1619250" y="3297238"/>
          <a:ext cx="17907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7" name="Equation" r:id="rId9" imgW="1733569" imgH="447712" progId="Equation.3">
                  <p:embed/>
                </p:oleObj>
              </mc:Choice>
              <mc:Fallback>
                <p:oleObj name="Equation" r:id="rId9" imgW="1733569" imgH="44771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297238"/>
                        <a:ext cx="17907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249238"/>
            <a:ext cx="267335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8.</a:t>
            </a:r>
            <a:r>
              <a:rPr lang="en-US" altLang="zh-CN" sz="2800" smtClean="0">
                <a:ea typeface="楷体_GB2312" pitchFamily="49" charset="-122"/>
              </a:rPr>
              <a:t>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求双纽线</a:t>
            </a:r>
            <a:endParaRPr lang="zh-CN" altLang="en-US" sz="2800" smtClean="0">
              <a:ea typeface="楷体_GB2312" pitchFamily="49" charset="-122"/>
            </a:endParaRPr>
          </a:p>
        </p:txBody>
      </p:sp>
      <p:sp>
        <p:nvSpPr>
          <p:cNvPr id="33798" name="Text Box 8"/>
          <p:cNvSpPr txBox="1">
            <a:spLocks noChangeArrowheads="1"/>
          </p:cNvSpPr>
          <p:nvPr/>
        </p:nvSpPr>
        <p:spPr bwMode="auto">
          <a:xfrm>
            <a:off x="4953000" y="249238"/>
            <a:ext cx="2667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所围图形面积</a:t>
            </a:r>
            <a:r>
              <a:rPr kumimoji="1" lang="en-US" altLang="zh-CN"/>
              <a:t>. </a:t>
            </a:r>
          </a:p>
        </p:txBody>
      </p:sp>
      <p:sp>
        <p:nvSpPr>
          <p:cNvPr id="205833" name="Text Box 9"/>
          <p:cNvSpPr txBox="1">
            <a:spLocks noChangeArrowheads="1"/>
          </p:cNvSpPr>
          <p:nvPr/>
        </p:nvSpPr>
        <p:spPr bwMode="auto">
          <a:xfrm>
            <a:off x="539750" y="822325"/>
            <a:ext cx="2806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解</a:t>
            </a:r>
            <a:r>
              <a:rPr kumimoji="1" lang="en-US" altLang="zh-CN" b="1">
                <a:solidFill>
                  <a:schemeClr val="tx2"/>
                </a:solidFill>
              </a:rPr>
              <a:t>:</a:t>
            </a:r>
            <a:r>
              <a:rPr kumimoji="1" lang="en-US" altLang="zh-CN">
                <a:solidFill>
                  <a:schemeClr val="tx2"/>
                </a:solidFill>
              </a:rPr>
              <a:t> </a:t>
            </a:r>
            <a:r>
              <a:rPr kumimoji="1" lang="zh-CN" altLang="en-US"/>
              <a:t>利用对称性</a:t>
            </a:r>
            <a:r>
              <a:rPr kumimoji="1" lang="en-US" altLang="zh-CN"/>
              <a:t>,</a:t>
            </a:r>
          </a:p>
        </p:txBody>
      </p:sp>
      <p:graphicFrame>
        <p:nvGraphicFramePr>
          <p:cNvPr id="33800" name="Object 10"/>
          <p:cNvGraphicFramePr>
            <a:graphicFrameLocks noChangeAspect="1"/>
          </p:cNvGraphicFramePr>
          <p:nvPr/>
        </p:nvGraphicFramePr>
        <p:xfrm>
          <a:off x="2889250" y="228600"/>
          <a:ext cx="20574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8" name="Equation" r:id="rId11" imgW="2000194" imgH="466799" progId="Equation.DSMT4">
                  <p:embed/>
                </p:oleObj>
              </mc:Choice>
              <mc:Fallback>
                <p:oleObj name="Equation" r:id="rId11" imgW="2000194" imgH="466799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0" y="228600"/>
                        <a:ext cx="20574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2463800" y="1392238"/>
          <a:ext cx="21209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9" name="Equation" r:id="rId13" imgW="2066767" imgH="790612" progId="Equation.3">
                  <p:embed/>
                </p:oleObj>
              </mc:Choice>
              <mc:Fallback>
                <p:oleObj name="Equation" r:id="rId13" imgW="2066767" imgH="790612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3800" y="1392238"/>
                        <a:ext cx="21209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36" name="Object 12"/>
          <p:cNvGraphicFramePr>
            <a:graphicFrameLocks noChangeAspect="1"/>
          </p:cNvGraphicFramePr>
          <p:nvPr/>
        </p:nvGraphicFramePr>
        <p:xfrm>
          <a:off x="1219200" y="1360488"/>
          <a:ext cx="12700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0" name="Equation" r:id="rId15" imgW="1209684" imgH="819076" progId="Equation.3">
                  <p:embed/>
                </p:oleObj>
              </mc:Choice>
              <mc:Fallback>
                <p:oleObj name="Equation" r:id="rId15" imgW="1209684" imgH="81907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360488"/>
                        <a:ext cx="12700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37" name="Object 13"/>
          <p:cNvGraphicFramePr>
            <a:graphicFrameLocks noChangeAspect="1"/>
          </p:cNvGraphicFramePr>
          <p:nvPr/>
        </p:nvGraphicFramePr>
        <p:xfrm>
          <a:off x="1619250" y="2274888"/>
          <a:ext cx="1204913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1" name="Equation" r:id="rId17" imgW="1152479" imgH="819076" progId="Equation.3">
                  <p:embed/>
                </p:oleObj>
              </mc:Choice>
              <mc:Fallback>
                <p:oleObj name="Equation" r:id="rId17" imgW="1152479" imgH="819076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274888"/>
                        <a:ext cx="1204913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38" name="Object 14"/>
          <p:cNvGraphicFramePr>
            <a:graphicFrameLocks noChangeAspect="1"/>
          </p:cNvGraphicFramePr>
          <p:nvPr/>
        </p:nvGraphicFramePr>
        <p:xfrm>
          <a:off x="2794000" y="2501900"/>
          <a:ext cx="1930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2" name="Equation" r:id="rId19" imgW="1876416" imgH="352276" progId="Equation.3">
                  <p:embed/>
                </p:oleObj>
              </mc:Choice>
              <mc:Fallback>
                <p:oleObj name="Equation" r:id="rId19" imgW="1876416" imgH="352276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000" y="2501900"/>
                        <a:ext cx="1930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39" name="Object 15"/>
          <p:cNvGraphicFramePr>
            <a:graphicFrameLocks noChangeAspect="1"/>
          </p:cNvGraphicFramePr>
          <p:nvPr/>
        </p:nvGraphicFramePr>
        <p:xfrm>
          <a:off x="3386138" y="3736975"/>
          <a:ext cx="204787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3" name="Equation" r:id="rId21" imgW="161916" imgH="257175" progId="Equation.3">
                  <p:embed/>
                </p:oleObj>
              </mc:Choice>
              <mc:Fallback>
                <p:oleObj name="Equation" r:id="rId21" imgW="161916" imgH="25717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6138" y="3736975"/>
                        <a:ext cx="204787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40" name="Text Box 16"/>
          <p:cNvSpPr txBox="1">
            <a:spLocks noChangeArrowheads="1"/>
          </p:cNvSpPr>
          <p:nvPr/>
        </p:nvSpPr>
        <p:spPr bwMode="auto">
          <a:xfrm>
            <a:off x="3132138" y="822325"/>
            <a:ext cx="236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则所求面积为</a:t>
            </a:r>
            <a:endParaRPr kumimoji="1" lang="zh-CN" altLang="en-US">
              <a:solidFill>
                <a:schemeClr val="tx2"/>
              </a:solidFill>
            </a:endParaRPr>
          </a:p>
        </p:txBody>
      </p:sp>
      <p:graphicFrame>
        <p:nvGraphicFramePr>
          <p:cNvPr id="205841" name="Object 17"/>
          <p:cNvGraphicFramePr>
            <a:graphicFrameLocks noChangeAspect="1"/>
          </p:cNvGraphicFramePr>
          <p:nvPr/>
        </p:nvGraphicFramePr>
        <p:xfrm>
          <a:off x="3397250" y="2933700"/>
          <a:ext cx="2159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4" name="Equation" r:id="rId23" imgW="161916" imgH="514350" progId="Equation.3">
                  <p:embed/>
                </p:oleObj>
              </mc:Choice>
              <mc:Fallback>
                <p:oleObj name="Equation" r:id="rId23" imgW="161916" imgH="51435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250" y="2933700"/>
                        <a:ext cx="2159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42" name="Object 18"/>
          <p:cNvGraphicFramePr>
            <a:graphicFrameLocks noChangeAspect="1"/>
          </p:cNvGraphicFramePr>
          <p:nvPr/>
        </p:nvGraphicFramePr>
        <p:xfrm>
          <a:off x="3708400" y="3303588"/>
          <a:ext cx="673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5" name="Equation" r:id="rId25" imgW="619227" imgH="390451" progId="Equation.3">
                  <p:embed/>
                </p:oleObj>
              </mc:Choice>
              <mc:Fallback>
                <p:oleObj name="Equation" r:id="rId25" imgW="619227" imgH="390451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3303588"/>
                        <a:ext cx="6731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43" name="Text Box 19"/>
          <p:cNvSpPr txBox="1">
            <a:spLocks noChangeArrowheads="1"/>
          </p:cNvSpPr>
          <p:nvPr/>
        </p:nvSpPr>
        <p:spPr bwMode="auto">
          <a:xfrm>
            <a:off x="539750" y="4138613"/>
            <a:ext cx="54800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思考</a:t>
            </a:r>
            <a:r>
              <a:rPr kumimoji="1" lang="en-US" altLang="zh-CN" b="1">
                <a:solidFill>
                  <a:schemeClr val="tx2"/>
                </a:solidFill>
              </a:rPr>
              <a:t>: </a:t>
            </a:r>
            <a:r>
              <a:rPr kumimoji="1" lang="zh-CN" altLang="en-US"/>
              <a:t>用定积分表示该双纽线与圆</a:t>
            </a:r>
          </a:p>
        </p:txBody>
      </p:sp>
      <p:graphicFrame>
        <p:nvGraphicFramePr>
          <p:cNvPr id="205844" name="Object 20"/>
          <p:cNvGraphicFramePr>
            <a:graphicFrameLocks noChangeAspect="1"/>
          </p:cNvGraphicFramePr>
          <p:nvPr/>
        </p:nvGraphicFramePr>
        <p:xfrm>
          <a:off x="5916613" y="4098925"/>
          <a:ext cx="19685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6" name="Equation" r:id="rId27" imgW="1914553" imgH="428625" progId="Equation.DSMT4">
                  <p:embed/>
                </p:oleObj>
              </mc:Choice>
              <mc:Fallback>
                <p:oleObj name="Equation" r:id="rId27" imgW="1914553" imgH="428625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6613" y="4098925"/>
                        <a:ext cx="19685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45" name="Text Box 21"/>
          <p:cNvSpPr txBox="1">
            <a:spLocks noChangeArrowheads="1"/>
          </p:cNvSpPr>
          <p:nvPr/>
        </p:nvSpPr>
        <p:spPr bwMode="auto">
          <a:xfrm>
            <a:off x="152400" y="4745038"/>
            <a:ext cx="3733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所围公共部分的面积</a:t>
            </a:r>
            <a:r>
              <a:rPr kumimoji="1" lang="en-US" altLang="zh-CN"/>
              <a:t>.</a:t>
            </a:r>
          </a:p>
        </p:txBody>
      </p:sp>
      <p:graphicFrame>
        <p:nvGraphicFramePr>
          <p:cNvPr id="205846" name="Object 22"/>
          <p:cNvGraphicFramePr>
            <a:graphicFrameLocks noChangeAspect="1"/>
          </p:cNvGraphicFramePr>
          <p:nvPr/>
        </p:nvGraphicFramePr>
        <p:xfrm>
          <a:off x="1600200" y="5468938"/>
          <a:ext cx="1041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7" name="Equation" r:id="rId29" imgW="981196" imgH="371363" progId="Equation.3">
                  <p:embed/>
                </p:oleObj>
              </mc:Choice>
              <mc:Fallback>
                <p:oleObj name="Equation" r:id="rId29" imgW="981196" imgH="371363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468938"/>
                        <a:ext cx="1041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47" name="Object 23"/>
          <p:cNvGraphicFramePr>
            <a:graphicFrameLocks noChangeAspect="1"/>
          </p:cNvGraphicFramePr>
          <p:nvPr/>
        </p:nvGraphicFramePr>
        <p:xfrm>
          <a:off x="2565400" y="5189538"/>
          <a:ext cx="22733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8" name="Equation" r:id="rId31" imgW="2219316" imgH="819076" progId="Equation.3">
                  <p:embed/>
                </p:oleObj>
              </mc:Choice>
              <mc:Fallback>
                <p:oleObj name="Equation" r:id="rId31" imgW="2219316" imgH="819076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5189538"/>
                        <a:ext cx="22733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48" name="Object 24"/>
          <p:cNvGraphicFramePr>
            <a:graphicFrameLocks noChangeAspect="1"/>
          </p:cNvGraphicFramePr>
          <p:nvPr/>
        </p:nvGraphicFramePr>
        <p:xfrm>
          <a:off x="4846638" y="5202238"/>
          <a:ext cx="3021012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9" name="Equation" r:id="rId33" imgW="2962321" imgH="866626" progId="Equation.3">
                  <p:embed/>
                </p:oleObj>
              </mc:Choice>
              <mc:Fallback>
                <p:oleObj name="Equation" r:id="rId33" imgW="2962321" imgH="866626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6638" y="5202238"/>
                        <a:ext cx="3021012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5849" name="Group 25"/>
          <p:cNvGrpSpPr>
            <a:grpSpLocks/>
          </p:cNvGrpSpPr>
          <p:nvPr/>
        </p:nvGrpSpPr>
        <p:grpSpPr bwMode="auto">
          <a:xfrm>
            <a:off x="6330950" y="1666875"/>
            <a:ext cx="1989138" cy="2006600"/>
            <a:chOff x="3988" y="1050"/>
            <a:chExt cx="1253" cy="1264"/>
          </a:xfrm>
        </p:grpSpPr>
        <p:graphicFrame>
          <p:nvGraphicFramePr>
            <p:cNvPr id="33830" name="Object 26"/>
            <p:cNvGraphicFramePr>
              <a:graphicFrameLocks noChangeAspect="1"/>
            </p:cNvGraphicFramePr>
            <p:nvPr/>
          </p:nvGraphicFramePr>
          <p:xfrm>
            <a:off x="4753" y="1050"/>
            <a:ext cx="488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30" name="Equation" r:id="rId35" imgW="743006" imgH="514350" progId="Equation.3">
                    <p:embed/>
                  </p:oleObj>
                </mc:Choice>
                <mc:Fallback>
                  <p:oleObj name="Equation" r:id="rId35" imgW="743006" imgH="51435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3" y="1050"/>
                          <a:ext cx="488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31" name="Line 27"/>
            <p:cNvSpPr>
              <a:spLocks noChangeShapeType="1"/>
            </p:cNvSpPr>
            <p:nvPr/>
          </p:nvSpPr>
          <p:spPr bwMode="auto">
            <a:xfrm flipV="1">
              <a:off x="3988" y="1305"/>
              <a:ext cx="1008" cy="100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5852" name="Oval 28"/>
          <p:cNvSpPr>
            <a:spLocks noChangeArrowheads="1"/>
          </p:cNvSpPr>
          <p:nvPr/>
        </p:nvSpPr>
        <p:spPr bwMode="auto">
          <a:xfrm>
            <a:off x="6283325" y="1311275"/>
            <a:ext cx="1604963" cy="1604963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853" name="Line 29"/>
          <p:cNvSpPr>
            <a:spLocks noChangeShapeType="1"/>
          </p:cNvSpPr>
          <p:nvPr/>
        </p:nvSpPr>
        <p:spPr bwMode="auto">
          <a:xfrm flipV="1">
            <a:off x="7065963" y="2525713"/>
            <a:ext cx="698500" cy="395287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854" name="Text Box 30"/>
          <p:cNvSpPr txBox="1">
            <a:spLocks noChangeArrowheads="1"/>
          </p:cNvSpPr>
          <p:nvPr/>
        </p:nvSpPr>
        <p:spPr bwMode="auto">
          <a:xfrm>
            <a:off x="517525" y="5368925"/>
            <a:ext cx="10207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fontAlgn="base">
              <a:lnSpc>
                <a:spcPct val="100000"/>
              </a:lnSpc>
            </a:pPr>
            <a:r>
              <a:rPr kumimoji="1" lang="zh-CN" altLang="en-US" b="1">
                <a:solidFill>
                  <a:schemeClr val="tx2"/>
                </a:solidFill>
              </a:rPr>
              <a:t>答案</a:t>
            </a:r>
            <a:r>
              <a:rPr kumimoji="1" lang="en-US" altLang="zh-CN" b="1">
                <a:solidFill>
                  <a:schemeClr val="tx2"/>
                </a:solidFill>
              </a:rPr>
              <a:t>:</a:t>
            </a:r>
          </a:p>
        </p:txBody>
      </p:sp>
      <p:grpSp>
        <p:nvGrpSpPr>
          <p:cNvPr id="205862" name="Group 38"/>
          <p:cNvGrpSpPr>
            <a:grpSpLocks/>
          </p:cNvGrpSpPr>
          <p:nvPr/>
        </p:nvGrpSpPr>
        <p:grpSpPr bwMode="auto">
          <a:xfrm>
            <a:off x="6275388" y="2097088"/>
            <a:ext cx="2133600" cy="2008187"/>
            <a:chOff x="3120" y="1968"/>
            <a:chExt cx="1344" cy="1265"/>
          </a:xfrm>
        </p:grpSpPr>
        <p:graphicFrame>
          <p:nvGraphicFramePr>
            <p:cNvPr id="33828" name="Object 39"/>
            <p:cNvGraphicFramePr>
              <a:graphicFrameLocks noChangeAspect="1"/>
            </p:cNvGraphicFramePr>
            <p:nvPr/>
          </p:nvGraphicFramePr>
          <p:xfrm>
            <a:off x="3828" y="2884"/>
            <a:ext cx="636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31" name="Equation" r:id="rId37" imgW="981196" imgH="514350" progId="Equation.3">
                    <p:embed/>
                  </p:oleObj>
                </mc:Choice>
                <mc:Fallback>
                  <p:oleObj name="Equation" r:id="rId37" imgW="981196" imgH="514350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28" y="2884"/>
                          <a:ext cx="636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29" name="Line 40"/>
            <p:cNvSpPr>
              <a:spLocks noChangeShapeType="1"/>
            </p:cNvSpPr>
            <p:nvPr/>
          </p:nvSpPr>
          <p:spPr bwMode="auto">
            <a:xfrm>
              <a:off x="3120" y="1968"/>
              <a:ext cx="1009" cy="100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5865" name="Group 41"/>
          <p:cNvGrpSpPr>
            <a:grpSpLocks/>
          </p:cNvGrpSpPr>
          <p:nvPr/>
        </p:nvGrpSpPr>
        <p:grpSpPr bwMode="auto">
          <a:xfrm>
            <a:off x="5492750" y="958850"/>
            <a:ext cx="3505200" cy="2698750"/>
            <a:chOff x="3460" y="604"/>
            <a:chExt cx="2208" cy="1700"/>
          </a:xfrm>
        </p:grpSpPr>
        <p:sp>
          <p:nvSpPr>
            <p:cNvPr id="33822" name="Line 42"/>
            <p:cNvSpPr>
              <a:spLocks noChangeShapeType="1"/>
            </p:cNvSpPr>
            <p:nvPr/>
          </p:nvSpPr>
          <p:spPr bwMode="auto">
            <a:xfrm flipV="1">
              <a:off x="4468" y="604"/>
              <a:ext cx="0" cy="1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3823" name="Group 43"/>
            <p:cNvGrpSpPr>
              <a:grpSpLocks/>
            </p:cNvGrpSpPr>
            <p:nvPr/>
          </p:nvGrpSpPr>
          <p:grpSpPr bwMode="auto">
            <a:xfrm>
              <a:off x="3460" y="616"/>
              <a:ext cx="2208" cy="1448"/>
              <a:chOff x="3460" y="616"/>
              <a:chExt cx="2208" cy="1448"/>
            </a:xfrm>
          </p:grpSpPr>
          <p:graphicFrame>
            <p:nvGraphicFramePr>
              <p:cNvPr id="33824" name="Object 44"/>
              <p:cNvGraphicFramePr>
                <a:graphicFrameLocks noChangeAspect="1"/>
              </p:cNvGraphicFramePr>
              <p:nvPr/>
            </p:nvGraphicFramePr>
            <p:xfrm>
              <a:off x="4273" y="616"/>
              <a:ext cx="152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932" name="Equation" r:id="rId39" imgW="180984" imgH="257175" progId="Equation.3">
                      <p:embed/>
                    </p:oleObj>
                  </mc:Choice>
                  <mc:Fallback>
                    <p:oleObj name="Equation" r:id="rId39" imgW="180984" imgH="257175" progId="Equation.3">
                      <p:embed/>
                      <p:pic>
                        <p:nvPicPr>
                          <p:cNvPr id="0" name="Object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3" y="616"/>
                            <a:ext cx="152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825" name="Object 45"/>
              <p:cNvGraphicFramePr>
                <a:graphicFrameLocks noChangeAspect="1"/>
              </p:cNvGraphicFramePr>
              <p:nvPr/>
            </p:nvGraphicFramePr>
            <p:xfrm>
              <a:off x="5524" y="1885"/>
              <a:ext cx="144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933" name="Equation" r:id="rId41" imgW="171617" imgH="180826" progId="Equation.3">
                      <p:embed/>
                    </p:oleObj>
                  </mc:Choice>
                  <mc:Fallback>
                    <p:oleObj name="Equation" r:id="rId41" imgW="171617" imgH="180826" progId="Equation.3">
                      <p:embed/>
                      <p:pic>
                        <p:nvPicPr>
                          <p:cNvPr id="0" name="Object 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24" y="1885"/>
                            <a:ext cx="144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3826" name="Line 46"/>
              <p:cNvSpPr>
                <a:spLocks noChangeShapeType="1"/>
              </p:cNvSpPr>
              <p:nvPr/>
            </p:nvSpPr>
            <p:spPr bwMode="auto">
              <a:xfrm>
                <a:off x="3460" y="1837"/>
                <a:ext cx="216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33827" name="Picture 47"/>
              <p:cNvPicPr>
                <a:picLocks noChangeAspect="1" noChangeArrowheads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2" y="1864"/>
                <a:ext cx="192" cy="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5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5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5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5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5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5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5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5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5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0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0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0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05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05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058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0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0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0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33" grpId="0" autoUpdateAnimBg="0"/>
      <p:bldP spid="205840" grpId="0" autoUpdateAnimBg="0"/>
      <p:bldP spid="205843" grpId="0" autoUpdateAnimBg="0"/>
      <p:bldP spid="205845" grpId="0" autoUpdateAnimBg="0"/>
      <p:bldP spid="205852" grpId="0" animBg="1"/>
      <p:bldP spid="205853" grpId="0" animBg="1"/>
      <p:bldP spid="205854" grpId="0" build="p" autoUpdateAnimBg="0"/>
      <p:bldP spid="42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358775"/>
            <a:ext cx="3962400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3200" b="1" smtClean="0">
                <a:ea typeface="楷体_GB2312" pitchFamily="49" charset="-122"/>
              </a:rPr>
              <a:t>二、平面曲线的弧长</a:t>
            </a:r>
          </a:p>
        </p:txBody>
      </p:sp>
      <p:grpSp>
        <p:nvGrpSpPr>
          <p:cNvPr id="14395" name="Group 59"/>
          <p:cNvGrpSpPr>
            <a:grpSpLocks/>
          </p:cNvGrpSpPr>
          <p:nvPr/>
        </p:nvGrpSpPr>
        <p:grpSpPr bwMode="auto">
          <a:xfrm>
            <a:off x="539750" y="1143000"/>
            <a:ext cx="6019800" cy="519113"/>
            <a:chOff x="340" y="624"/>
            <a:chExt cx="3792" cy="327"/>
          </a:xfrm>
        </p:grpSpPr>
        <p:sp>
          <p:nvSpPr>
            <p:cNvPr id="34850" name="Text Box 4"/>
            <p:cNvSpPr txBox="1">
              <a:spLocks noChangeArrowheads="1"/>
            </p:cNvSpPr>
            <p:nvPr/>
          </p:nvSpPr>
          <p:spPr bwMode="auto">
            <a:xfrm>
              <a:off x="340" y="624"/>
              <a:ext cx="37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50000"/>
                </a:spcBef>
              </a:pPr>
              <a:r>
                <a:rPr kumimoji="1" lang="zh-CN" altLang="en-US" b="1">
                  <a:solidFill>
                    <a:schemeClr val="tx2"/>
                  </a:solidFill>
                </a:rPr>
                <a:t>定义</a:t>
              </a:r>
              <a:r>
                <a:rPr kumimoji="1" lang="en-US" altLang="zh-CN">
                  <a:solidFill>
                    <a:schemeClr val="tx2"/>
                  </a:solidFill>
                </a:rPr>
                <a:t>.</a:t>
              </a:r>
              <a:r>
                <a:rPr kumimoji="1" lang="en-US" altLang="zh-CN"/>
                <a:t> </a:t>
              </a:r>
              <a:r>
                <a:rPr kumimoji="1" lang="zh-CN" altLang="en-US"/>
                <a:t>若在弧</a:t>
              </a:r>
              <a:r>
                <a:rPr kumimoji="1" lang="zh-CN" altLang="en-US" i="1"/>
                <a:t> </a:t>
              </a:r>
              <a:r>
                <a:rPr kumimoji="1" lang="en-US" altLang="zh-CN" i="1"/>
                <a:t>AB</a:t>
              </a:r>
              <a:r>
                <a:rPr kumimoji="1" lang="en-US" altLang="zh-CN"/>
                <a:t> </a:t>
              </a:r>
              <a:r>
                <a:rPr kumimoji="1" lang="zh-CN" altLang="en-US"/>
                <a:t>上任意作内接折线</a:t>
              </a:r>
              <a:r>
                <a:rPr kumimoji="1" lang="en-US" altLang="zh-CN"/>
                <a:t>,</a:t>
              </a:r>
            </a:p>
          </p:txBody>
        </p:sp>
        <p:sp>
          <p:nvSpPr>
            <p:cNvPr id="34851" name="Arc 5"/>
            <p:cNvSpPr>
              <a:spLocks/>
            </p:cNvSpPr>
            <p:nvPr/>
          </p:nvSpPr>
          <p:spPr bwMode="auto">
            <a:xfrm>
              <a:off x="1740" y="626"/>
              <a:ext cx="280" cy="161"/>
            </a:xfrm>
            <a:custGeom>
              <a:avLst/>
              <a:gdLst>
                <a:gd name="T0" fmla="*/ 0 w 37448"/>
                <a:gd name="T1" fmla="*/ 0 h 21600"/>
                <a:gd name="T2" fmla="*/ 0 w 37448"/>
                <a:gd name="T3" fmla="*/ 0 h 21600"/>
                <a:gd name="T4" fmla="*/ 0 w 37448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448" h="21600" fill="none" extrusionOk="0">
                  <a:moveTo>
                    <a:pt x="-1" y="11290"/>
                  </a:moveTo>
                  <a:cubicBezTo>
                    <a:pt x="3779" y="4332"/>
                    <a:pt x="11062" y="-1"/>
                    <a:pt x="18981" y="0"/>
                  </a:cubicBezTo>
                  <a:cubicBezTo>
                    <a:pt x="26530" y="0"/>
                    <a:pt x="33532" y="3941"/>
                    <a:pt x="37448" y="10395"/>
                  </a:cubicBezTo>
                </a:path>
                <a:path w="37448" h="21600" stroke="0" extrusionOk="0">
                  <a:moveTo>
                    <a:pt x="-1" y="11290"/>
                  </a:moveTo>
                  <a:cubicBezTo>
                    <a:pt x="3779" y="4332"/>
                    <a:pt x="11062" y="-1"/>
                    <a:pt x="18981" y="0"/>
                  </a:cubicBezTo>
                  <a:cubicBezTo>
                    <a:pt x="26530" y="0"/>
                    <a:pt x="33532" y="3941"/>
                    <a:pt x="37448" y="10395"/>
                  </a:cubicBezTo>
                  <a:lnTo>
                    <a:pt x="18981" y="21600"/>
                  </a:lnTo>
                  <a:lnTo>
                    <a:pt x="-1" y="1129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4350" name="Freeform 14"/>
          <p:cNvSpPr>
            <a:spLocks/>
          </p:cNvSpPr>
          <p:nvPr/>
        </p:nvSpPr>
        <p:spPr bwMode="auto">
          <a:xfrm>
            <a:off x="6096000" y="2982913"/>
            <a:ext cx="2112963" cy="1187450"/>
          </a:xfrm>
          <a:custGeom>
            <a:avLst/>
            <a:gdLst>
              <a:gd name="T0" fmla="*/ 0 w 1344"/>
              <a:gd name="T1" fmla="*/ 2147483647 h 768"/>
              <a:gd name="T2" fmla="*/ 2147483647 w 1344"/>
              <a:gd name="T3" fmla="*/ 2147483647 h 768"/>
              <a:gd name="T4" fmla="*/ 2147483647 w 1344"/>
              <a:gd name="T5" fmla="*/ 2147483647 h 768"/>
              <a:gd name="T6" fmla="*/ 2147483647 w 1344"/>
              <a:gd name="T7" fmla="*/ 0 h 768"/>
              <a:gd name="T8" fmla="*/ 2147483647 w 1344"/>
              <a:gd name="T9" fmla="*/ 0 h 768"/>
              <a:gd name="T10" fmla="*/ 2147483647 w 1344"/>
              <a:gd name="T11" fmla="*/ 2147483647 h 768"/>
              <a:gd name="T12" fmla="*/ 2147483647 w 1344"/>
              <a:gd name="T13" fmla="*/ 2147483647 h 768"/>
              <a:gd name="T14" fmla="*/ 2147483647 w 1344"/>
              <a:gd name="T15" fmla="*/ 2147483647 h 76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344" h="768">
                <a:moveTo>
                  <a:pt x="0" y="768"/>
                </a:moveTo>
                <a:lnTo>
                  <a:pt x="96" y="480"/>
                </a:lnTo>
                <a:lnTo>
                  <a:pt x="240" y="192"/>
                </a:lnTo>
                <a:lnTo>
                  <a:pt x="528" y="0"/>
                </a:lnTo>
                <a:lnTo>
                  <a:pt x="864" y="0"/>
                </a:lnTo>
                <a:lnTo>
                  <a:pt x="1104" y="144"/>
                </a:lnTo>
                <a:lnTo>
                  <a:pt x="1248" y="336"/>
                </a:lnTo>
                <a:lnTo>
                  <a:pt x="1344" y="480"/>
                </a:lnTo>
              </a:path>
            </a:pathLst>
          </a:custGeom>
          <a:noFill/>
          <a:ln w="1905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353" name="Object 17"/>
          <p:cNvGraphicFramePr>
            <a:graphicFrameLocks noChangeAspect="1"/>
          </p:cNvGraphicFramePr>
          <p:nvPr/>
        </p:nvGraphicFramePr>
        <p:xfrm>
          <a:off x="6383338" y="3994150"/>
          <a:ext cx="760412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0" name="Equation" r:id="rId3" imgW="743006" imgH="390451" progId="Equation.3">
                  <p:embed/>
                </p:oleObj>
              </mc:Choice>
              <mc:Fallback>
                <p:oleObj name="Equation" r:id="rId3" imgW="743006" imgH="390451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3338" y="3994150"/>
                        <a:ext cx="760412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4" name="Object 18"/>
          <p:cNvGraphicFramePr>
            <a:graphicFrameLocks noChangeAspect="1"/>
          </p:cNvGraphicFramePr>
          <p:nvPr/>
        </p:nvGraphicFramePr>
        <p:xfrm>
          <a:off x="6307138" y="2590800"/>
          <a:ext cx="6635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1" name="Equation" r:id="rId5" imgW="638296" imgH="390451" progId="Equation.3">
                  <p:embed/>
                </p:oleObj>
              </mc:Choice>
              <mc:Fallback>
                <p:oleObj name="Equation" r:id="rId5" imgW="638296" imgH="390451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138" y="2590800"/>
                        <a:ext cx="66357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5" name="Object 19"/>
          <p:cNvGraphicFramePr>
            <a:graphicFrameLocks noChangeAspect="1"/>
          </p:cNvGraphicFramePr>
          <p:nvPr/>
        </p:nvGraphicFramePr>
        <p:xfrm>
          <a:off x="7540625" y="2667000"/>
          <a:ext cx="446088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2" name="Equation" r:id="rId7" imgW="409473" imgH="390451" progId="Equation.3">
                  <p:embed/>
                </p:oleObj>
              </mc:Choice>
              <mc:Fallback>
                <p:oleObj name="Equation" r:id="rId7" imgW="409473" imgH="390451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25" y="2667000"/>
                        <a:ext cx="446088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6" name="Object 20"/>
          <p:cNvGraphicFramePr>
            <a:graphicFrameLocks noChangeAspect="1"/>
          </p:cNvGraphicFramePr>
          <p:nvPr/>
        </p:nvGraphicFramePr>
        <p:xfrm>
          <a:off x="8143875" y="3613150"/>
          <a:ext cx="7715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3" name="Equation" r:id="rId9" imgW="752373" imgH="390451" progId="Equation.3">
                  <p:embed/>
                </p:oleObj>
              </mc:Choice>
              <mc:Fallback>
                <p:oleObj name="Equation" r:id="rId9" imgW="752373" imgH="390451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3875" y="3613150"/>
                        <a:ext cx="77152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2" name="Text Box 26"/>
          <p:cNvSpPr txBox="1">
            <a:spLocks noChangeArrowheads="1"/>
          </p:cNvSpPr>
          <p:nvPr/>
        </p:nvSpPr>
        <p:spPr bwMode="auto">
          <a:xfrm>
            <a:off x="6156325" y="1143000"/>
            <a:ext cx="2743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当折线段的最大</a:t>
            </a:r>
          </a:p>
        </p:txBody>
      </p:sp>
      <p:sp>
        <p:nvSpPr>
          <p:cNvPr id="14365" name="Text Box 29"/>
          <p:cNvSpPr txBox="1">
            <a:spLocks noChangeArrowheads="1"/>
          </p:cNvSpPr>
          <p:nvPr/>
        </p:nvSpPr>
        <p:spPr bwMode="auto">
          <a:xfrm>
            <a:off x="228600" y="1752600"/>
            <a:ext cx="236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边长 </a:t>
            </a:r>
            <a:r>
              <a:rPr kumimoji="1" lang="zh-CN" altLang="en-US" i="1">
                <a:sym typeface="Symbol" pitchFamily="18" charset="2"/>
              </a:rPr>
              <a:t></a:t>
            </a:r>
            <a:r>
              <a:rPr kumimoji="1" lang="zh-CN" altLang="en-US">
                <a:sym typeface="Symbol" pitchFamily="18" charset="2"/>
              </a:rPr>
              <a:t>→</a:t>
            </a:r>
            <a:r>
              <a:rPr kumimoji="1" lang="en-US" altLang="zh-CN">
                <a:sym typeface="Symbol" pitchFamily="18" charset="2"/>
              </a:rPr>
              <a:t>0 </a:t>
            </a:r>
            <a:r>
              <a:rPr kumimoji="1" lang="zh-CN" altLang="en-US">
                <a:sym typeface="Symbol" pitchFamily="18" charset="2"/>
              </a:rPr>
              <a:t>时</a:t>
            </a:r>
            <a:r>
              <a:rPr kumimoji="1" lang="en-US" altLang="zh-CN">
                <a:sym typeface="Symbol" pitchFamily="18" charset="2"/>
              </a:rPr>
              <a:t>,</a:t>
            </a:r>
          </a:p>
        </p:txBody>
      </p:sp>
      <p:sp>
        <p:nvSpPr>
          <p:cNvPr id="14366" name="Text Box 30"/>
          <p:cNvSpPr txBox="1">
            <a:spLocks noChangeArrowheads="1"/>
          </p:cNvSpPr>
          <p:nvPr/>
        </p:nvSpPr>
        <p:spPr bwMode="auto">
          <a:xfrm>
            <a:off x="2438400" y="1752600"/>
            <a:ext cx="579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折线的长度趋向于一个确定的极限</a:t>
            </a:r>
            <a:r>
              <a:rPr kumimoji="1" lang="en-US" altLang="zh-CN"/>
              <a:t>,</a:t>
            </a:r>
          </a:p>
        </p:txBody>
      </p:sp>
      <p:grpSp>
        <p:nvGrpSpPr>
          <p:cNvPr id="14394" name="Group 58"/>
          <p:cNvGrpSpPr>
            <a:grpSpLocks/>
          </p:cNvGrpSpPr>
          <p:nvPr/>
        </p:nvGrpSpPr>
        <p:grpSpPr bwMode="auto">
          <a:xfrm>
            <a:off x="228600" y="2362200"/>
            <a:ext cx="4724400" cy="533400"/>
            <a:chOff x="144" y="1392"/>
            <a:chExt cx="2976" cy="336"/>
          </a:xfrm>
        </p:grpSpPr>
        <p:sp>
          <p:nvSpPr>
            <p:cNvPr id="34848" name="Text Box 32"/>
            <p:cNvSpPr txBox="1">
              <a:spLocks noChangeArrowheads="1"/>
            </p:cNvSpPr>
            <p:nvPr/>
          </p:nvSpPr>
          <p:spPr bwMode="auto">
            <a:xfrm>
              <a:off x="144" y="1401"/>
              <a:ext cx="297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50000"/>
                </a:spcBef>
              </a:pPr>
              <a:r>
                <a:rPr kumimoji="1" lang="zh-CN" altLang="en-US"/>
                <a:t>此极限为曲线弧 </a:t>
              </a:r>
              <a:r>
                <a:rPr kumimoji="1" lang="en-US" altLang="zh-CN" i="1"/>
                <a:t>AB</a:t>
              </a:r>
              <a:r>
                <a:rPr kumimoji="1" lang="en-US" altLang="zh-CN"/>
                <a:t> </a:t>
              </a:r>
              <a:r>
                <a:rPr kumimoji="1" lang="zh-CN" altLang="en-US"/>
                <a:t>的弧长</a:t>
              </a:r>
              <a:r>
                <a:rPr kumimoji="1" lang="en-US" altLang="zh-CN"/>
                <a:t>,</a:t>
              </a:r>
            </a:p>
          </p:txBody>
        </p:sp>
        <p:sp>
          <p:nvSpPr>
            <p:cNvPr id="34849" name="Arc 35"/>
            <p:cNvSpPr>
              <a:spLocks/>
            </p:cNvSpPr>
            <p:nvPr/>
          </p:nvSpPr>
          <p:spPr bwMode="auto">
            <a:xfrm>
              <a:off x="1832" y="1392"/>
              <a:ext cx="280" cy="161"/>
            </a:xfrm>
            <a:custGeom>
              <a:avLst/>
              <a:gdLst>
                <a:gd name="T0" fmla="*/ 0 w 37448"/>
                <a:gd name="T1" fmla="*/ 0 h 21600"/>
                <a:gd name="T2" fmla="*/ 0 w 37448"/>
                <a:gd name="T3" fmla="*/ 0 h 21600"/>
                <a:gd name="T4" fmla="*/ 0 w 37448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448" h="21600" fill="none" extrusionOk="0">
                  <a:moveTo>
                    <a:pt x="-1" y="11290"/>
                  </a:moveTo>
                  <a:cubicBezTo>
                    <a:pt x="3779" y="4332"/>
                    <a:pt x="11062" y="-1"/>
                    <a:pt x="18981" y="0"/>
                  </a:cubicBezTo>
                  <a:cubicBezTo>
                    <a:pt x="26530" y="0"/>
                    <a:pt x="33532" y="3941"/>
                    <a:pt x="37448" y="10395"/>
                  </a:cubicBezTo>
                </a:path>
                <a:path w="37448" h="21600" stroke="0" extrusionOk="0">
                  <a:moveTo>
                    <a:pt x="-1" y="11290"/>
                  </a:moveTo>
                  <a:cubicBezTo>
                    <a:pt x="3779" y="4332"/>
                    <a:pt x="11062" y="-1"/>
                    <a:pt x="18981" y="0"/>
                  </a:cubicBezTo>
                  <a:cubicBezTo>
                    <a:pt x="26530" y="0"/>
                    <a:pt x="33532" y="3941"/>
                    <a:pt x="37448" y="10395"/>
                  </a:cubicBezTo>
                  <a:lnTo>
                    <a:pt x="18981" y="21600"/>
                  </a:lnTo>
                  <a:lnTo>
                    <a:pt x="-1" y="1129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4374" name="Text Box 38"/>
          <p:cNvSpPr txBox="1">
            <a:spLocks noChangeArrowheads="1"/>
          </p:cNvSpPr>
          <p:nvPr/>
        </p:nvSpPr>
        <p:spPr bwMode="auto">
          <a:xfrm>
            <a:off x="4643438" y="2362200"/>
            <a:ext cx="76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即</a:t>
            </a:r>
          </a:p>
        </p:txBody>
      </p:sp>
      <p:sp>
        <p:nvSpPr>
          <p:cNvPr id="14375" name="Text Box 39"/>
          <p:cNvSpPr txBox="1">
            <a:spLocks noChangeArrowheads="1"/>
          </p:cNvSpPr>
          <p:nvPr/>
        </p:nvSpPr>
        <p:spPr bwMode="auto">
          <a:xfrm>
            <a:off x="228600" y="4281488"/>
            <a:ext cx="434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并称此曲线弧为可求长的</a:t>
            </a:r>
            <a:r>
              <a:rPr kumimoji="1" lang="en-US" altLang="zh-CN"/>
              <a:t>.</a:t>
            </a:r>
          </a:p>
        </p:txBody>
      </p:sp>
      <p:graphicFrame>
        <p:nvGraphicFramePr>
          <p:cNvPr id="14376" name="Object 40"/>
          <p:cNvGraphicFramePr>
            <a:graphicFrameLocks noChangeAspect="1"/>
          </p:cNvGraphicFramePr>
          <p:nvPr/>
        </p:nvGraphicFramePr>
        <p:xfrm>
          <a:off x="2794000" y="3340100"/>
          <a:ext cx="12573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4" name="Equation" r:id="rId11" imgW="1200317" imgH="409538" progId="Equation.3">
                  <p:embed/>
                </p:oleObj>
              </mc:Choice>
              <mc:Fallback>
                <p:oleObj name="Equation" r:id="rId11" imgW="1200317" imgH="409538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000" y="3340100"/>
                        <a:ext cx="12573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77" name="Text Box 41"/>
          <p:cNvSpPr txBox="1">
            <a:spLocks noChangeArrowheads="1"/>
          </p:cNvSpPr>
          <p:nvPr/>
        </p:nvSpPr>
        <p:spPr bwMode="auto">
          <a:xfrm>
            <a:off x="539750" y="4967288"/>
            <a:ext cx="60134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定理</a:t>
            </a:r>
            <a:r>
              <a:rPr kumimoji="1" lang="en-US" altLang="zh-CN">
                <a:solidFill>
                  <a:schemeClr val="tx2"/>
                </a:solidFill>
              </a:rPr>
              <a:t>.</a:t>
            </a:r>
            <a:r>
              <a:rPr kumimoji="1" lang="en-US" altLang="zh-CN"/>
              <a:t>  </a:t>
            </a:r>
            <a:r>
              <a:rPr kumimoji="1" lang="zh-CN" altLang="en-US"/>
              <a:t>任意光滑曲线弧都是可求长的</a:t>
            </a:r>
            <a:r>
              <a:rPr kumimoji="1" lang="en-US" altLang="zh-CN"/>
              <a:t>.</a:t>
            </a:r>
          </a:p>
        </p:txBody>
      </p:sp>
      <p:sp>
        <p:nvSpPr>
          <p:cNvPr id="14378" name="Text Box 42"/>
          <p:cNvSpPr txBox="1">
            <a:spLocks noChangeArrowheads="1"/>
          </p:cNvSpPr>
          <p:nvPr/>
        </p:nvSpPr>
        <p:spPr bwMode="auto">
          <a:xfrm>
            <a:off x="4800600" y="5486400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2400">
                <a:solidFill>
                  <a:schemeClr val="accent2"/>
                </a:solidFill>
                <a:latin typeface="楷体_GB2312" pitchFamily="49" charset="-122"/>
              </a:rPr>
              <a:t>(</a:t>
            </a:r>
            <a:r>
              <a:rPr kumimoji="1" lang="zh-CN" altLang="en-US" sz="2400">
                <a:solidFill>
                  <a:schemeClr val="accent2"/>
                </a:solidFill>
                <a:latin typeface="楷体_GB2312" pitchFamily="49" charset="-122"/>
              </a:rPr>
              <a:t>证明略</a:t>
            </a:r>
            <a:r>
              <a:rPr kumimoji="1" lang="en-US" altLang="zh-CN" sz="2400">
                <a:solidFill>
                  <a:schemeClr val="accent2"/>
                </a:solidFill>
                <a:latin typeface="楷体_GB2312" pitchFamily="49" charset="-122"/>
              </a:rPr>
              <a:t>)</a:t>
            </a:r>
          </a:p>
        </p:txBody>
      </p:sp>
      <p:graphicFrame>
        <p:nvGraphicFramePr>
          <p:cNvPr id="14379" name="Object 43"/>
          <p:cNvGraphicFramePr>
            <a:graphicFrameLocks noChangeAspect="1"/>
          </p:cNvGraphicFramePr>
          <p:nvPr/>
        </p:nvGraphicFramePr>
        <p:xfrm>
          <a:off x="2286000" y="3048000"/>
          <a:ext cx="5207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5" name="Equation" r:id="rId13" imgW="466679" imgH="962062" progId="Equation.3">
                  <p:embed/>
                </p:oleObj>
              </mc:Choice>
              <mc:Fallback>
                <p:oleObj name="Equation" r:id="rId13" imgW="466679" imgH="962062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048000"/>
                        <a:ext cx="5207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80" name="Object 44"/>
          <p:cNvGraphicFramePr>
            <a:graphicFrameLocks noChangeAspect="1"/>
          </p:cNvGraphicFramePr>
          <p:nvPr/>
        </p:nvGraphicFramePr>
        <p:xfrm>
          <a:off x="1143000" y="3276600"/>
          <a:ext cx="11049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6" name="Equation" r:id="rId15" imgW="1047769" imgH="552524" progId="Equation.3">
                  <p:embed/>
                </p:oleObj>
              </mc:Choice>
              <mc:Fallback>
                <p:oleObj name="Equation" r:id="rId15" imgW="1047769" imgH="552524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276600"/>
                        <a:ext cx="11049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93" name="Text Box 57"/>
          <p:cNvSpPr txBox="1">
            <a:spLocks noChangeArrowheads="1"/>
          </p:cNvSpPr>
          <p:nvPr/>
        </p:nvSpPr>
        <p:spPr bwMode="auto">
          <a:xfrm>
            <a:off x="7956550" y="1720850"/>
            <a:ext cx="89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fontAlgn="base">
              <a:lnSpc>
                <a:spcPct val="100000"/>
              </a:lnSpc>
            </a:pPr>
            <a:r>
              <a:rPr kumimoji="1" lang="zh-CN" altLang="en-US"/>
              <a:t>则称</a:t>
            </a:r>
          </a:p>
        </p:txBody>
      </p:sp>
      <p:grpSp>
        <p:nvGrpSpPr>
          <p:cNvPr id="14396" name="Group 60"/>
          <p:cNvGrpSpPr>
            <a:grpSpLocks/>
          </p:cNvGrpSpPr>
          <p:nvPr/>
        </p:nvGrpSpPr>
        <p:grpSpPr bwMode="auto">
          <a:xfrm>
            <a:off x="5562600" y="2794000"/>
            <a:ext cx="3048000" cy="2235200"/>
            <a:chOff x="3504" y="1768"/>
            <a:chExt cx="1920" cy="1408"/>
          </a:xfrm>
        </p:grpSpPr>
        <p:graphicFrame>
          <p:nvGraphicFramePr>
            <p:cNvPr id="34839" name="Object 61"/>
            <p:cNvGraphicFramePr>
              <a:graphicFrameLocks noChangeAspect="1"/>
            </p:cNvGraphicFramePr>
            <p:nvPr/>
          </p:nvGraphicFramePr>
          <p:xfrm>
            <a:off x="3504" y="2919"/>
            <a:ext cx="190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07" name="Equation" r:id="rId17" imgW="247557" imgH="257175" progId="Equation.3">
                    <p:embed/>
                  </p:oleObj>
                </mc:Choice>
                <mc:Fallback>
                  <p:oleObj name="Equation" r:id="rId17" imgW="247557" imgH="257175" progId="Equation.3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2919"/>
                          <a:ext cx="190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4840" name="Group 62"/>
            <p:cNvGrpSpPr>
              <a:grpSpLocks/>
            </p:cNvGrpSpPr>
            <p:nvPr/>
          </p:nvGrpSpPr>
          <p:grpSpPr bwMode="auto">
            <a:xfrm>
              <a:off x="3744" y="1784"/>
              <a:ext cx="1680" cy="1200"/>
              <a:chOff x="3744" y="1784"/>
              <a:chExt cx="1680" cy="1200"/>
            </a:xfrm>
          </p:grpSpPr>
          <p:sp>
            <p:nvSpPr>
              <p:cNvPr id="34845" name="Line 63"/>
              <p:cNvSpPr>
                <a:spLocks noChangeShapeType="1"/>
              </p:cNvSpPr>
              <p:nvPr/>
            </p:nvSpPr>
            <p:spPr bwMode="auto">
              <a:xfrm>
                <a:off x="3744" y="2984"/>
                <a:ext cx="168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46" name="Line 64"/>
              <p:cNvSpPr>
                <a:spLocks noChangeShapeType="1"/>
              </p:cNvSpPr>
              <p:nvPr/>
            </p:nvSpPr>
            <p:spPr bwMode="auto">
              <a:xfrm flipV="1">
                <a:off x="3744" y="1784"/>
                <a:ext cx="0" cy="12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47" name="Freeform 65"/>
              <p:cNvSpPr>
                <a:spLocks/>
              </p:cNvSpPr>
              <p:nvPr/>
            </p:nvSpPr>
            <p:spPr bwMode="auto">
              <a:xfrm>
                <a:off x="3840" y="1800"/>
                <a:ext cx="1344" cy="848"/>
              </a:xfrm>
              <a:custGeom>
                <a:avLst/>
                <a:gdLst>
                  <a:gd name="T0" fmla="*/ 0 w 1344"/>
                  <a:gd name="T1" fmla="*/ 848 h 848"/>
                  <a:gd name="T2" fmla="*/ 192 w 1344"/>
                  <a:gd name="T3" fmla="*/ 320 h 848"/>
                  <a:gd name="T4" fmla="*/ 624 w 1344"/>
                  <a:gd name="T5" fmla="*/ 32 h 848"/>
                  <a:gd name="T6" fmla="*/ 960 w 1344"/>
                  <a:gd name="T7" fmla="*/ 128 h 848"/>
                  <a:gd name="T8" fmla="*/ 1200 w 1344"/>
                  <a:gd name="T9" fmla="*/ 320 h 848"/>
                  <a:gd name="T10" fmla="*/ 1344 w 1344"/>
                  <a:gd name="T11" fmla="*/ 560 h 8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344" h="848">
                    <a:moveTo>
                      <a:pt x="0" y="848"/>
                    </a:moveTo>
                    <a:cubicBezTo>
                      <a:pt x="44" y="652"/>
                      <a:pt x="88" y="456"/>
                      <a:pt x="192" y="320"/>
                    </a:cubicBezTo>
                    <a:cubicBezTo>
                      <a:pt x="296" y="184"/>
                      <a:pt x="496" y="64"/>
                      <a:pt x="624" y="32"/>
                    </a:cubicBezTo>
                    <a:cubicBezTo>
                      <a:pt x="752" y="0"/>
                      <a:pt x="864" y="80"/>
                      <a:pt x="960" y="128"/>
                    </a:cubicBezTo>
                    <a:cubicBezTo>
                      <a:pt x="1056" y="176"/>
                      <a:pt x="1136" y="248"/>
                      <a:pt x="1200" y="320"/>
                    </a:cubicBezTo>
                    <a:cubicBezTo>
                      <a:pt x="1264" y="392"/>
                      <a:pt x="1320" y="520"/>
                      <a:pt x="1344" y="560"/>
                    </a:cubicBezTo>
                  </a:path>
                </a:pathLst>
              </a:custGeom>
              <a:noFill/>
              <a:ln w="1905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34841" name="Object 66"/>
            <p:cNvGraphicFramePr>
              <a:graphicFrameLocks noChangeAspect="1"/>
            </p:cNvGraphicFramePr>
            <p:nvPr/>
          </p:nvGraphicFramePr>
          <p:xfrm>
            <a:off x="3808" y="2544"/>
            <a:ext cx="17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08" name="Equation" r:id="rId19" imgW="219121" imgH="247799" progId="Equation.3">
                    <p:embed/>
                  </p:oleObj>
                </mc:Choice>
                <mc:Fallback>
                  <p:oleObj name="Equation" r:id="rId19" imgW="219121" imgH="247799" progId="Equation.3">
                    <p:embed/>
                    <p:pic>
                      <p:nvPicPr>
                        <p:cNvPr id="0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8" y="2544"/>
                          <a:ext cx="176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42" name="Object 67"/>
            <p:cNvGraphicFramePr>
              <a:graphicFrameLocks noChangeAspect="1"/>
            </p:cNvGraphicFramePr>
            <p:nvPr/>
          </p:nvGraphicFramePr>
          <p:xfrm>
            <a:off x="4912" y="2304"/>
            <a:ext cx="17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09" name="Equation" r:id="rId21" imgW="219121" imgH="247799" progId="Equation.3">
                    <p:embed/>
                  </p:oleObj>
                </mc:Choice>
                <mc:Fallback>
                  <p:oleObj name="Equation" r:id="rId21" imgW="219121" imgH="247799" progId="Equation.3">
                    <p:embed/>
                    <p:pic>
                      <p:nvPicPr>
                        <p:cNvPr id="0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2" y="2304"/>
                          <a:ext cx="176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43" name="Object 68"/>
            <p:cNvGraphicFramePr>
              <a:graphicFrameLocks noChangeAspect="1"/>
            </p:cNvGraphicFramePr>
            <p:nvPr/>
          </p:nvGraphicFramePr>
          <p:xfrm>
            <a:off x="3544" y="1768"/>
            <a:ext cx="1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10" name="Equation" r:id="rId23" imgW="180984" imgH="257175" progId="Equation.3">
                    <p:embed/>
                  </p:oleObj>
                </mc:Choice>
                <mc:Fallback>
                  <p:oleObj name="Equation" r:id="rId23" imgW="180984" imgH="257175" progId="Equation.3">
                    <p:embed/>
                    <p:pic>
                      <p:nvPicPr>
                        <p:cNvPr id="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4" y="1768"/>
                          <a:ext cx="15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44" name="Object 69"/>
            <p:cNvGraphicFramePr>
              <a:graphicFrameLocks noChangeAspect="1"/>
            </p:cNvGraphicFramePr>
            <p:nvPr/>
          </p:nvGraphicFramePr>
          <p:xfrm>
            <a:off x="5280" y="3024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11" name="Equation" r:id="rId25" imgW="171617" imgH="180826" progId="Equation.3">
                    <p:embed/>
                  </p:oleObj>
                </mc:Choice>
                <mc:Fallback>
                  <p:oleObj name="Equation" r:id="rId25" imgW="171617" imgH="180826" progId="Equation.3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0" y="3024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4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4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4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0" grpId="0" animBg="1"/>
      <p:bldP spid="14362" grpId="0" autoUpdateAnimBg="0"/>
      <p:bldP spid="14365" grpId="0" autoUpdateAnimBg="0"/>
      <p:bldP spid="14366" grpId="0" autoUpdateAnimBg="0"/>
      <p:bldP spid="14374" grpId="0" autoUpdateAnimBg="0"/>
      <p:bldP spid="14375" grpId="0" autoUpdateAnimBg="0"/>
      <p:bldP spid="14377" grpId="0" autoUpdateAnimBg="0"/>
      <p:bldP spid="14378" grpId="0" autoUpdateAnimBg="0"/>
      <p:bldP spid="14393" grpId="0" build="p" autoUpdateAnimBg="0"/>
      <p:bldP spid="36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1490" name="Object 2"/>
          <p:cNvGraphicFramePr>
            <a:graphicFrameLocks noChangeAspect="1"/>
          </p:cNvGraphicFramePr>
          <p:nvPr/>
        </p:nvGraphicFramePr>
        <p:xfrm>
          <a:off x="6799263" y="1335088"/>
          <a:ext cx="368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6" name="Equation" r:id="rId3" imgW="314464" imgH="352276" progId="Equation.3">
                  <p:embed/>
                </p:oleObj>
              </mc:Choice>
              <mc:Fallback>
                <p:oleObj name="Equation" r:id="rId3" imgW="314464" imgH="352276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9263" y="1335088"/>
                        <a:ext cx="3683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3" name="Freeform 3"/>
          <p:cNvSpPr>
            <a:spLocks/>
          </p:cNvSpPr>
          <p:nvPr/>
        </p:nvSpPr>
        <p:spPr bwMode="auto">
          <a:xfrm>
            <a:off x="6405563" y="1444625"/>
            <a:ext cx="1752600" cy="1028700"/>
          </a:xfrm>
          <a:custGeom>
            <a:avLst/>
            <a:gdLst>
              <a:gd name="T0" fmla="*/ 0 w 1104"/>
              <a:gd name="T1" fmla="*/ 2147483647 h 648"/>
              <a:gd name="T2" fmla="*/ 2147483647 w 1104"/>
              <a:gd name="T3" fmla="*/ 2147483647 h 648"/>
              <a:gd name="T4" fmla="*/ 2147483647 w 1104"/>
              <a:gd name="T5" fmla="*/ 2147483647 h 648"/>
              <a:gd name="T6" fmla="*/ 2147483647 w 1104"/>
              <a:gd name="T7" fmla="*/ 2147483647 h 648"/>
              <a:gd name="T8" fmla="*/ 2147483647 w 1104"/>
              <a:gd name="T9" fmla="*/ 2147483647 h 6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04" h="648">
                <a:moveTo>
                  <a:pt x="0" y="648"/>
                </a:moveTo>
                <a:cubicBezTo>
                  <a:pt x="60" y="544"/>
                  <a:pt x="120" y="440"/>
                  <a:pt x="192" y="360"/>
                </a:cubicBezTo>
                <a:cubicBezTo>
                  <a:pt x="264" y="280"/>
                  <a:pt x="336" y="224"/>
                  <a:pt x="432" y="168"/>
                </a:cubicBezTo>
                <a:cubicBezTo>
                  <a:pt x="528" y="112"/>
                  <a:pt x="656" y="48"/>
                  <a:pt x="768" y="24"/>
                </a:cubicBezTo>
                <a:cubicBezTo>
                  <a:pt x="880" y="0"/>
                  <a:pt x="1048" y="24"/>
                  <a:pt x="1104" y="24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5844" name="Group 4"/>
          <p:cNvGrpSpPr>
            <a:grpSpLocks/>
          </p:cNvGrpSpPr>
          <p:nvPr/>
        </p:nvGrpSpPr>
        <p:grpSpPr bwMode="auto">
          <a:xfrm>
            <a:off x="6329363" y="1482725"/>
            <a:ext cx="1990725" cy="2190750"/>
            <a:chOff x="4128" y="1708"/>
            <a:chExt cx="1254" cy="1380"/>
          </a:xfrm>
        </p:grpSpPr>
        <p:sp>
          <p:nvSpPr>
            <p:cNvPr id="35872" name="Line 5"/>
            <p:cNvSpPr>
              <a:spLocks noChangeShapeType="1"/>
            </p:cNvSpPr>
            <p:nvPr/>
          </p:nvSpPr>
          <p:spPr bwMode="auto">
            <a:xfrm>
              <a:off x="4176" y="2332"/>
              <a:ext cx="0" cy="5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3" name="Line 6"/>
            <p:cNvSpPr>
              <a:spLocks noChangeShapeType="1"/>
            </p:cNvSpPr>
            <p:nvPr/>
          </p:nvSpPr>
          <p:spPr bwMode="auto">
            <a:xfrm>
              <a:off x="5280" y="1708"/>
              <a:ext cx="0" cy="11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5874" name="Object 7"/>
            <p:cNvGraphicFramePr>
              <a:graphicFrameLocks noChangeAspect="1"/>
            </p:cNvGraphicFramePr>
            <p:nvPr/>
          </p:nvGraphicFramePr>
          <p:xfrm>
            <a:off x="4128" y="2929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37" name="Equation" r:id="rId5" imgW="171617" imgH="180826" progId="Equation.3">
                    <p:embed/>
                  </p:oleObj>
                </mc:Choice>
                <mc:Fallback>
                  <p:oleObj name="Equation" r:id="rId5" imgW="171617" imgH="180826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2929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75" name="Object 8"/>
            <p:cNvGraphicFramePr>
              <a:graphicFrameLocks noChangeAspect="1"/>
            </p:cNvGraphicFramePr>
            <p:nvPr/>
          </p:nvGraphicFramePr>
          <p:xfrm>
            <a:off x="5246" y="2880"/>
            <a:ext cx="136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38" name="Equation" r:id="rId7" imgW="161916" imgH="276262" progId="Equation.3">
                    <p:embed/>
                  </p:oleObj>
                </mc:Choice>
                <mc:Fallback>
                  <p:oleObj name="Equation" r:id="rId7" imgW="161916" imgH="276262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46" y="2880"/>
                          <a:ext cx="136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845" name="Group 9"/>
          <p:cNvGrpSpPr>
            <a:grpSpLocks/>
          </p:cNvGrpSpPr>
          <p:nvPr/>
        </p:nvGrpSpPr>
        <p:grpSpPr bwMode="auto">
          <a:xfrm>
            <a:off x="5795963" y="1209675"/>
            <a:ext cx="2879725" cy="2463800"/>
            <a:chOff x="3792" y="1536"/>
            <a:chExt cx="1814" cy="1552"/>
          </a:xfrm>
        </p:grpSpPr>
        <p:sp>
          <p:nvSpPr>
            <p:cNvPr id="35867" name="Line 10"/>
            <p:cNvSpPr>
              <a:spLocks noChangeShapeType="1"/>
            </p:cNvSpPr>
            <p:nvPr/>
          </p:nvSpPr>
          <p:spPr bwMode="auto">
            <a:xfrm>
              <a:off x="3984" y="2860"/>
              <a:ext cx="15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8" name="Line 11"/>
            <p:cNvSpPr>
              <a:spLocks noChangeShapeType="1"/>
            </p:cNvSpPr>
            <p:nvPr/>
          </p:nvSpPr>
          <p:spPr bwMode="auto">
            <a:xfrm flipV="1">
              <a:off x="3984" y="1564"/>
              <a:ext cx="0" cy="12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5869" name="Object 12"/>
            <p:cNvGraphicFramePr>
              <a:graphicFrameLocks noChangeAspect="1"/>
            </p:cNvGraphicFramePr>
            <p:nvPr/>
          </p:nvGraphicFramePr>
          <p:xfrm>
            <a:off x="3792" y="1536"/>
            <a:ext cx="1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39" name="Equation" r:id="rId9" imgW="180984" imgH="257175" progId="Equation.3">
                    <p:embed/>
                  </p:oleObj>
                </mc:Choice>
                <mc:Fallback>
                  <p:oleObj name="Equation" r:id="rId9" imgW="180984" imgH="257175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536"/>
                          <a:ext cx="15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70" name="Object 13"/>
            <p:cNvGraphicFramePr>
              <a:graphicFrameLocks noChangeAspect="1"/>
            </p:cNvGraphicFramePr>
            <p:nvPr/>
          </p:nvGraphicFramePr>
          <p:xfrm>
            <a:off x="5462" y="2936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40" name="Equation" r:id="rId11" imgW="171617" imgH="180826" progId="Equation.3">
                    <p:embed/>
                  </p:oleObj>
                </mc:Choice>
                <mc:Fallback>
                  <p:oleObj name="Equation" r:id="rId11" imgW="171617" imgH="180826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62" y="2936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71" name="Object 14"/>
            <p:cNvGraphicFramePr>
              <a:graphicFrameLocks noChangeAspect="1"/>
            </p:cNvGraphicFramePr>
            <p:nvPr/>
          </p:nvGraphicFramePr>
          <p:xfrm>
            <a:off x="3817" y="2872"/>
            <a:ext cx="19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41" name="Equation" r:id="rId13" imgW="247557" imgH="257175" progId="Equation.3">
                    <p:embed/>
                  </p:oleObj>
                </mc:Choice>
                <mc:Fallback>
                  <p:oleObj name="Equation" r:id="rId13" imgW="247557" imgH="257175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7" y="2872"/>
                          <a:ext cx="19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846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457200"/>
            <a:ext cx="525145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(1)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曲线弧由直角坐标方程给出</a:t>
            </a:r>
          </a:p>
        </p:txBody>
      </p:sp>
      <p:graphicFrame>
        <p:nvGraphicFramePr>
          <p:cNvPr id="35847" name="Object 16"/>
          <p:cNvGraphicFramePr>
            <a:graphicFrameLocks noChangeAspect="1"/>
          </p:cNvGraphicFramePr>
          <p:nvPr/>
        </p:nvGraphicFramePr>
        <p:xfrm>
          <a:off x="1662113" y="1162050"/>
          <a:ext cx="3182937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2" name="Equation" r:id="rId15" imgW="3133604" imgH="352276" progId="Equation.3">
                  <p:embed/>
                </p:oleObj>
              </mc:Choice>
              <mc:Fallback>
                <p:oleObj name="Equation" r:id="rId15" imgW="3133604" imgH="352276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2113" y="1162050"/>
                        <a:ext cx="3182937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505" name="Line 17"/>
          <p:cNvSpPr>
            <a:spLocks noChangeShapeType="1"/>
          </p:cNvSpPr>
          <p:nvPr/>
        </p:nvSpPr>
        <p:spPr bwMode="auto">
          <a:xfrm flipV="1">
            <a:off x="6934200" y="1482725"/>
            <a:ext cx="457200" cy="3222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91506" name="Object 18"/>
          <p:cNvGraphicFramePr>
            <a:graphicFrameLocks noChangeAspect="1"/>
          </p:cNvGraphicFramePr>
          <p:nvPr/>
        </p:nvGraphicFramePr>
        <p:xfrm>
          <a:off x="7396163" y="1052513"/>
          <a:ext cx="1252537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3" name="Equation" r:id="rId17" imgW="1266890" imgH="352276" progId="Equation.3">
                  <p:embed/>
                </p:oleObj>
              </mc:Choice>
              <mc:Fallback>
                <p:oleObj name="Equation" r:id="rId17" imgW="1266890" imgH="352276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6163" y="1052513"/>
                        <a:ext cx="1252537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507" name="Text Box 19"/>
          <p:cNvSpPr txBox="1">
            <a:spLocks noChangeArrowheads="1"/>
          </p:cNvSpPr>
          <p:nvPr/>
        </p:nvSpPr>
        <p:spPr bwMode="auto">
          <a:xfrm>
            <a:off x="152400" y="1752600"/>
            <a:ext cx="463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弧长元素</a:t>
            </a:r>
            <a:r>
              <a:rPr kumimoji="1" lang="en-US" altLang="zh-CN"/>
              <a:t>(</a:t>
            </a:r>
            <a:r>
              <a:rPr kumimoji="1" lang="zh-CN" altLang="en-US"/>
              <a:t>弧微分</a:t>
            </a:r>
            <a:r>
              <a:rPr kumimoji="1" lang="en-US" altLang="zh-CN"/>
              <a:t>) </a:t>
            </a:r>
            <a:r>
              <a:rPr kumimoji="1" lang="en-US" altLang="zh-CN" sz="2400">
                <a:solidFill>
                  <a:srgbClr val="00B050"/>
                </a:solidFill>
              </a:rPr>
              <a:t>P170 </a:t>
            </a:r>
          </a:p>
        </p:txBody>
      </p:sp>
      <p:grpSp>
        <p:nvGrpSpPr>
          <p:cNvPr id="191508" name="Group 20"/>
          <p:cNvGrpSpPr>
            <a:grpSpLocks/>
          </p:cNvGrpSpPr>
          <p:nvPr/>
        </p:nvGrpSpPr>
        <p:grpSpPr bwMode="auto">
          <a:xfrm>
            <a:off x="6862763" y="1817688"/>
            <a:ext cx="214312" cy="1830387"/>
            <a:chOff x="4464" y="1967"/>
            <a:chExt cx="135" cy="1153"/>
          </a:xfrm>
        </p:grpSpPr>
        <p:sp>
          <p:nvSpPr>
            <p:cNvPr id="35865" name="Line 21"/>
            <p:cNvSpPr>
              <a:spLocks noChangeShapeType="1"/>
            </p:cNvSpPr>
            <p:nvPr/>
          </p:nvSpPr>
          <p:spPr bwMode="auto">
            <a:xfrm>
              <a:off x="4509" y="1967"/>
              <a:ext cx="0" cy="939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5866" name="Object 22"/>
            <p:cNvGraphicFramePr>
              <a:graphicFrameLocks noChangeAspect="1"/>
            </p:cNvGraphicFramePr>
            <p:nvPr/>
          </p:nvGraphicFramePr>
          <p:xfrm>
            <a:off x="4464" y="2974"/>
            <a:ext cx="135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44" name="Equation" r:id="rId19" imgW="171617" imgH="180826" progId="Equation.3">
                    <p:embed/>
                  </p:oleObj>
                </mc:Choice>
                <mc:Fallback>
                  <p:oleObj name="Equation" r:id="rId19" imgW="171617" imgH="180826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2974"/>
                          <a:ext cx="135" cy="1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1511" name="Group 23"/>
          <p:cNvGrpSpPr>
            <a:grpSpLocks/>
          </p:cNvGrpSpPr>
          <p:nvPr/>
        </p:nvGrpSpPr>
        <p:grpSpPr bwMode="auto">
          <a:xfrm>
            <a:off x="7088188" y="1547813"/>
            <a:ext cx="947737" cy="2100262"/>
            <a:chOff x="4606" y="1797"/>
            <a:chExt cx="597" cy="1323"/>
          </a:xfrm>
        </p:grpSpPr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V="1">
              <a:off x="4801" y="1797"/>
              <a:ext cx="0" cy="110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5864" name="Object 25"/>
            <p:cNvGraphicFramePr>
              <a:graphicFrameLocks noChangeAspect="1"/>
            </p:cNvGraphicFramePr>
            <p:nvPr/>
          </p:nvGraphicFramePr>
          <p:xfrm>
            <a:off x="4606" y="2921"/>
            <a:ext cx="597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45" name="Equation" r:id="rId21" imgW="933357" imgH="276262" progId="Equation.3">
                    <p:embed/>
                  </p:oleObj>
                </mc:Choice>
                <mc:Fallback>
                  <p:oleObj name="Equation" r:id="rId21" imgW="933357" imgH="276262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6" y="2921"/>
                          <a:ext cx="597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1514" name="Object 26"/>
          <p:cNvGraphicFramePr>
            <a:graphicFrameLocks noChangeAspect="1"/>
          </p:cNvGraphicFramePr>
          <p:nvPr/>
        </p:nvGraphicFramePr>
        <p:xfrm>
          <a:off x="2057400" y="3124200"/>
          <a:ext cx="19177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6" name="Equation" r:id="rId23" imgW="1857347" imgH="485887" progId="Equation.3">
                  <p:embed/>
                </p:oleObj>
              </mc:Choice>
              <mc:Fallback>
                <p:oleObj name="Equation" r:id="rId23" imgW="1857347" imgH="485887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124200"/>
                        <a:ext cx="19177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515" name="Text Box 27"/>
          <p:cNvSpPr txBox="1">
            <a:spLocks noChangeArrowheads="1"/>
          </p:cNvSpPr>
          <p:nvPr/>
        </p:nvSpPr>
        <p:spPr bwMode="auto">
          <a:xfrm>
            <a:off x="152400" y="3810000"/>
            <a:ext cx="2438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因此所求弧长</a:t>
            </a:r>
          </a:p>
        </p:txBody>
      </p:sp>
      <p:graphicFrame>
        <p:nvGraphicFramePr>
          <p:cNvPr id="191516" name="Object 28"/>
          <p:cNvGraphicFramePr>
            <a:graphicFrameLocks noChangeAspect="1"/>
          </p:cNvGraphicFramePr>
          <p:nvPr/>
        </p:nvGraphicFramePr>
        <p:xfrm>
          <a:off x="1662113" y="4421188"/>
          <a:ext cx="252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7" name="Equation" r:id="rId25" imgW="2466873" imgH="714263" progId="Equation.3">
                  <p:embed/>
                </p:oleObj>
              </mc:Choice>
              <mc:Fallback>
                <p:oleObj name="Equation" r:id="rId25" imgW="2466873" imgH="714263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2113" y="4421188"/>
                        <a:ext cx="25273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517" name="Object 29"/>
          <p:cNvGraphicFramePr>
            <a:graphicFrameLocks noChangeAspect="1"/>
          </p:cNvGraphicFramePr>
          <p:nvPr/>
        </p:nvGraphicFramePr>
        <p:xfrm>
          <a:off x="1905000" y="5321300"/>
          <a:ext cx="271462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8" name="Equation" r:id="rId27" imgW="2657559" imgH="714263" progId="Equation.DSMT4">
                  <p:embed/>
                </p:oleObj>
              </mc:Choice>
              <mc:Fallback>
                <p:oleObj name="Equation" r:id="rId27" imgW="2657559" imgH="714263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321300"/>
                        <a:ext cx="2714625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518" name="Line 30"/>
          <p:cNvSpPr>
            <a:spLocks noChangeShapeType="1"/>
          </p:cNvSpPr>
          <p:nvPr/>
        </p:nvSpPr>
        <p:spPr bwMode="auto">
          <a:xfrm>
            <a:off x="6940550" y="1817688"/>
            <a:ext cx="457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1519" name="Line 31"/>
          <p:cNvSpPr>
            <a:spLocks noChangeShapeType="1"/>
          </p:cNvSpPr>
          <p:nvPr/>
        </p:nvSpPr>
        <p:spPr bwMode="auto">
          <a:xfrm flipH="1" flipV="1">
            <a:off x="7397750" y="1482725"/>
            <a:ext cx="0" cy="3524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91520" name="Object 32"/>
          <p:cNvGraphicFramePr>
            <a:graphicFrameLocks noChangeAspect="1"/>
          </p:cNvGraphicFramePr>
          <p:nvPr/>
        </p:nvGraphicFramePr>
        <p:xfrm>
          <a:off x="1662113" y="2438400"/>
          <a:ext cx="29083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9" name="Equation" r:id="rId29" imgW="2847910" imgH="485887" progId="Equation.3">
                  <p:embed/>
                </p:oleObj>
              </mc:Choice>
              <mc:Fallback>
                <p:oleObj name="Equation" r:id="rId29" imgW="2847910" imgH="485887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2113" y="2438400"/>
                        <a:ext cx="29083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524" name="Object 36"/>
          <p:cNvGraphicFramePr>
            <a:graphicFrameLocks noChangeAspect="1"/>
          </p:cNvGraphicFramePr>
          <p:nvPr/>
        </p:nvGraphicFramePr>
        <p:xfrm>
          <a:off x="7627938" y="1630363"/>
          <a:ext cx="40640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0" name="Equation" r:id="rId31" imgW="390404" imgH="371363" progId="Equation.DSMT4">
                  <p:embed/>
                </p:oleObj>
              </mc:Choice>
              <mc:Fallback>
                <p:oleObj name="Equation" r:id="rId31" imgW="390404" imgH="371363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7938" y="1630363"/>
                        <a:ext cx="406400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525" name="Text Box 37"/>
          <p:cNvSpPr txBox="1">
            <a:spLocks noChangeArrowheads="1"/>
          </p:cNvSpPr>
          <p:nvPr/>
        </p:nvSpPr>
        <p:spPr bwMode="auto">
          <a:xfrm>
            <a:off x="5435600" y="4387850"/>
            <a:ext cx="3200400" cy="96361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</a:rPr>
              <a:t>注意</a:t>
            </a:r>
            <a:r>
              <a:rPr kumimoji="1" lang="en-US" altLang="zh-CN" sz="2400" b="1">
                <a:solidFill>
                  <a:schemeClr val="tx2"/>
                </a:solidFill>
              </a:rPr>
              <a:t>: </a:t>
            </a:r>
            <a:r>
              <a:rPr kumimoji="1" lang="zh-CN" altLang="en-US" sz="2400" b="1">
                <a:solidFill>
                  <a:schemeClr val="accent2"/>
                </a:solidFill>
              </a:rPr>
              <a:t>求弧长时积分上下限必须</a:t>
            </a:r>
            <a:r>
              <a:rPr kumimoji="1" lang="zh-CN" altLang="en-US" sz="3200" b="1">
                <a:solidFill>
                  <a:schemeClr val="tx2"/>
                </a:solidFill>
              </a:rPr>
              <a:t>上大</a:t>
            </a:r>
            <a:r>
              <a:rPr kumimoji="1" lang="zh-CN" altLang="en-US" sz="2400" b="1">
                <a:solidFill>
                  <a:srgbClr val="0000CC"/>
                </a:solidFill>
              </a:rPr>
              <a:t>下小</a:t>
            </a:r>
          </a:p>
        </p:txBody>
      </p:sp>
      <p:sp>
        <p:nvSpPr>
          <p:cNvPr id="36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9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9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505" grpId="0" animBg="1"/>
      <p:bldP spid="191507" grpId="0" autoUpdateAnimBg="0"/>
      <p:bldP spid="191515" grpId="0" autoUpdateAnimBg="0"/>
      <p:bldP spid="191518" grpId="0" animBg="1"/>
      <p:bldP spid="191519" grpId="0" animBg="1"/>
      <p:bldP spid="191525" grpId="0" animBg="1" autoUpdateAnimBg="0"/>
      <p:bldP spid="36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457200"/>
            <a:ext cx="448945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(2)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曲线弧由参数方程给出</a:t>
            </a:r>
          </a:p>
        </p:txBody>
      </p:sp>
      <p:graphicFrame>
        <p:nvGraphicFramePr>
          <p:cNvPr id="36867" name="Object 3"/>
          <p:cNvGraphicFramePr>
            <a:graphicFrameLocks noChangeAspect="1"/>
          </p:cNvGraphicFramePr>
          <p:nvPr/>
        </p:nvGraphicFramePr>
        <p:xfrm>
          <a:off x="2165350" y="1098550"/>
          <a:ext cx="31369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1" name="Equation" r:id="rId3" imgW="3076733" imgH="780901" progId="Equation.3">
                  <p:embed/>
                </p:oleObj>
              </mc:Choice>
              <mc:Fallback>
                <p:oleObj name="Equation" r:id="rId3" imgW="3076733" imgH="78090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350" y="1098550"/>
                        <a:ext cx="31369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516" name="Text Box 4"/>
          <p:cNvSpPr txBox="1">
            <a:spLocks noChangeArrowheads="1"/>
          </p:cNvSpPr>
          <p:nvPr/>
        </p:nvSpPr>
        <p:spPr bwMode="auto">
          <a:xfrm>
            <a:off x="228600" y="2049463"/>
            <a:ext cx="3276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弧长元素</a:t>
            </a:r>
            <a:r>
              <a:rPr kumimoji="1" lang="en-US" altLang="zh-CN"/>
              <a:t>(</a:t>
            </a:r>
            <a:r>
              <a:rPr kumimoji="1" lang="zh-CN" altLang="en-US"/>
              <a:t>弧微分</a:t>
            </a:r>
            <a:r>
              <a:rPr kumimoji="1" lang="en-US" altLang="zh-CN"/>
              <a:t>) </a:t>
            </a:r>
          </a:p>
        </p:txBody>
      </p:sp>
      <p:sp>
        <p:nvSpPr>
          <p:cNvPr id="192517" name="Text Box 5"/>
          <p:cNvSpPr txBox="1">
            <a:spLocks noChangeArrowheads="1"/>
          </p:cNvSpPr>
          <p:nvPr/>
        </p:nvSpPr>
        <p:spPr bwMode="auto">
          <a:xfrm>
            <a:off x="228600" y="3962400"/>
            <a:ext cx="2514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因此所求弧长</a:t>
            </a:r>
          </a:p>
        </p:txBody>
      </p:sp>
      <p:graphicFrame>
        <p:nvGraphicFramePr>
          <p:cNvPr id="192518" name="Object 6"/>
          <p:cNvGraphicFramePr>
            <a:graphicFrameLocks noChangeAspect="1"/>
          </p:cNvGraphicFramePr>
          <p:nvPr/>
        </p:nvGraphicFramePr>
        <p:xfrm>
          <a:off x="1866900" y="4559300"/>
          <a:ext cx="37719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2" name="Equation" r:id="rId5" imgW="3714694" imgH="714263" progId="Equation.3">
                  <p:embed/>
                </p:oleObj>
              </mc:Choice>
              <mc:Fallback>
                <p:oleObj name="Equation" r:id="rId5" imgW="3714694" imgH="714263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00" y="4559300"/>
                        <a:ext cx="37719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19" name="Object 7"/>
          <p:cNvGraphicFramePr>
            <a:graphicFrameLocks noChangeAspect="1"/>
          </p:cNvGraphicFramePr>
          <p:nvPr/>
        </p:nvGraphicFramePr>
        <p:xfrm>
          <a:off x="2063750" y="3352800"/>
          <a:ext cx="30734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3" name="Equation" r:id="rId7" imgW="3019527" imgH="485887" progId="Equation.3">
                  <p:embed/>
                </p:oleObj>
              </mc:Choice>
              <mc:Fallback>
                <p:oleObj name="Equation" r:id="rId7" imgW="3019527" imgH="485887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0" y="3352800"/>
                        <a:ext cx="30734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20" name="Object 8"/>
          <p:cNvGraphicFramePr>
            <a:graphicFrameLocks noChangeAspect="1"/>
          </p:cNvGraphicFramePr>
          <p:nvPr/>
        </p:nvGraphicFramePr>
        <p:xfrm>
          <a:off x="1677988" y="2667000"/>
          <a:ext cx="2894012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4" name="Equation" r:id="rId9" imgW="2847910" imgH="485887" progId="Equation.3">
                  <p:embed/>
                </p:oleObj>
              </mc:Choice>
              <mc:Fallback>
                <p:oleObj name="Equation" r:id="rId9" imgW="2847910" imgH="485887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988" y="2667000"/>
                        <a:ext cx="2894012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3" name="AutoShape 9"/>
          <p:cNvSpPr>
            <a:spLocks/>
          </p:cNvSpPr>
          <p:nvPr/>
        </p:nvSpPr>
        <p:spPr bwMode="auto">
          <a:xfrm>
            <a:off x="1981200" y="1143000"/>
            <a:ext cx="179388" cy="792163"/>
          </a:xfrm>
          <a:prstGeom prst="leftBrace">
            <a:avLst>
              <a:gd name="adj1" fmla="val 36799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2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2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2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2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2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6" grpId="0" autoUpdateAnimBg="0"/>
      <p:bldP spid="192517" grpId="0" autoUpdateAnimBg="0"/>
      <p:bldP spid="11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381000"/>
            <a:ext cx="56388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(3)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曲线弧由极坐标方程给出</a:t>
            </a:r>
          </a:p>
        </p:txBody>
      </p:sp>
      <p:graphicFrame>
        <p:nvGraphicFramePr>
          <p:cNvPr id="37891" name="Object 3"/>
          <p:cNvGraphicFramePr>
            <a:graphicFrameLocks noChangeAspect="1"/>
          </p:cNvGraphicFramePr>
          <p:nvPr/>
        </p:nvGraphicFramePr>
        <p:xfrm>
          <a:off x="1638300" y="996950"/>
          <a:ext cx="3289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0" name="Equation" r:id="rId3" imgW="3228947" imgH="333524" progId="Equation.DSMT4">
                  <p:embed/>
                </p:oleObj>
              </mc:Choice>
              <mc:Fallback>
                <p:oleObj name="Equation" r:id="rId3" imgW="3228947" imgH="333524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996950"/>
                        <a:ext cx="3289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40" name="Object 4"/>
          <p:cNvGraphicFramePr>
            <a:graphicFrameLocks noChangeAspect="1"/>
          </p:cNvGraphicFramePr>
          <p:nvPr/>
        </p:nvGraphicFramePr>
        <p:xfrm>
          <a:off x="463550" y="1543050"/>
          <a:ext cx="4648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1" name="Equation" r:id="rId5" imgW="4591180" imgH="352276" progId="Equation.DSMT4">
                  <p:embed/>
                </p:oleObj>
              </mc:Choice>
              <mc:Fallback>
                <p:oleObj name="Equation" r:id="rId5" imgW="4591180" imgH="352276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550" y="1543050"/>
                        <a:ext cx="4648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541" name="Text Box 5"/>
          <p:cNvSpPr txBox="1">
            <a:spLocks noChangeArrowheads="1"/>
          </p:cNvSpPr>
          <p:nvPr/>
        </p:nvSpPr>
        <p:spPr bwMode="auto">
          <a:xfrm>
            <a:off x="588963" y="5126038"/>
            <a:ext cx="2514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因此所求弧长</a:t>
            </a:r>
          </a:p>
        </p:txBody>
      </p:sp>
      <p:graphicFrame>
        <p:nvGraphicFramePr>
          <p:cNvPr id="193542" name="Object 6"/>
          <p:cNvGraphicFramePr>
            <a:graphicFrameLocks noChangeAspect="1"/>
          </p:cNvGraphicFramePr>
          <p:nvPr/>
        </p:nvGraphicFramePr>
        <p:xfrm>
          <a:off x="1968500" y="5695950"/>
          <a:ext cx="384651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2" name="Equation" r:id="rId7" imgW="3790969" imgH="743062" progId="Equation.DSMT4">
                  <p:embed/>
                </p:oleObj>
              </mc:Choice>
              <mc:Fallback>
                <p:oleObj name="Equation" r:id="rId7" imgW="3790969" imgH="743062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500" y="5695950"/>
                        <a:ext cx="3846513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43" name="Object 7"/>
          <p:cNvGraphicFramePr>
            <a:graphicFrameLocks noChangeAspect="1"/>
          </p:cNvGraphicFramePr>
          <p:nvPr/>
        </p:nvGraphicFramePr>
        <p:xfrm>
          <a:off x="2481263" y="3676650"/>
          <a:ext cx="346710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3" name="Equation" r:id="rId9" imgW="3381496" imgH="514350" progId="Equation.3">
                  <p:embed/>
                </p:oleObj>
              </mc:Choice>
              <mc:Fallback>
                <p:oleObj name="Equation" r:id="rId9" imgW="3381496" imgH="51435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1263" y="3676650"/>
                        <a:ext cx="3467100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44" name="Object 8"/>
          <p:cNvGraphicFramePr>
            <a:graphicFrameLocks noChangeAspect="1"/>
          </p:cNvGraphicFramePr>
          <p:nvPr/>
        </p:nvGraphicFramePr>
        <p:xfrm>
          <a:off x="2214563" y="4387850"/>
          <a:ext cx="31242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4" name="Equation" r:id="rId11" imgW="3067031" imgH="561901" progId="Equation.DSMT4">
                  <p:embed/>
                </p:oleObj>
              </mc:Choice>
              <mc:Fallback>
                <p:oleObj name="Equation" r:id="rId11" imgW="3067031" imgH="561901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4387850"/>
                        <a:ext cx="312420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545" name="Text Box 9"/>
          <p:cNvSpPr txBox="1">
            <a:spLocks noChangeArrowheads="1"/>
          </p:cNvSpPr>
          <p:nvPr/>
        </p:nvSpPr>
        <p:spPr bwMode="auto">
          <a:xfrm>
            <a:off x="5148263" y="1462088"/>
            <a:ext cx="1066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则有</a:t>
            </a:r>
          </a:p>
        </p:txBody>
      </p:sp>
      <p:graphicFrame>
        <p:nvGraphicFramePr>
          <p:cNvPr id="193546" name="Object 10"/>
          <p:cNvGraphicFramePr>
            <a:graphicFrameLocks noChangeAspect="1"/>
          </p:cNvGraphicFramePr>
          <p:nvPr/>
        </p:nvGraphicFramePr>
        <p:xfrm>
          <a:off x="1838325" y="3786188"/>
          <a:ext cx="660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5" name="Equation" r:id="rId13" imgW="600159" imgH="352276" progId="Equation.3">
                  <p:embed/>
                </p:oleObj>
              </mc:Choice>
              <mc:Fallback>
                <p:oleObj name="Equation" r:id="rId13" imgW="600159" imgH="35227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8325" y="3786188"/>
                        <a:ext cx="660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547" name="Text Box 11"/>
          <p:cNvSpPr txBox="1">
            <a:spLocks noChangeArrowheads="1"/>
          </p:cNvSpPr>
          <p:nvPr/>
        </p:nvSpPr>
        <p:spPr bwMode="auto">
          <a:xfrm>
            <a:off x="179388" y="3141663"/>
            <a:ext cx="3086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弧长元素</a:t>
            </a:r>
            <a:r>
              <a:rPr kumimoji="1" lang="en-US" altLang="zh-CN"/>
              <a:t>(</a:t>
            </a:r>
            <a:r>
              <a:rPr kumimoji="1" lang="zh-CN" altLang="en-US"/>
              <a:t>弧微分</a:t>
            </a:r>
            <a:r>
              <a:rPr kumimoji="1" lang="en-US" altLang="zh-CN"/>
              <a:t>)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257425" y="2133600"/>
          <a:ext cx="393065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6" name="Equation" r:id="rId15" imgW="4600547" imgH="1000237" progId="Equation.DSMT4">
                  <p:embed/>
                </p:oleObj>
              </mc:Choice>
              <mc:Fallback>
                <p:oleObj name="Equation" r:id="rId15" imgW="4600547" imgH="1000237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425" y="2133600"/>
                        <a:ext cx="393065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3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3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3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3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3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3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3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3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41" grpId="0" autoUpdateAnimBg="0"/>
      <p:bldP spid="193545" grpId="0" autoUpdateAnimBg="0"/>
      <p:bldP spid="193547" grpId="0" autoUpdateAnimBg="0"/>
      <p:bldP spid="14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62" name="Object 2"/>
          <p:cNvGraphicFramePr>
            <a:graphicFrameLocks noChangeAspect="1"/>
          </p:cNvGraphicFramePr>
          <p:nvPr/>
        </p:nvGraphicFramePr>
        <p:xfrm>
          <a:off x="1530350" y="5257800"/>
          <a:ext cx="118110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3" name="Equation" r:id="rId3" imgW="1124043" imgH="790612" progId="Equation.3">
                  <p:embed/>
                </p:oleObj>
              </mc:Choice>
              <mc:Fallback>
                <p:oleObj name="Equation" r:id="rId3" imgW="1124043" imgH="79061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0350" y="5257800"/>
                        <a:ext cx="1181100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63" name="Object 3"/>
          <p:cNvGraphicFramePr>
            <a:graphicFrameLocks noChangeAspect="1"/>
          </p:cNvGraphicFramePr>
          <p:nvPr/>
        </p:nvGraphicFramePr>
        <p:xfrm>
          <a:off x="2743200" y="5257800"/>
          <a:ext cx="148590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4" name="Equation" r:id="rId5" imgW="1428806" imgH="790612" progId="Equation.3">
                  <p:embed/>
                </p:oleObj>
              </mc:Choice>
              <mc:Fallback>
                <p:oleObj name="Equation" r:id="rId5" imgW="1428806" imgH="7906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257800"/>
                        <a:ext cx="1485900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238125"/>
            <a:ext cx="77724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9.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两根电线杆之间的电线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,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由于其本身的重量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,</a:t>
            </a:r>
          </a:p>
        </p:txBody>
      </p:sp>
      <p:graphicFrame>
        <p:nvGraphicFramePr>
          <p:cNvPr id="194565" name="Object 5"/>
          <p:cNvGraphicFramePr>
            <a:graphicFrameLocks noChangeAspect="1"/>
          </p:cNvGraphicFramePr>
          <p:nvPr/>
        </p:nvGraphicFramePr>
        <p:xfrm>
          <a:off x="1447800" y="1314450"/>
          <a:ext cx="35052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5" name="Equation" r:id="rId7" imgW="3448069" imgH="790612" progId="Equation.3">
                  <p:embed/>
                </p:oleObj>
              </mc:Choice>
              <mc:Fallback>
                <p:oleObj name="Equation" r:id="rId7" imgW="3448069" imgH="7906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314450"/>
                        <a:ext cx="35052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152400" y="808038"/>
            <a:ext cx="1828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成悬链线</a:t>
            </a:r>
            <a:r>
              <a:rPr kumimoji="1" lang="en-US" altLang="zh-CN"/>
              <a:t>.</a:t>
            </a:r>
          </a:p>
        </p:txBody>
      </p:sp>
      <p:sp>
        <p:nvSpPr>
          <p:cNvPr id="194567" name="Text Box 7"/>
          <p:cNvSpPr txBox="1">
            <a:spLocks noChangeArrowheads="1"/>
          </p:cNvSpPr>
          <p:nvPr/>
        </p:nvSpPr>
        <p:spPr bwMode="auto">
          <a:xfrm>
            <a:off x="152400" y="2165350"/>
            <a:ext cx="2619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求这一段弧长</a:t>
            </a:r>
            <a:r>
              <a:rPr kumimoji="1" lang="en-US" altLang="zh-CN"/>
              <a:t>.  </a:t>
            </a:r>
            <a:endParaRPr kumimoji="1" lang="en-US" altLang="zh-CN" sz="2400">
              <a:solidFill>
                <a:schemeClr val="accent2"/>
              </a:solidFill>
            </a:endParaRPr>
          </a:p>
        </p:txBody>
      </p:sp>
      <p:sp>
        <p:nvSpPr>
          <p:cNvPr id="194568" name="Text Box 8"/>
          <p:cNvSpPr txBox="1">
            <a:spLocks noChangeArrowheads="1"/>
          </p:cNvSpPr>
          <p:nvPr/>
        </p:nvSpPr>
        <p:spPr bwMode="auto">
          <a:xfrm>
            <a:off x="304800" y="2757488"/>
            <a:ext cx="990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解</a:t>
            </a:r>
            <a:r>
              <a:rPr kumimoji="1" lang="en-US" altLang="zh-CN" b="1">
                <a:solidFill>
                  <a:schemeClr val="tx2"/>
                </a:solidFill>
              </a:rPr>
              <a:t>:</a:t>
            </a:r>
          </a:p>
        </p:txBody>
      </p:sp>
      <p:graphicFrame>
        <p:nvGraphicFramePr>
          <p:cNvPr id="194569" name="Object 9"/>
          <p:cNvGraphicFramePr>
            <a:graphicFrameLocks noChangeAspect="1"/>
          </p:cNvGraphicFramePr>
          <p:nvPr/>
        </p:nvGraphicFramePr>
        <p:xfrm>
          <a:off x="1295400" y="2730500"/>
          <a:ext cx="23114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6" name="Equation" r:id="rId9" imgW="2257453" imgH="485887" progId="Equation.3">
                  <p:embed/>
                </p:oleObj>
              </mc:Choice>
              <mc:Fallback>
                <p:oleObj name="Equation" r:id="rId9" imgW="2257453" imgH="485887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730500"/>
                        <a:ext cx="23114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70" name="Object 10"/>
          <p:cNvGraphicFramePr>
            <a:graphicFrameLocks noChangeAspect="1"/>
          </p:cNvGraphicFramePr>
          <p:nvPr/>
        </p:nvGraphicFramePr>
        <p:xfrm>
          <a:off x="1670050" y="3352800"/>
          <a:ext cx="21844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7" name="Equation" r:id="rId11" imgW="2123973" imgH="847874" progId="Equation.3">
                  <p:embed/>
                </p:oleObj>
              </mc:Choice>
              <mc:Fallback>
                <p:oleObj name="Equation" r:id="rId11" imgW="2123973" imgH="84787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0050" y="3352800"/>
                        <a:ext cx="21844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71" name="Rectangle 11"/>
          <p:cNvSpPr>
            <a:spLocks noChangeArrowheads="1"/>
          </p:cNvSpPr>
          <p:nvPr/>
        </p:nvSpPr>
        <p:spPr bwMode="auto">
          <a:xfrm>
            <a:off x="1066800" y="5105400"/>
            <a:ext cx="4495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94572" name="Object 12"/>
          <p:cNvGraphicFramePr>
            <a:graphicFrameLocks noChangeAspect="1"/>
          </p:cNvGraphicFramePr>
          <p:nvPr/>
        </p:nvGraphicFramePr>
        <p:xfrm>
          <a:off x="3981450" y="3352800"/>
          <a:ext cx="13208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8" name="Equation" r:id="rId13" imgW="1266890" imgH="790612" progId="Equation.3">
                  <p:embed/>
                </p:oleObj>
              </mc:Choice>
              <mc:Fallback>
                <p:oleObj name="Equation" r:id="rId13" imgW="1266890" imgH="790612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1450" y="3352800"/>
                        <a:ext cx="13208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73" name="Object 13"/>
          <p:cNvGraphicFramePr>
            <a:graphicFrameLocks noChangeAspect="1"/>
          </p:cNvGraphicFramePr>
          <p:nvPr/>
        </p:nvGraphicFramePr>
        <p:xfrm>
          <a:off x="850900" y="4267200"/>
          <a:ext cx="270192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9" name="Equation" r:id="rId15" imgW="2647857" imgH="790612" progId="Equation.3">
                  <p:embed/>
                </p:oleObj>
              </mc:Choice>
              <mc:Fallback>
                <p:oleObj name="Equation" r:id="rId15" imgW="2647857" imgH="790612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267200"/>
                        <a:ext cx="270192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74" name="Object 14"/>
          <p:cNvGraphicFramePr>
            <a:graphicFrameLocks noChangeAspect="1"/>
          </p:cNvGraphicFramePr>
          <p:nvPr/>
        </p:nvGraphicFramePr>
        <p:xfrm>
          <a:off x="3594100" y="4279900"/>
          <a:ext cx="16637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0" name="Equation" r:id="rId17" imgW="1609790" imgH="828787" progId="Equation.3">
                  <p:embed/>
                </p:oleObj>
              </mc:Choice>
              <mc:Fallback>
                <p:oleObj name="Equation" r:id="rId17" imgW="1609790" imgH="828787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100" y="4279900"/>
                        <a:ext cx="16637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75" name="Object 15"/>
          <p:cNvGraphicFramePr>
            <a:graphicFrameLocks noChangeAspect="1"/>
          </p:cNvGraphicFramePr>
          <p:nvPr/>
        </p:nvGraphicFramePr>
        <p:xfrm>
          <a:off x="5346700" y="4343400"/>
          <a:ext cx="2159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1" name="Equation" r:id="rId19" imgW="161916" imgH="780901" progId="Equation.3">
                  <p:embed/>
                </p:oleObj>
              </mc:Choice>
              <mc:Fallback>
                <p:oleObj name="Equation" r:id="rId19" imgW="161916" imgH="780901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6700" y="4343400"/>
                        <a:ext cx="2159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76" name="Rectangle 16"/>
          <p:cNvSpPr>
            <a:spLocks noChangeArrowheads="1"/>
          </p:cNvSpPr>
          <p:nvPr/>
        </p:nvSpPr>
        <p:spPr bwMode="auto">
          <a:xfrm>
            <a:off x="6019800" y="2743200"/>
            <a:ext cx="2895600" cy="3276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94577" name="Object 17"/>
          <p:cNvGraphicFramePr>
            <a:graphicFrameLocks noChangeAspect="1"/>
          </p:cNvGraphicFramePr>
          <p:nvPr/>
        </p:nvGraphicFramePr>
        <p:xfrm>
          <a:off x="1600200" y="5245100"/>
          <a:ext cx="1295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2" name="Equation" r:id="rId21" imgW="1238120" imgH="790612" progId="Equation.3">
                  <p:embed/>
                </p:oleObj>
              </mc:Choice>
              <mc:Fallback>
                <p:oleObj name="Equation" r:id="rId21" imgW="1238120" imgH="790612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245100"/>
                        <a:ext cx="1295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78" name="Object 18"/>
          <p:cNvGraphicFramePr>
            <a:graphicFrameLocks noChangeAspect="1"/>
          </p:cNvGraphicFramePr>
          <p:nvPr/>
        </p:nvGraphicFramePr>
        <p:xfrm>
          <a:off x="6388100" y="2889250"/>
          <a:ext cx="21971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3" name="Equation" r:id="rId23" imgW="2143041" imgH="895424" progId="Equation.3">
                  <p:embed/>
                </p:oleObj>
              </mc:Choice>
              <mc:Fallback>
                <p:oleObj name="Equation" r:id="rId23" imgW="2143041" imgH="895424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8100" y="2889250"/>
                        <a:ext cx="21971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79" name="Object 19"/>
          <p:cNvGraphicFramePr>
            <a:graphicFrameLocks noChangeAspect="1"/>
          </p:cNvGraphicFramePr>
          <p:nvPr/>
        </p:nvGraphicFramePr>
        <p:xfrm>
          <a:off x="6324600" y="4876800"/>
          <a:ext cx="1231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4" name="Equation" r:id="rId25" imgW="1171547" imgH="361987" progId="Equation.3">
                  <p:embed/>
                </p:oleObj>
              </mc:Choice>
              <mc:Fallback>
                <p:oleObj name="Equation" r:id="rId25" imgW="1171547" imgH="361987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876800"/>
                        <a:ext cx="12319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80" name="Object 20"/>
          <p:cNvGraphicFramePr>
            <a:graphicFrameLocks noChangeAspect="1"/>
          </p:cNvGraphicFramePr>
          <p:nvPr/>
        </p:nvGraphicFramePr>
        <p:xfrm>
          <a:off x="6311900" y="3803650"/>
          <a:ext cx="21717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5" name="Equation" r:id="rId27" imgW="2114606" imgH="895424" progId="Equation.3">
                  <p:embed/>
                </p:oleObj>
              </mc:Choice>
              <mc:Fallback>
                <p:oleObj name="Equation" r:id="rId27" imgW="2114606" imgH="895424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1900" y="3803650"/>
                        <a:ext cx="21717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81" name="Object 21"/>
          <p:cNvGraphicFramePr>
            <a:graphicFrameLocks noChangeAspect="1"/>
          </p:cNvGraphicFramePr>
          <p:nvPr/>
        </p:nvGraphicFramePr>
        <p:xfrm>
          <a:off x="6324600" y="5486400"/>
          <a:ext cx="1219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6" name="Equation" r:id="rId29" imgW="1162180" imgH="361987" progId="Equation.3">
                  <p:embed/>
                </p:oleObj>
              </mc:Choice>
              <mc:Fallback>
                <p:oleObj name="Equation" r:id="rId29" imgW="1162180" imgH="361987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5486400"/>
                        <a:ext cx="12192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82" name="Object 22"/>
          <p:cNvGraphicFramePr>
            <a:graphicFrameLocks noChangeAspect="1"/>
          </p:cNvGraphicFramePr>
          <p:nvPr/>
        </p:nvGraphicFramePr>
        <p:xfrm>
          <a:off x="7620000" y="4876800"/>
          <a:ext cx="596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7" name="Equation" r:id="rId31" imgW="542953" imgH="276262" progId="Equation.3">
                  <p:embed/>
                </p:oleObj>
              </mc:Choice>
              <mc:Fallback>
                <p:oleObj name="Equation" r:id="rId31" imgW="542953" imgH="276262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4876800"/>
                        <a:ext cx="5969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83" name="Object 23"/>
          <p:cNvGraphicFramePr>
            <a:graphicFrameLocks noChangeAspect="1"/>
          </p:cNvGraphicFramePr>
          <p:nvPr/>
        </p:nvGraphicFramePr>
        <p:xfrm>
          <a:off x="7620000" y="5486400"/>
          <a:ext cx="622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8" name="Equation" r:id="rId33" imgW="562021" imgH="276262" progId="Equation.3">
                  <p:embed/>
                </p:oleObj>
              </mc:Choice>
              <mc:Fallback>
                <p:oleObj name="Equation" r:id="rId33" imgW="562021" imgH="276262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5486400"/>
                        <a:ext cx="6223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4584" name="Group 24"/>
          <p:cNvGrpSpPr>
            <a:grpSpLocks/>
          </p:cNvGrpSpPr>
          <p:nvPr/>
        </p:nvGrpSpPr>
        <p:grpSpPr bwMode="auto">
          <a:xfrm>
            <a:off x="6400800" y="762000"/>
            <a:ext cx="2220913" cy="1730375"/>
            <a:chOff x="4032" y="480"/>
            <a:chExt cx="1399" cy="1090"/>
          </a:xfrm>
        </p:grpSpPr>
        <p:graphicFrame>
          <p:nvGraphicFramePr>
            <p:cNvPr id="38940" name="Object 25"/>
            <p:cNvGraphicFramePr>
              <a:graphicFrameLocks noChangeAspect="1"/>
            </p:cNvGraphicFramePr>
            <p:nvPr/>
          </p:nvGraphicFramePr>
          <p:xfrm>
            <a:off x="4731" y="767"/>
            <a:ext cx="128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59" name="Equation" r:id="rId35" imgW="142847" imgH="180826" progId="Equation.3">
                    <p:embed/>
                  </p:oleObj>
                </mc:Choice>
                <mc:Fallback>
                  <p:oleObj name="Equation" r:id="rId35" imgW="142847" imgH="180826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1" y="767"/>
                          <a:ext cx="128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1" name="Object 26"/>
            <p:cNvGraphicFramePr>
              <a:graphicFrameLocks noChangeAspect="1"/>
            </p:cNvGraphicFramePr>
            <p:nvPr/>
          </p:nvGraphicFramePr>
          <p:xfrm>
            <a:off x="5287" y="1403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60" name="Equation" r:id="rId37" imgW="171617" imgH="180826" progId="Equation.3">
                    <p:embed/>
                  </p:oleObj>
                </mc:Choice>
                <mc:Fallback>
                  <p:oleObj name="Equation" r:id="rId37" imgW="171617" imgH="180826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7" y="1403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2" name="Object 27"/>
            <p:cNvGraphicFramePr>
              <a:graphicFrameLocks noChangeAspect="1"/>
            </p:cNvGraphicFramePr>
            <p:nvPr/>
          </p:nvGraphicFramePr>
          <p:xfrm>
            <a:off x="4079" y="1355"/>
            <a:ext cx="304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61" name="Equation" r:id="rId39" imgW="428541" imgH="276262" progId="Equation.3">
                    <p:embed/>
                  </p:oleObj>
                </mc:Choice>
                <mc:Fallback>
                  <p:oleObj name="Equation" r:id="rId39" imgW="428541" imgH="276262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9" y="1355"/>
                          <a:ext cx="304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3" name="Object 28"/>
            <p:cNvGraphicFramePr>
              <a:graphicFrameLocks noChangeAspect="1"/>
            </p:cNvGraphicFramePr>
            <p:nvPr/>
          </p:nvGraphicFramePr>
          <p:xfrm>
            <a:off x="5103" y="1355"/>
            <a:ext cx="136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62" name="Equation" r:id="rId41" imgW="161916" imgH="276262" progId="Equation.3">
                    <p:embed/>
                  </p:oleObj>
                </mc:Choice>
                <mc:Fallback>
                  <p:oleObj name="Equation" r:id="rId41" imgW="161916" imgH="276262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3" y="1355"/>
                          <a:ext cx="136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4" name="Object 29"/>
            <p:cNvGraphicFramePr>
              <a:graphicFrameLocks noChangeAspect="1"/>
            </p:cNvGraphicFramePr>
            <p:nvPr/>
          </p:nvGraphicFramePr>
          <p:xfrm>
            <a:off x="4484" y="1370"/>
            <a:ext cx="19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63" name="Equation" r:id="rId43" imgW="247557" imgH="257175" progId="Equation.3">
                    <p:embed/>
                  </p:oleObj>
                </mc:Choice>
                <mc:Fallback>
                  <p:oleObj name="Equation" r:id="rId43" imgW="247557" imgH="257175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84" y="1370"/>
                          <a:ext cx="19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5" name="Object 30"/>
            <p:cNvGraphicFramePr>
              <a:graphicFrameLocks noChangeAspect="1"/>
            </p:cNvGraphicFramePr>
            <p:nvPr/>
          </p:nvGraphicFramePr>
          <p:xfrm>
            <a:off x="4511" y="480"/>
            <a:ext cx="1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64" name="Equation" r:id="rId45" imgW="180984" imgH="257175" progId="Equation.3">
                    <p:embed/>
                  </p:oleObj>
                </mc:Choice>
                <mc:Fallback>
                  <p:oleObj name="Equation" r:id="rId45" imgW="180984" imgH="257175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1" y="480"/>
                          <a:ext cx="15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8946" name="Group 31"/>
            <p:cNvGrpSpPr>
              <a:grpSpLocks/>
            </p:cNvGrpSpPr>
            <p:nvPr/>
          </p:nvGrpSpPr>
          <p:grpSpPr bwMode="auto">
            <a:xfrm>
              <a:off x="4242" y="765"/>
              <a:ext cx="906" cy="159"/>
              <a:chOff x="2562" y="1917"/>
              <a:chExt cx="906" cy="198"/>
            </a:xfrm>
          </p:grpSpPr>
          <p:sp>
            <p:nvSpPr>
              <p:cNvPr id="38951" name="Freeform 32"/>
              <p:cNvSpPr>
                <a:spLocks/>
              </p:cNvSpPr>
              <p:nvPr/>
            </p:nvSpPr>
            <p:spPr bwMode="auto">
              <a:xfrm>
                <a:off x="2562" y="1917"/>
                <a:ext cx="234" cy="156"/>
              </a:xfrm>
              <a:custGeom>
                <a:avLst/>
                <a:gdLst>
                  <a:gd name="T0" fmla="*/ 6 w 234"/>
                  <a:gd name="T1" fmla="*/ 6 h 156"/>
                  <a:gd name="T2" fmla="*/ 6 w 234"/>
                  <a:gd name="T3" fmla="*/ 12 h 156"/>
                  <a:gd name="T4" fmla="*/ 12 w 234"/>
                  <a:gd name="T5" fmla="*/ 12 h 156"/>
                  <a:gd name="T6" fmla="*/ 18 w 234"/>
                  <a:gd name="T7" fmla="*/ 18 h 156"/>
                  <a:gd name="T8" fmla="*/ 24 w 234"/>
                  <a:gd name="T9" fmla="*/ 24 h 156"/>
                  <a:gd name="T10" fmla="*/ 24 w 234"/>
                  <a:gd name="T11" fmla="*/ 24 h 156"/>
                  <a:gd name="T12" fmla="*/ 30 w 234"/>
                  <a:gd name="T13" fmla="*/ 30 h 156"/>
                  <a:gd name="T14" fmla="*/ 36 w 234"/>
                  <a:gd name="T15" fmla="*/ 36 h 156"/>
                  <a:gd name="T16" fmla="*/ 42 w 234"/>
                  <a:gd name="T17" fmla="*/ 36 h 156"/>
                  <a:gd name="T18" fmla="*/ 42 w 234"/>
                  <a:gd name="T19" fmla="*/ 42 h 156"/>
                  <a:gd name="T20" fmla="*/ 48 w 234"/>
                  <a:gd name="T21" fmla="*/ 48 h 156"/>
                  <a:gd name="T22" fmla="*/ 54 w 234"/>
                  <a:gd name="T23" fmla="*/ 48 h 156"/>
                  <a:gd name="T24" fmla="*/ 60 w 234"/>
                  <a:gd name="T25" fmla="*/ 54 h 156"/>
                  <a:gd name="T26" fmla="*/ 60 w 234"/>
                  <a:gd name="T27" fmla="*/ 54 h 156"/>
                  <a:gd name="T28" fmla="*/ 66 w 234"/>
                  <a:gd name="T29" fmla="*/ 60 h 156"/>
                  <a:gd name="T30" fmla="*/ 72 w 234"/>
                  <a:gd name="T31" fmla="*/ 60 h 156"/>
                  <a:gd name="T32" fmla="*/ 78 w 234"/>
                  <a:gd name="T33" fmla="*/ 66 h 156"/>
                  <a:gd name="T34" fmla="*/ 78 w 234"/>
                  <a:gd name="T35" fmla="*/ 72 h 156"/>
                  <a:gd name="T36" fmla="*/ 84 w 234"/>
                  <a:gd name="T37" fmla="*/ 72 h 156"/>
                  <a:gd name="T38" fmla="*/ 90 w 234"/>
                  <a:gd name="T39" fmla="*/ 78 h 156"/>
                  <a:gd name="T40" fmla="*/ 96 w 234"/>
                  <a:gd name="T41" fmla="*/ 78 h 156"/>
                  <a:gd name="T42" fmla="*/ 96 w 234"/>
                  <a:gd name="T43" fmla="*/ 84 h 156"/>
                  <a:gd name="T44" fmla="*/ 102 w 234"/>
                  <a:gd name="T45" fmla="*/ 84 h 156"/>
                  <a:gd name="T46" fmla="*/ 108 w 234"/>
                  <a:gd name="T47" fmla="*/ 90 h 156"/>
                  <a:gd name="T48" fmla="*/ 114 w 234"/>
                  <a:gd name="T49" fmla="*/ 90 h 156"/>
                  <a:gd name="T50" fmla="*/ 114 w 234"/>
                  <a:gd name="T51" fmla="*/ 96 h 156"/>
                  <a:gd name="T52" fmla="*/ 120 w 234"/>
                  <a:gd name="T53" fmla="*/ 96 h 156"/>
                  <a:gd name="T54" fmla="*/ 126 w 234"/>
                  <a:gd name="T55" fmla="*/ 102 h 156"/>
                  <a:gd name="T56" fmla="*/ 132 w 234"/>
                  <a:gd name="T57" fmla="*/ 102 h 156"/>
                  <a:gd name="T58" fmla="*/ 132 w 234"/>
                  <a:gd name="T59" fmla="*/ 108 h 156"/>
                  <a:gd name="T60" fmla="*/ 138 w 234"/>
                  <a:gd name="T61" fmla="*/ 108 h 156"/>
                  <a:gd name="T62" fmla="*/ 144 w 234"/>
                  <a:gd name="T63" fmla="*/ 108 h 156"/>
                  <a:gd name="T64" fmla="*/ 150 w 234"/>
                  <a:gd name="T65" fmla="*/ 114 h 156"/>
                  <a:gd name="T66" fmla="*/ 156 w 234"/>
                  <a:gd name="T67" fmla="*/ 114 h 156"/>
                  <a:gd name="T68" fmla="*/ 156 w 234"/>
                  <a:gd name="T69" fmla="*/ 120 h 156"/>
                  <a:gd name="T70" fmla="*/ 162 w 234"/>
                  <a:gd name="T71" fmla="*/ 120 h 156"/>
                  <a:gd name="T72" fmla="*/ 168 w 234"/>
                  <a:gd name="T73" fmla="*/ 126 h 156"/>
                  <a:gd name="T74" fmla="*/ 174 w 234"/>
                  <a:gd name="T75" fmla="*/ 126 h 156"/>
                  <a:gd name="T76" fmla="*/ 174 w 234"/>
                  <a:gd name="T77" fmla="*/ 126 h 156"/>
                  <a:gd name="T78" fmla="*/ 180 w 234"/>
                  <a:gd name="T79" fmla="*/ 132 h 156"/>
                  <a:gd name="T80" fmla="*/ 186 w 234"/>
                  <a:gd name="T81" fmla="*/ 132 h 156"/>
                  <a:gd name="T82" fmla="*/ 192 w 234"/>
                  <a:gd name="T83" fmla="*/ 138 h 156"/>
                  <a:gd name="T84" fmla="*/ 192 w 234"/>
                  <a:gd name="T85" fmla="*/ 138 h 156"/>
                  <a:gd name="T86" fmla="*/ 198 w 234"/>
                  <a:gd name="T87" fmla="*/ 138 h 156"/>
                  <a:gd name="T88" fmla="*/ 204 w 234"/>
                  <a:gd name="T89" fmla="*/ 144 h 156"/>
                  <a:gd name="T90" fmla="*/ 210 w 234"/>
                  <a:gd name="T91" fmla="*/ 144 h 156"/>
                  <a:gd name="T92" fmla="*/ 210 w 234"/>
                  <a:gd name="T93" fmla="*/ 144 h 156"/>
                  <a:gd name="T94" fmla="*/ 216 w 234"/>
                  <a:gd name="T95" fmla="*/ 150 h 156"/>
                  <a:gd name="T96" fmla="*/ 222 w 234"/>
                  <a:gd name="T97" fmla="*/ 150 h 156"/>
                  <a:gd name="T98" fmla="*/ 228 w 234"/>
                  <a:gd name="T99" fmla="*/ 150 h 156"/>
                  <a:gd name="T100" fmla="*/ 228 w 234"/>
                  <a:gd name="T101" fmla="*/ 156 h 15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4" h="156">
                    <a:moveTo>
                      <a:pt x="0" y="0"/>
                    </a:moveTo>
                    <a:lnTo>
                      <a:pt x="0" y="6"/>
                    </a:lnTo>
                    <a:lnTo>
                      <a:pt x="6" y="6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18" y="18"/>
                    </a:lnTo>
                    <a:lnTo>
                      <a:pt x="18" y="24"/>
                    </a:lnTo>
                    <a:lnTo>
                      <a:pt x="24" y="24"/>
                    </a:lnTo>
                    <a:lnTo>
                      <a:pt x="30" y="24"/>
                    </a:lnTo>
                    <a:lnTo>
                      <a:pt x="30" y="30"/>
                    </a:lnTo>
                    <a:lnTo>
                      <a:pt x="36" y="30"/>
                    </a:lnTo>
                    <a:lnTo>
                      <a:pt x="36" y="36"/>
                    </a:lnTo>
                    <a:lnTo>
                      <a:pt x="42" y="36"/>
                    </a:lnTo>
                    <a:lnTo>
                      <a:pt x="42" y="42"/>
                    </a:lnTo>
                    <a:lnTo>
                      <a:pt x="48" y="42"/>
                    </a:lnTo>
                    <a:lnTo>
                      <a:pt x="48" y="48"/>
                    </a:lnTo>
                    <a:lnTo>
                      <a:pt x="54" y="48"/>
                    </a:lnTo>
                    <a:lnTo>
                      <a:pt x="60" y="54"/>
                    </a:lnTo>
                    <a:lnTo>
                      <a:pt x="66" y="54"/>
                    </a:lnTo>
                    <a:lnTo>
                      <a:pt x="66" y="60"/>
                    </a:lnTo>
                    <a:lnTo>
                      <a:pt x="72" y="60"/>
                    </a:lnTo>
                    <a:lnTo>
                      <a:pt x="72" y="66"/>
                    </a:lnTo>
                    <a:lnTo>
                      <a:pt x="78" y="66"/>
                    </a:lnTo>
                    <a:lnTo>
                      <a:pt x="78" y="72"/>
                    </a:lnTo>
                    <a:lnTo>
                      <a:pt x="84" y="72"/>
                    </a:lnTo>
                    <a:lnTo>
                      <a:pt x="90" y="72"/>
                    </a:lnTo>
                    <a:lnTo>
                      <a:pt x="90" y="78"/>
                    </a:lnTo>
                    <a:lnTo>
                      <a:pt x="96" y="78"/>
                    </a:lnTo>
                    <a:lnTo>
                      <a:pt x="96" y="84"/>
                    </a:lnTo>
                    <a:lnTo>
                      <a:pt x="102" y="84"/>
                    </a:lnTo>
                    <a:lnTo>
                      <a:pt x="108" y="84"/>
                    </a:lnTo>
                    <a:lnTo>
                      <a:pt x="108" y="90"/>
                    </a:lnTo>
                    <a:lnTo>
                      <a:pt x="114" y="90"/>
                    </a:lnTo>
                    <a:lnTo>
                      <a:pt x="114" y="96"/>
                    </a:lnTo>
                    <a:lnTo>
                      <a:pt x="120" y="96"/>
                    </a:lnTo>
                    <a:lnTo>
                      <a:pt x="126" y="96"/>
                    </a:lnTo>
                    <a:lnTo>
                      <a:pt x="126" y="102"/>
                    </a:lnTo>
                    <a:lnTo>
                      <a:pt x="132" y="102"/>
                    </a:lnTo>
                    <a:lnTo>
                      <a:pt x="132" y="108"/>
                    </a:lnTo>
                    <a:lnTo>
                      <a:pt x="138" y="108"/>
                    </a:lnTo>
                    <a:lnTo>
                      <a:pt x="144" y="108"/>
                    </a:lnTo>
                    <a:lnTo>
                      <a:pt x="144" y="114"/>
                    </a:lnTo>
                    <a:lnTo>
                      <a:pt x="150" y="114"/>
                    </a:lnTo>
                    <a:lnTo>
                      <a:pt x="156" y="114"/>
                    </a:lnTo>
                    <a:lnTo>
                      <a:pt x="156" y="120"/>
                    </a:lnTo>
                    <a:lnTo>
                      <a:pt x="162" y="120"/>
                    </a:lnTo>
                    <a:lnTo>
                      <a:pt x="168" y="126"/>
                    </a:lnTo>
                    <a:lnTo>
                      <a:pt x="174" y="126"/>
                    </a:lnTo>
                    <a:lnTo>
                      <a:pt x="180" y="132"/>
                    </a:lnTo>
                    <a:lnTo>
                      <a:pt x="186" y="132"/>
                    </a:lnTo>
                    <a:lnTo>
                      <a:pt x="192" y="138"/>
                    </a:lnTo>
                    <a:lnTo>
                      <a:pt x="198" y="138"/>
                    </a:lnTo>
                    <a:lnTo>
                      <a:pt x="204" y="138"/>
                    </a:lnTo>
                    <a:lnTo>
                      <a:pt x="204" y="144"/>
                    </a:lnTo>
                    <a:lnTo>
                      <a:pt x="210" y="144"/>
                    </a:lnTo>
                    <a:lnTo>
                      <a:pt x="216" y="144"/>
                    </a:lnTo>
                    <a:lnTo>
                      <a:pt x="216" y="150"/>
                    </a:lnTo>
                    <a:lnTo>
                      <a:pt x="222" y="150"/>
                    </a:lnTo>
                    <a:lnTo>
                      <a:pt x="228" y="150"/>
                    </a:lnTo>
                    <a:lnTo>
                      <a:pt x="228" y="156"/>
                    </a:lnTo>
                    <a:lnTo>
                      <a:pt x="234" y="156"/>
                    </a:lnTo>
                  </a:path>
                </a:pathLst>
              </a:custGeom>
              <a:noFill/>
              <a:ln w="19050" cmpd="sng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952" name="Freeform 33"/>
              <p:cNvSpPr>
                <a:spLocks/>
              </p:cNvSpPr>
              <p:nvPr/>
            </p:nvSpPr>
            <p:spPr bwMode="auto">
              <a:xfrm>
                <a:off x="2796" y="2073"/>
                <a:ext cx="228" cy="42"/>
              </a:xfrm>
              <a:custGeom>
                <a:avLst/>
                <a:gdLst>
                  <a:gd name="T0" fmla="*/ 0 w 228"/>
                  <a:gd name="T1" fmla="*/ 0 h 42"/>
                  <a:gd name="T2" fmla="*/ 6 w 228"/>
                  <a:gd name="T3" fmla="*/ 0 h 42"/>
                  <a:gd name="T4" fmla="*/ 12 w 228"/>
                  <a:gd name="T5" fmla="*/ 0 h 42"/>
                  <a:gd name="T6" fmla="*/ 12 w 228"/>
                  <a:gd name="T7" fmla="*/ 6 h 42"/>
                  <a:gd name="T8" fmla="*/ 18 w 228"/>
                  <a:gd name="T9" fmla="*/ 6 h 42"/>
                  <a:gd name="T10" fmla="*/ 24 w 228"/>
                  <a:gd name="T11" fmla="*/ 6 h 42"/>
                  <a:gd name="T12" fmla="*/ 30 w 228"/>
                  <a:gd name="T13" fmla="*/ 12 h 42"/>
                  <a:gd name="T14" fmla="*/ 30 w 228"/>
                  <a:gd name="T15" fmla="*/ 12 h 42"/>
                  <a:gd name="T16" fmla="*/ 36 w 228"/>
                  <a:gd name="T17" fmla="*/ 12 h 42"/>
                  <a:gd name="T18" fmla="*/ 42 w 228"/>
                  <a:gd name="T19" fmla="*/ 12 h 42"/>
                  <a:gd name="T20" fmla="*/ 48 w 228"/>
                  <a:gd name="T21" fmla="*/ 18 h 42"/>
                  <a:gd name="T22" fmla="*/ 48 w 228"/>
                  <a:gd name="T23" fmla="*/ 18 h 42"/>
                  <a:gd name="T24" fmla="*/ 54 w 228"/>
                  <a:gd name="T25" fmla="*/ 18 h 42"/>
                  <a:gd name="T26" fmla="*/ 60 w 228"/>
                  <a:gd name="T27" fmla="*/ 18 h 42"/>
                  <a:gd name="T28" fmla="*/ 66 w 228"/>
                  <a:gd name="T29" fmla="*/ 18 h 42"/>
                  <a:gd name="T30" fmla="*/ 66 w 228"/>
                  <a:gd name="T31" fmla="*/ 24 h 42"/>
                  <a:gd name="T32" fmla="*/ 72 w 228"/>
                  <a:gd name="T33" fmla="*/ 24 h 42"/>
                  <a:gd name="T34" fmla="*/ 78 w 228"/>
                  <a:gd name="T35" fmla="*/ 24 h 42"/>
                  <a:gd name="T36" fmla="*/ 84 w 228"/>
                  <a:gd name="T37" fmla="*/ 24 h 42"/>
                  <a:gd name="T38" fmla="*/ 84 w 228"/>
                  <a:gd name="T39" fmla="*/ 24 h 42"/>
                  <a:gd name="T40" fmla="*/ 90 w 228"/>
                  <a:gd name="T41" fmla="*/ 30 h 42"/>
                  <a:gd name="T42" fmla="*/ 96 w 228"/>
                  <a:gd name="T43" fmla="*/ 30 h 42"/>
                  <a:gd name="T44" fmla="*/ 102 w 228"/>
                  <a:gd name="T45" fmla="*/ 30 h 42"/>
                  <a:gd name="T46" fmla="*/ 102 w 228"/>
                  <a:gd name="T47" fmla="*/ 30 h 42"/>
                  <a:gd name="T48" fmla="*/ 108 w 228"/>
                  <a:gd name="T49" fmla="*/ 30 h 42"/>
                  <a:gd name="T50" fmla="*/ 114 w 228"/>
                  <a:gd name="T51" fmla="*/ 30 h 42"/>
                  <a:gd name="T52" fmla="*/ 120 w 228"/>
                  <a:gd name="T53" fmla="*/ 36 h 42"/>
                  <a:gd name="T54" fmla="*/ 120 w 228"/>
                  <a:gd name="T55" fmla="*/ 36 h 42"/>
                  <a:gd name="T56" fmla="*/ 126 w 228"/>
                  <a:gd name="T57" fmla="*/ 36 h 42"/>
                  <a:gd name="T58" fmla="*/ 132 w 228"/>
                  <a:gd name="T59" fmla="*/ 36 h 42"/>
                  <a:gd name="T60" fmla="*/ 138 w 228"/>
                  <a:gd name="T61" fmla="*/ 36 h 42"/>
                  <a:gd name="T62" fmla="*/ 144 w 228"/>
                  <a:gd name="T63" fmla="*/ 36 h 42"/>
                  <a:gd name="T64" fmla="*/ 144 w 228"/>
                  <a:gd name="T65" fmla="*/ 36 h 42"/>
                  <a:gd name="T66" fmla="*/ 150 w 228"/>
                  <a:gd name="T67" fmla="*/ 36 h 42"/>
                  <a:gd name="T68" fmla="*/ 156 w 228"/>
                  <a:gd name="T69" fmla="*/ 36 h 42"/>
                  <a:gd name="T70" fmla="*/ 162 w 228"/>
                  <a:gd name="T71" fmla="*/ 36 h 42"/>
                  <a:gd name="T72" fmla="*/ 162 w 228"/>
                  <a:gd name="T73" fmla="*/ 42 h 42"/>
                  <a:gd name="T74" fmla="*/ 168 w 228"/>
                  <a:gd name="T75" fmla="*/ 42 h 42"/>
                  <a:gd name="T76" fmla="*/ 174 w 228"/>
                  <a:gd name="T77" fmla="*/ 42 h 42"/>
                  <a:gd name="T78" fmla="*/ 180 w 228"/>
                  <a:gd name="T79" fmla="*/ 42 h 42"/>
                  <a:gd name="T80" fmla="*/ 180 w 228"/>
                  <a:gd name="T81" fmla="*/ 42 h 42"/>
                  <a:gd name="T82" fmla="*/ 186 w 228"/>
                  <a:gd name="T83" fmla="*/ 42 h 42"/>
                  <a:gd name="T84" fmla="*/ 192 w 228"/>
                  <a:gd name="T85" fmla="*/ 42 h 42"/>
                  <a:gd name="T86" fmla="*/ 198 w 228"/>
                  <a:gd name="T87" fmla="*/ 42 h 42"/>
                  <a:gd name="T88" fmla="*/ 198 w 228"/>
                  <a:gd name="T89" fmla="*/ 42 h 42"/>
                  <a:gd name="T90" fmla="*/ 204 w 228"/>
                  <a:gd name="T91" fmla="*/ 42 h 42"/>
                  <a:gd name="T92" fmla="*/ 210 w 228"/>
                  <a:gd name="T93" fmla="*/ 42 h 42"/>
                  <a:gd name="T94" fmla="*/ 216 w 228"/>
                  <a:gd name="T95" fmla="*/ 42 h 42"/>
                  <a:gd name="T96" fmla="*/ 216 w 228"/>
                  <a:gd name="T97" fmla="*/ 42 h 42"/>
                  <a:gd name="T98" fmla="*/ 222 w 228"/>
                  <a:gd name="T99" fmla="*/ 42 h 42"/>
                  <a:gd name="T100" fmla="*/ 228 w 228"/>
                  <a:gd name="T101" fmla="*/ 42 h 4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28" h="42">
                    <a:moveTo>
                      <a:pt x="0" y="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30" y="12"/>
                    </a:lnTo>
                    <a:lnTo>
                      <a:pt x="36" y="12"/>
                    </a:lnTo>
                    <a:lnTo>
                      <a:pt x="42" y="12"/>
                    </a:lnTo>
                    <a:lnTo>
                      <a:pt x="48" y="18"/>
                    </a:lnTo>
                    <a:lnTo>
                      <a:pt x="54" y="18"/>
                    </a:lnTo>
                    <a:lnTo>
                      <a:pt x="60" y="18"/>
                    </a:lnTo>
                    <a:lnTo>
                      <a:pt x="66" y="18"/>
                    </a:lnTo>
                    <a:lnTo>
                      <a:pt x="66" y="24"/>
                    </a:lnTo>
                    <a:lnTo>
                      <a:pt x="72" y="24"/>
                    </a:lnTo>
                    <a:lnTo>
                      <a:pt x="78" y="24"/>
                    </a:lnTo>
                    <a:lnTo>
                      <a:pt x="84" y="24"/>
                    </a:lnTo>
                    <a:lnTo>
                      <a:pt x="90" y="24"/>
                    </a:lnTo>
                    <a:lnTo>
                      <a:pt x="90" y="30"/>
                    </a:lnTo>
                    <a:lnTo>
                      <a:pt x="96" y="30"/>
                    </a:lnTo>
                    <a:lnTo>
                      <a:pt x="102" y="30"/>
                    </a:lnTo>
                    <a:lnTo>
                      <a:pt x="108" y="30"/>
                    </a:lnTo>
                    <a:lnTo>
                      <a:pt x="114" y="30"/>
                    </a:lnTo>
                    <a:lnTo>
                      <a:pt x="120" y="30"/>
                    </a:lnTo>
                    <a:lnTo>
                      <a:pt x="120" y="36"/>
                    </a:lnTo>
                    <a:lnTo>
                      <a:pt x="126" y="36"/>
                    </a:lnTo>
                    <a:lnTo>
                      <a:pt x="132" y="36"/>
                    </a:lnTo>
                    <a:lnTo>
                      <a:pt x="138" y="36"/>
                    </a:lnTo>
                    <a:lnTo>
                      <a:pt x="144" y="36"/>
                    </a:lnTo>
                    <a:lnTo>
                      <a:pt x="150" y="36"/>
                    </a:lnTo>
                    <a:lnTo>
                      <a:pt x="156" y="36"/>
                    </a:lnTo>
                    <a:lnTo>
                      <a:pt x="162" y="36"/>
                    </a:lnTo>
                    <a:lnTo>
                      <a:pt x="162" y="42"/>
                    </a:lnTo>
                    <a:lnTo>
                      <a:pt x="168" y="42"/>
                    </a:lnTo>
                    <a:lnTo>
                      <a:pt x="174" y="42"/>
                    </a:lnTo>
                    <a:lnTo>
                      <a:pt x="180" y="42"/>
                    </a:lnTo>
                    <a:lnTo>
                      <a:pt x="186" y="42"/>
                    </a:lnTo>
                    <a:lnTo>
                      <a:pt x="192" y="42"/>
                    </a:lnTo>
                    <a:lnTo>
                      <a:pt x="198" y="42"/>
                    </a:lnTo>
                    <a:lnTo>
                      <a:pt x="204" y="42"/>
                    </a:lnTo>
                    <a:lnTo>
                      <a:pt x="210" y="42"/>
                    </a:lnTo>
                    <a:lnTo>
                      <a:pt x="216" y="42"/>
                    </a:lnTo>
                    <a:lnTo>
                      <a:pt x="222" y="42"/>
                    </a:lnTo>
                    <a:lnTo>
                      <a:pt x="228" y="42"/>
                    </a:lnTo>
                  </a:path>
                </a:pathLst>
              </a:custGeom>
              <a:noFill/>
              <a:ln w="19050" cmpd="sng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953" name="Freeform 34"/>
              <p:cNvSpPr>
                <a:spLocks/>
              </p:cNvSpPr>
              <p:nvPr/>
            </p:nvSpPr>
            <p:spPr bwMode="auto">
              <a:xfrm>
                <a:off x="3024" y="2061"/>
                <a:ext cx="234" cy="54"/>
              </a:xfrm>
              <a:custGeom>
                <a:avLst/>
                <a:gdLst>
                  <a:gd name="T0" fmla="*/ 6 w 234"/>
                  <a:gd name="T1" fmla="*/ 54 h 54"/>
                  <a:gd name="T2" fmla="*/ 6 w 234"/>
                  <a:gd name="T3" fmla="*/ 54 h 54"/>
                  <a:gd name="T4" fmla="*/ 12 w 234"/>
                  <a:gd name="T5" fmla="*/ 54 h 54"/>
                  <a:gd name="T6" fmla="*/ 18 w 234"/>
                  <a:gd name="T7" fmla="*/ 54 h 54"/>
                  <a:gd name="T8" fmla="*/ 24 w 234"/>
                  <a:gd name="T9" fmla="*/ 54 h 54"/>
                  <a:gd name="T10" fmla="*/ 24 w 234"/>
                  <a:gd name="T11" fmla="*/ 54 h 54"/>
                  <a:gd name="T12" fmla="*/ 30 w 234"/>
                  <a:gd name="T13" fmla="*/ 54 h 54"/>
                  <a:gd name="T14" fmla="*/ 36 w 234"/>
                  <a:gd name="T15" fmla="*/ 54 h 54"/>
                  <a:gd name="T16" fmla="*/ 42 w 234"/>
                  <a:gd name="T17" fmla="*/ 54 h 54"/>
                  <a:gd name="T18" fmla="*/ 42 w 234"/>
                  <a:gd name="T19" fmla="*/ 54 h 54"/>
                  <a:gd name="T20" fmla="*/ 48 w 234"/>
                  <a:gd name="T21" fmla="*/ 54 h 54"/>
                  <a:gd name="T22" fmla="*/ 54 w 234"/>
                  <a:gd name="T23" fmla="*/ 48 h 54"/>
                  <a:gd name="T24" fmla="*/ 60 w 234"/>
                  <a:gd name="T25" fmla="*/ 48 h 54"/>
                  <a:gd name="T26" fmla="*/ 60 w 234"/>
                  <a:gd name="T27" fmla="*/ 48 h 54"/>
                  <a:gd name="T28" fmla="*/ 66 w 234"/>
                  <a:gd name="T29" fmla="*/ 48 h 54"/>
                  <a:gd name="T30" fmla="*/ 72 w 234"/>
                  <a:gd name="T31" fmla="*/ 48 h 54"/>
                  <a:gd name="T32" fmla="*/ 78 w 234"/>
                  <a:gd name="T33" fmla="*/ 48 h 54"/>
                  <a:gd name="T34" fmla="*/ 78 w 234"/>
                  <a:gd name="T35" fmla="*/ 48 h 54"/>
                  <a:gd name="T36" fmla="*/ 84 w 234"/>
                  <a:gd name="T37" fmla="*/ 48 h 54"/>
                  <a:gd name="T38" fmla="*/ 90 w 234"/>
                  <a:gd name="T39" fmla="*/ 48 h 54"/>
                  <a:gd name="T40" fmla="*/ 96 w 234"/>
                  <a:gd name="T41" fmla="*/ 42 h 54"/>
                  <a:gd name="T42" fmla="*/ 96 w 234"/>
                  <a:gd name="T43" fmla="*/ 42 h 54"/>
                  <a:gd name="T44" fmla="*/ 102 w 234"/>
                  <a:gd name="T45" fmla="*/ 42 h 54"/>
                  <a:gd name="T46" fmla="*/ 108 w 234"/>
                  <a:gd name="T47" fmla="*/ 42 h 54"/>
                  <a:gd name="T48" fmla="*/ 114 w 234"/>
                  <a:gd name="T49" fmla="*/ 42 h 54"/>
                  <a:gd name="T50" fmla="*/ 114 w 234"/>
                  <a:gd name="T51" fmla="*/ 42 h 54"/>
                  <a:gd name="T52" fmla="*/ 120 w 234"/>
                  <a:gd name="T53" fmla="*/ 36 h 54"/>
                  <a:gd name="T54" fmla="*/ 126 w 234"/>
                  <a:gd name="T55" fmla="*/ 36 h 54"/>
                  <a:gd name="T56" fmla="*/ 132 w 234"/>
                  <a:gd name="T57" fmla="*/ 36 h 54"/>
                  <a:gd name="T58" fmla="*/ 138 w 234"/>
                  <a:gd name="T59" fmla="*/ 36 h 54"/>
                  <a:gd name="T60" fmla="*/ 138 w 234"/>
                  <a:gd name="T61" fmla="*/ 36 h 54"/>
                  <a:gd name="T62" fmla="*/ 144 w 234"/>
                  <a:gd name="T63" fmla="*/ 36 h 54"/>
                  <a:gd name="T64" fmla="*/ 150 w 234"/>
                  <a:gd name="T65" fmla="*/ 30 h 54"/>
                  <a:gd name="T66" fmla="*/ 156 w 234"/>
                  <a:gd name="T67" fmla="*/ 30 h 54"/>
                  <a:gd name="T68" fmla="*/ 156 w 234"/>
                  <a:gd name="T69" fmla="*/ 30 h 54"/>
                  <a:gd name="T70" fmla="*/ 162 w 234"/>
                  <a:gd name="T71" fmla="*/ 30 h 54"/>
                  <a:gd name="T72" fmla="*/ 168 w 234"/>
                  <a:gd name="T73" fmla="*/ 24 h 54"/>
                  <a:gd name="T74" fmla="*/ 174 w 234"/>
                  <a:gd name="T75" fmla="*/ 24 h 54"/>
                  <a:gd name="T76" fmla="*/ 174 w 234"/>
                  <a:gd name="T77" fmla="*/ 24 h 54"/>
                  <a:gd name="T78" fmla="*/ 180 w 234"/>
                  <a:gd name="T79" fmla="*/ 24 h 54"/>
                  <a:gd name="T80" fmla="*/ 186 w 234"/>
                  <a:gd name="T81" fmla="*/ 18 h 54"/>
                  <a:gd name="T82" fmla="*/ 192 w 234"/>
                  <a:gd name="T83" fmla="*/ 18 h 54"/>
                  <a:gd name="T84" fmla="*/ 192 w 234"/>
                  <a:gd name="T85" fmla="*/ 18 h 54"/>
                  <a:gd name="T86" fmla="*/ 198 w 234"/>
                  <a:gd name="T87" fmla="*/ 18 h 54"/>
                  <a:gd name="T88" fmla="*/ 204 w 234"/>
                  <a:gd name="T89" fmla="*/ 12 h 54"/>
                  <a:gd name="T90" fmla="*/ 210 w 234"/>
                  <a:gd name="T91" fmla="*/ 12 h 54"/>
                  <a:gd name="T92" fmla="*/ 210 w 234"/>
                  <a:gd name="T93" fmla="*/ 12 h 54"/>
                  <a:gd name="T94" fmla="*/ 216 w 234"/>
                  <a:gd name="T95" fmla="*/ 6 h 54"/>
                  <a:gd name="T96" fmla="*/ 222 w 234"/>
                  <a:gd name="T97" fmla="*/ 6 h 54"/>
                  <a:gd name="T98" fmla="*/ 228 w 234"/>
                  <a:gd name="T99" fmla="*/ 6 h 54"/>
                  <a:gd name="T100" fmla="*/ 228 w 234"/>
                  <a:gd name="T101" fmla="*/ 0 h 5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4" h="54">
                    <a:moveTo>
                      <a:pt x="0" y="54"/>
                    </a:moveTo>
                    <a:lnTo>
                      <a:pt x="0" y="54"/>
                    </a:lnTo>
                    <a:lnTo>
                      <a:pt x="6" y="54"/>
                    </a:lnTo>
                    <a:lnTo>
                      <a:pt x="12" y="54"/>
                    </a:lnTo>
                    <a:lnTo>
                      <a:pt x="18" y="54"/>
                    </a:lnTo>
                    <a:lnTo>
                      <a:pt x="24" y="54"/>
                    </a:lnTo>
                    <a:lnTo>
                      <a:pt x="30" y="54"/>
                    </a:lnTo>
                    <a:lnTo>
                      <a:pt x="36" y="54"/>
                    </a:lnTo>
                    <a:lnTo>
                      <a:pt x="42" y="54"/>
                    </a:lnTo>
                    <a:lnTo>
                      <a:pt x="48" y="54"/>
                    </a:lnTo>
                    <a:lnTo>
                      <a:pt x="48" y="48"/>
                    </a:lnTo>
                    <a:lnTo>
                      <a:pt x="54" y="48"/>
                    </a:lnTo>
                    <a:lnTo>
                      <a:pt x="60" y="48"/>
                    </a:lnTo>
                    <a:lnTo>
                      <a:pt x="66" y="48"/>
                    </a:lnTo>
                    <a:lnTo>
                      <a:pt x="72" y="48"/>
                    </a:lnTo>
                    <a:lnTo>
                      <a:pt x="78" y="48"/>
                    </a:lnTo>
                    <a:lnTo>
                      <a:pt x="84" y="48"/>
                    </a:lnTo>
                    <a:lnTo>
                      <a:pt x="90" y="48"/>
                    </a:lnTo>
                    <a:lnTo>
                      <a:pt x="90" y="42"/>
                    </a:lnTo>
                    <a:lnTo>
                      <a:pt x="96" y="42"/>
                    </a:lnTo>
                    <a:lnTo>
                      <a:pt x="102" y="42"/>
                    </a:lnTo>
                    <a:lnTo>
                      <a:pt x="108" y="42"/>
                    </a:lnTo>
                    <a:lnTo>
                      <a:pt x="114" y="42"/>
                    </a:lnTo>
                    <a:lnTo>
                      <a:pt x="120" y="42"/>
                    </a:lnTo>
                    <a:lnTo>
                      <a:pt x="120" y="36"/>
                    </a:lnTo>
                    <a:lnTo>
                      <a:pt x="126" y="36"/>
                    </a:lnTo>
                    <a:lnTo>
                      <a:pt x="132" y="36"/>
                    </a:lnTo>
                    <a:lnTo>
                      <a:pt x="138" y="36"/>
                    </a:lnTo>
                    <a:lnTo>
                      <a:pt x="144" y="36"/>
                    </a:lnTo>
                    <a:lnTo>
                      <a:pt x="144" y="30"/>
                    </a:lnTo>
                    <a:lnTo>
                      <a:pt x="150" y="30"/>
                    </a:lnTo>
                    <a:lnTo>
                      <a:pt x="156" y="30"/>
                    </a:lnTo>
                    <a:lnTo>
                      <a:pt x="162" y="30"/>
                    </a:lnTo>
                    <a:lnTo>
                      <a:pt x="168" y="24"/>
                    </a:lnTo>
                    <a:lnTo>
                      <a:pt x="174" y="24"/>
                    </a:lnTo>
                    <a:lnTo>
                      <a:pt x="180" y="24"/>
                    </a:lnTo>
                    <a:lnTo>
                      <a:pt x="186" y="24"/>
                    </a:lnTo>
                    <a:lnTo>
                      <a:pt x="186" y="18"/>
                    </a:lnTo>
                    <a:lnTo>
                      <a:pt x="192" y="18"/>
                    </a:lnTo>
                    <a:lnTo>
                      <a:pt x="198" y="18"/>
                    </a:lnTo>
                    <a:lnTo>
                      <a:pt x="198" y="12"/>
                    </a:lnTo>
                    <a:lnTo>
                      <a:pt x="204" y="12"/>
                    </a:lnTo>
                    <a:lnTo>
                      <a:pt x="210" y="12"/>
                    </a:lnTo>
                    <a:lnTo>
                      <a:pt x="216" y="12"/>
                    </a:lnTo>
                    <a:lnTo>
                      <a:pt x="216" y="6"/>
                    </a:lnTo>
                    <a:lnTo>
                      <a:pt x="222" y="6"/>
                    </a:lnTo>
                    <a:lnTo>
                      <a:pt x="228" y="6"/>
                    </a:lnTo>
                    <a:lnTo>
                      <a:pt x="228" y="0"/>
                    </a:lnTo>
                    <a:lnTo>
                      <a:pt x="234" y="0"/>
                    </a:lnTo>
                  </a:path>
                </a:pathLst>
              </a:custGeom>
              <a:noFill/>
              <a:ln w="19050" cmpd="sng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954" name="Freeform 35"/>
              <p:cNvSpPr>
                <a:spLocks/>
              </p:cNvSpPr>
              <p:nvPr/>
            </p:nvSpPr>
            <p:spPr bwMode="auto">
              <a:xfrm>
                <a:off x="3258" y="1917"/>
                <a:ext cx="210" cy="144"/>
              </a:xfrm>
              <a:custGeom>
                <a:avLst/>
                <a:gdLst>
                  <a:gd name="T0" fmla="*/ 0 w 210"/>
                  <a:gd name="T1" fmla="*/ 144 h 144"/>
                  <a:gd name="T2" fmla="*/ 6 w 210"/>
                  <a:gd name="T3" fmla="*/ 144 h 144"/>
                  <a:gd name="T4" fmla="*/ 6 w 210"/>
                  <a:gd name="T5" fmla="*/ 144 h 144"/>
                  <a:gd name="T6" fmla="*/ 12 w 210"/>
                  <a:gd name="T7" fmla="*/ 138 h 144"/>
                  <a:gd name="T8" fmla="*/ 12 w 210"/>
                  <a:gd name="T9" fmla="*/ 138 h 144"/>
                  <a:gd name="T10" fmla="*/ 18 w 210"/>
                  <a:gd name="T11" fmla="*/ 138 h 144"/>
                  <a:gd name="T12" fmla="*/ 24 w 210"/>
                  <a:gd name="T13" fmla="*/ 132 h 144"/>
                  <a:gd name="T14" fmla="*/ 24 w 210"/>
                  <a:gd name="T15" fmla="*/ 132 h 144"/>
                  <a:gd name="T16" fmla="*/ 30 w 210"/>
                  <a:gd name="T17" fmla="*/ 132 h 144"/>
                  <a:gd name="T18" fmla="*/ 30 w 210"/>
                  <a:gd name="T19" fmla="*/ 132 h 144"/>
                  <a:gd name="T20" fmla="*/ 36 w 210"/>
                  <a:gd name="T21" fmla="*/ 126 h 144"/>
                  <a:gd name="T22" fmla="*/ 42 w 210"/>
                  <a:gd name="T23" fmla="*/ 126 h 144"/>
                  <a:gd name="T24" fmla="*/ 42 w 210"/>
                  <a:gd name="T25" fmla="*/ 126 h 144"/>
                  <a:gd name="T26" fmla="*/ 48 w 210"/>
                  <a:gd name="T27" fmla="*/ 120 h 144"/>
                  <a:gd name="T28" fmla="*/ 48 w 210"/>
                  <a:gd name="T29" fmla="*/ 120 h 144"/>
                  <a:gd name="T30" fmla="*/ 54 w 210"/>
                  <a:gd name="T31" fmla="*/ 120 h 144"/>
                  <a:gd name="T32" fmla="*/ 60 w 210"/>
                  <a:gd name="T33" fmla="*/ 114 h 144"/>
                  <a:gd name="T34" fmla="*/ 60 w 210"/>
                  <a:gd name="T35" fmla="*/ 114 h 144"/>
                  <a:gd name="T36" fmla="*/ 66 w 210"/>
                  <a:gd name="T37" fmla="*/ 114 h 144"/>
                  <a:gd name="T38" fmla="*/ 66 w 210"/>
                  <a:gd name="T39" fmla="*/ 108 h 144"/>
                  <a:gd name="T40" fmla="*/ 72 w 210"/>
                  <a:gd name="T41" fmla="*/ 108 h 144"/>
                  <a:gd name="T42" fmla="*/ 78 w 210"/>
                  <a:gd name="T43" fmla="*/ 108 h 144"/>
                  <a:gd name="T44" fmla="*/ 78 w 210"/>
                  <a:gd name="T45" fmla="*/ 102 h 144"/>
                  <a:gd name="T46" fmla="*/ 84 w 210"/>
                  <a:gd name="T47" fmla="*/ 102 h 144"/>
                  <a:gd name="T48" fmla="*/ 84 w 210"/>
                  <a:gd name="T49" fmla="*/ 96 h 144"/>
                  <a:gd name="T50" fmla="*/ 90 w 210"/>
                  <a:gd name="T51" fmla="*/ 96 h 144"/>
                  <a:gd name="T52" fmla="*/ 96 w 210"/>
                  <a:gd name="T53" fmla="*/ 96 h 144"/>
                  <a:gd name="T54" fmla="*/ 96 w 210"/>
                  <a:gd name="T55" fmla="*/ 90 h 144"/>
                  <a:gd name="T56" fmla="*/ 102 w 210"/>
                  <a:gd name="T57" fmla="*/ 90 h 144"/>
                  <a:gd name="T58" fmla="*/ 102 w 210"/>
                  <a:gd name="T59" fmla="*/ 84 h 144"/>
                  <a:gd name="T60" fmla="*/ 108 w 210"/>
                  <a:gd name="T61" fmla="*/ 84 h 144"/>
                  <a:gd name="T62" fmla="*/ 114 w 210"/>
                  <a:gd name="T63" fmla="*/ 84 h 144"/>
                  <a:gd name="T64" fmla="*/ 114 w 210"/>
                  <a:gd name="T65" fmla="*/ 78 h 144"/>
                  <a:gd name="T66" fmla="*/ 120 w 210"/>
                  <a:gd name="T67" fmla="*/ 78 h 144"/>
                  <a:gd name="T68" fmla="*/ 126 w 210"/>
                  <a:gd name="T69" fmla="*/ 72 h 144"/>
                  <a:gd name="T70" fmla="*/ 126 w 210"/>
                  <a:gd name="T71" fmla="*/ 72 h 144"/>
                  <a:gd name="T72" fmla="*/ 132 w 210"/>
                  <a:gd name="T73" fmla="*/ 66 h 144"/>
                  <a:gd name="T74" fmla="*/ 132 w 210"/>
                  <a:gd name="T75" fmla="*/ 66 h 144"/>
                  <a:gd name="T76" fmla="*/ 138 w 210"/>
                  <a:gd name="T77" fmla="*/ 66 h 144"/>
                  <a:gd name="T78" fmla="*/ 144 w 210"/>
                  <a:gd name="T79" fmla="*/ 60 h 144"/>
                  <a:gd name="T80" fmla="*/ 144 w 210"/>
                  <a:gd name="T81" fmla="*/ 60 h 144"/>
                  <a:gd name="T82" fmla="*/ 150 w 210"/>
                  <a:gd name="T83" fmla="*/ 54 h 144"/>
                  <a:gd name="T84" fmla="*/ 150 w 210"/>
                  <a:gd name="T85" fmla="*/ 54 h 144"/>
                  <a:gd name="T86" fmla="*/ 156 w 210"/>
                  <a:gd name="T87" fmla="*/ 48 h 144"/>
                  <a:gd name="T88" fmla="*/ 162 w 210"/>
                  <a:gd name="T89" fmla="*/ 48 h 144"/>
                  <a:gd name="T90" fmla="*/ 162 w 210"/>
                  <a:gd name="T91" fmla="*/ 42 h 144"/>
                  <a:gd name="T92" fmla="*/ 168 w 210"/>
                  <a:gd name="T93" fmla="*/ 42 h 144"/>
                  <a:gd name="T94" fmla="*/ 168 w 210"/>
                  <a:gd name="T95" fmla="*/ 36 h 144"/>
                  <a:gd name="T96" fmla="*/ 174 w 210"/>
                  <a:gd name="T97" fmla="*/ 36 h 144"/>
                  <a:gd name="T98" fmla="*/ 180 w 210"/>
                  <a:gd name="T99" fmla="*/ 30 h 144"/>
                  <a:gd name="T100" fmla="*/ 180 w 210"/>
                  <a:gd name="T101" fmla="*/ 30 h 144"/>
                  <a:gd name="T102" fmla="*/ 186 w 210"/>
                  <a:gd name="T103" fmla="*/ 24 h 144"/>
                  <a:gd name="T104" fmla="*/ 186 w 210"/>
                  <a:gd name="T105" fmla="*/ 24 h 144"/>
                  <a:gd name="T106" fmla="*/ 192 w 210"/>
                  <a:gd name="T107" fmla="*/ 18 h 144"/>
                  <a:gd name="T108" fmla="*/ 198 w 210"/>
                  <a:gd name="T109" fmla="*/ 18 h 144"/>
                  <a:gd name="T110" fmla="*/ 198 w 210"/>
                  <a:gd name="T111" fmla="*/ 12 h 144"/>
                  <a:gd name="T112" fmla="*/ 204 w 210"/>
                  <a:gd name="T113" fmla="*/ 12 h 144"/>
                  <a:gd name="T114" fmla="*/ 204 w 210"/>
                  <a:gd name="T115" fmla="*/ 6 h 144"/>
                  <a:gd name="T116" fmla="*/ 210 w 210"/>
                  <a:gd name="T117" fmla="*/ 0 h 1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210" h="144">
                    <a:moveTo>
                      <a:pt x="0" y="144"/>
                    </a:moveTo>
                    <a:lnTo>
                      <a:pt x="0" y="144"/>
                    </a:lnTo>
                    <a:lnTo>
                      <a:pt x="6" y="144"/>
                    </a:lnTo>
                    <a:lnTo>
                      <a:pt x="6" y="138"/>
                    </a:lnTo>
                    <a:lnTo>
                      <a:pt x="12" y="138"/>
                    </a:lnTo>
                    <a:lnTo>
                      <a:pt x="18" y="138"/>
                    </a:lnTo>
                    <a:lnTo>
                      <a:pt x="24" y="132"/>
                    </a:lnTo>
                    <a:lnTo>
                      <a:pt x="30" y="132"/>
                    </a:lnTo>
                    <a:lnTo>
                      <a:pt x="36" y="126"/>
                    </a:lnTo>
                    <a:lnTo>
                      <a:pt x="42" y="126"/>
                    </a:lnTo>
                    <a:lnTo>
                      <a:pt x="48" y="120"/>
                    </a:lnTo>
                    <a:lnTo>
                      <a:pt x="54" y="120"/>
                    </a:lnTo>
                    <a:lnTo>
                      <a:pt x="54" y="114"/>
                    </a:lnTo>
                    <a:lnTo>
                      <a:pt x="60" y="114"/>
                    </a:lnTo>
                    <a:lnTo>
                      <a:pt x="66" y="114"/>
                    </a:lnTo>
                    <a:lnTo>
                      <a:pt x="66" y="108"/>
                    </a:lnTo>
                    <a:lnTo>
                      <a:pt x="72" y="108"/>
                    </a:lnTo>
                    <a:lnTo>
                      <a:pt x="78" y="108"/>
                    </a:lnTo>
                    <a:lnTo>
                      <a:pt x="78" y="102"/>
                    </a:lnTo>
                    <a:lnTo>
                      <a:pt x="84" y="102"/>
                    </a:lnTo>
                    <a:lnTo>
                      <a:pt x="84" y="96"/>
                    </a:lnTo>
                    <a:lnTo>
                      <a:pt x="90" y="96"/>
                    </a:lnTo>
                    <a:lnTo>
                      <a:pt x="96" y="96"/>
                    </a:lnTo>
                    <a:lnTo>
                      <a:pt x="96" y="90"/>
                    </a:lnTo>
                    <a:lnTo>
                      <a:pt x="102" y="90"/>
                    </a:lnTo>
                    <a:lnTo>
                      <a:pt x="102" y="84"/>
                    </a:lnTo>
                    <a:lnTo>
                      <a:pt x="108" y="84"/>
                    </a:lnTo>
                    <a:lnTo>
                      <a:pt x="114" y="84"/>
                    </a:lnTo>
                    <a:lnTo>
                      <a:pt x="114" y="78"/>
                    </a:lnTo>
                    <a:lnTo>
                      <a:pt x="120" y="78"/>
                    </a:lnTo>
                    <a:lnTo>
                      <a:pt x="120" y="72"/>
                    </a:lnTo>
                    <a:lnTo>
                      <a:pt x="126" y="72"/>
                    </a:lnTo>
                    <a:lnTo>
                      <a:pt x="132" y="72"/>
                    </a:lnTo>
                    <a:lnTo>
                      <a:pt x="132" y="66"/>
                    </a:lnTo>
                    <a:lnTo>
                      <a:pt x="138" y="66"/>
                    </a:lnTo>
                    <a:lnTo>
                      <a:pt x="138" y="60"/>
                    </a:lnTo>
                    <a:lnTo>
                      <a:pt x="144" y="60"/>
                    </a:lnTo>
                    <a:lnTo>
                      <a:pt x="144" y="54"/>
                    </a:lnTo>
                    <a:lnTo>
                      <a:pt x="150" y="54"/>
                    </a:lnTo>
                    <a:lnTo>
                      <a:pt x="156" y="48"/>
                    </a:lnTo>
                    <a:lnTo>
                      <a:pt x="162" y="48"/>
                    </a:lnTo>
                    <a:lnTo>
                      <a:pt x="162" y="42"/>
                    </a:lnTo>
                    <a:lnTo>
                      <a:pt x="168" y="42"/>
                    </a:lnTo>
                    <a:lnTo>
                      <a:pt x="168" y="36"/>
                    </a:lnTo>
                    <a:lnTo>
                      <a:pt x="174" y="36"/>
                    </a:lnTo>
                    <a:lnTo>
                      <a:pt x="174" y="30"/>
                    </a:lnTo>
                    <a:lnTo>
                      <a:pt x="180" y="30"/>
                    </a:lnTo>
                    <a:lnTo>
                      <a:pt x="180" y="24"/>
                    </a:lnTo>
                    <a:lnTo>
                      <a:pt x="186" y="24"/>
                    </a:lnTo>
                    <a:lnTo>
                      <a:pt x="192" y="24"/>
                    </a:lnTo>
                    <a:lnTo>
                      <a:pt x="192" y="18"/>
                    </a:lnTo>
                    <a:lnTo>
                      <a:pt x="198" y="18"/>
                    </a:lnTo>
                    <a:lnTo>
                      <a:pt x="198" y="12"/>
                    </a:lnTo>
                    <a:lnTo>
                      <a:pt x="204" y="12"/>
                    </a:lnTo>
                    <a:lnTo>
                      <a:pt x="204" y="6"/>
                    </a:lnTo>
                    <a:lnTo>
                      <a:pt x="210" y="6"/>
                    </a:lnTo>
                    <a:lnTo>
                      <a:pt x="210" y="0"/>
                    </a:lnTo>
                  </a:path>
                </a:pathLst>
              </a:custGeom>
              <a:noFill/>
              <a:ln w="19050" cmpd="sng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8947" name="Line 36"/>
            <p:cNvSpPr>
              <a:spLocks noChangeShapeType="1"/>
            </p:cNvSpPr>
            <p:nvPr/>
          </p:nvSpPr>
          <p:spPr bwMode="auto">
            <a:xfrm>
              <a:off x="4032" y="1344"/>
              <a:ext cx="13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8" name="Line 37"/>
            <p:cNvSpPr>
              <a:spLocks noChangeShapeType="1"/>
            </p:cNvSpPr>
            <p:nvPr/>
          </p:nvSpPr>
          <p:spPr bwMode="auto">
            <a:xfrm flipV="1">
              <a:off x="4704" y="480"/>
              <a:ext cx="0" cy="10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9" name="Line 38"/>
            <p:cNvSpPr>
              <a:spLocks noChangeShapeType="1"/>
            </p:cNvSpPr>
            <p:nvPr/>
          </p:nvSpPr>
          <p:spPr bwMode="auto">
            <a:xfrm>
              <a:off x="4239" y="768"/>
              <a:ext cx="0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0" name="Line 39"/>
            <p:cNvSpPr>
              <a:spLocks noChangeShapeType="1"/>
            </p:cNvSpPr>
            <p:nvPr/>
          </p:nvSpPr>
          <p:spPr bwMode="auto">
            <a:xfrm>
              <a:off x="5136" y="768"/>
              <a:ext cx="0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8937" name="Text Box 40"/>
          <p:cNvSpPr txBox="1">
            <a:spLocks noChangeArrowheads="1"/>
          </p:cNvSpPr>
          <p:nvPr/>
        </p:nvSpPr>
        <p:spPr bwMode="auto">
          <a:xfrm>
            <a:off x="7943850" y="228600"/>
            <a:ext cx="89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fontAlgn="base">
              <a:lnSpc>
                <a:spcPct val="100000"/>
              </a:lnSpc>
            </a:pPr>
            <a:r>
              <a:rPr kumimoji="1" lang="zh-CN" altLang="en-US"/>
              <a:t>下垂</a:t>
            </a:r>
          </a:p>
        </p:txBody>
      </p:sp>
      <p:sp>
        <p:nvSpPr>
          <p:cNvPr id="194601" name="Text Box 41"/>
          <p:cNvSpPr txBox="1">
            <a:spLocks noChangeArrowheads="1"/>
          </p:cNvSpPr>
          <p:nvPr/>
        </p:nvSpPr>
        <p:spPr bwMode="auto">
          <a:xfrm>
            <a:off x="1763713" y="808038"/>
            <a:ext cx="2438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悬链线方程为</a:t>
            </a:r>
          </a:p>
        </p:txBody>
      </p:sp>
      <p:sp>
        <p:nvSpPr>
          <p:cNvPr id="43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4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4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4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4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4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4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4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94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94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94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94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94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94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94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94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7" grpId="0" build="p" autoUpdateAnimBg="0"/>
      <p:bldP spid="194568" grpId="0" build="p" autoUpdateAnimBg="0"/>
      <p:bldP spid="194571" grpId="0" animBg="1"/>
      <p:bldP spid="194576" grpId="0" animBg="1"/>
      <p:bldP spid="194601" grpId="0" build="p" autoUpdateAnimBg="0"/>
      <p:bldP spid="43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400050"/>
            <a:ext cx="289560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10.</a:t>
            </a:r>
            <a:r>
              <a:rPr lang="en-US" altLang="zh-CN" sz="2800" smtClean="0">
                <a:ea typeface="楷体_GB2312" pitchFamily="49" charset="-122"/>
              </a:rPr>
              <a:t>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计算摆线</a:t>
            </a:r>
            <a:endParaRPr lang="zh-CN" altLang="en-US" sz="2800" smtClean="0">
              <a:ea typeface="楷体_GB2312" pitchFamily="49" charset="-122"/>
            </a:endParaRPr>
          </a:p>
        </p:txBody>
      </p:sp>
      <p:graphicFrame>
        <p:nvGraphicFramePr>
          <p:cNvPr id="39939" name="Object 3"/>
          <p:cNvGraphicFramePr>
            <a:graphicFrameLocks noChangeAspect="1"/>
          </p:cNvGraphicFramePr>
          <p:nvPr/>
        </p:nvGraphicFramePr>
        <p:xfrm>
          <a:off x="2819400" y="260350"/>
          <a:ext cx="23622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6" name="Equation" r:id="rId3" imgW="2304957" imgH="847874" progId="Equation.3">
                  <p:embed/>
                </p:oleObj>
              </mc:Choice>
              <mc:Fallback>
                <p:oleObj name="Equation" r:id="rId3" imgW="2304957" imgH="847874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60350"/>
                        <a:ext cx="23622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" name="Object 4"/>
          <p:cNvGraphicFramePr>
            <a:graphicFrameLocks noChangeAspect="1"/>
          </p:cNvGraphicFramePr>
          <p:nvPr/>
        </p:nvGraphicFramePr>
        <p:xfrm>
          <a:off x="5257800" y="476250"/>
          <a:ext cx="1028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7" name="Equation" r:id="rId5" imgW="971494" imgH="352276" progId="Equation.3">
                  <p:embed/>
                </p:oleObj>
              </mc:Choice>
              <mc:Fallback>
                <p:oleObj name="Equation" r:id="rId5" imgW="971494" imgH="35227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476250"/>
                        <a:ext cx="1028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6248400" y="338138"/>
            <a:ext cx="1066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一拱</a:t>
            </a:r>
          </a:p>
        </p:txBody>
      </p:sp>
      <p:graphicFrame>
        <p:nvGraphicFramePr>
          <p:cNvPr id="39942" name="Object 6"/>
          <p:cNvGraphicFramePr>
            <a:graphicFrameLocks noChangeAspect="1"/>
          </p:cNvGraphicFramePr>
          <p:nvPr/>
        </p:nvGraphicFramePr>
        <p:xfrm>
          <a:off x="7080250" y="450850"/>
          <a:ext cx="1727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8" name="Equation" r:id="rId7" imgW="1666996" imgH="352276" progId="Equation.3">
                  <p:embed/>
                </p:oleObj>
              </mc:Choice>
              <mc:Fallback>
                <p:oleObj name="Equation" r:id="rId7" imgW="1666996" imgH="35227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0" y="450850"/>
                        <a:ext cx="1727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228600" y="1162050"/>
            <a:ext cx="3048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的弧长</a:t>
            </a:r>
            <a:r>
              <a:rPr kumimoji="1" lang="en-US" altLang="zh-CN"/>
              <a:t>.</a:t>
            </a:r>
            <a:endParaRPr kumimoji="1" lang="en-US" altLang="zh-CN" sz="2400">
              <a:solidFill>
                <a:schemeClr val="accent2"/>
              </a:solidFill>
            </a:endParaRPr>
          </a:p>
        </p:txBody>
      </p:sp>
      <p:sp>
        <p:nvSpPr>
          <p:cNvPr id="197640" name="Text Box 8"/>
          <p:cNvSpPr txBox="1">
            <a:spLocks noChangeArrowheads="1"/>
          </p:cNvSpPr>
          <p:nvPr/>
        </p:nvSpPr>
        <p:spPr bwMode="auto">
          <a:xfrm>
            <a:off x="457200" y="1847850"/>
            <a:ext cx="1143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解</a:t>
            </a:r>
            <a:r>
              <a:rPr kumimoji="1" lang="en-US" altLang="zh-CN" b="1">
                <a:solidFill>
                  <a:schemeClr val="tx2"/>
                </a:solidFill>
              </a:rPr>
              <a:t>:</a:t>
            </a:r>
          </a:p>
        </p:txBody>
      </p:sp>
      <p:graphicFrame>
        <p:nvGraphicFramePr>
          <p:cNvPr id="197641" name="Object 9"/>
          <p:cNvGraphicFramePr>
            <a:graphicFrameLocks noChangeAspect="1"/>
          </p:cNvGraphicFramePr>
          <p:nvPr/>
        </p:nvGraphicFramePr>
        <p:xfrm>
          <a:off x="1295400" y="1778000"/>
          <a:ext cx="3302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9" name="Equation" r:id="rId9" imgW="3248016" imgH="628538" progId="Equation.3">
                  <p:embed/>
                </p:oleObj>
              </mc:Choice>
              <mc:Fallback>
                <p:oleObj name="Equation" r:id="rId9" imgW="3248016" imgH="628538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778000"/>
                        <a:ext cx="3302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2" name="Object 10"/>
          <p:cNvGraphicFramePr>
            <a:graphicFrameLocks noChangeAspect="1"/>
          </p:cNvGraphicFramePr>
          <p:nvPr/>
        </p:nvGraphicFramePr>
        <p:xfrm>
          <a:off x="1727200" y="2609850"/>
          <a:ext cx="40386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0" name="Equation" r:id="rId11" imgW="3981320" imgH="485887" progId="Equation.3">
                  <p:embed/>
                </p:oleObj>
              </mc:Choice>
              <mc:Fallback>
                <p:oleObj name="Equation" r:id="rId11" imgW="3981320" imgH="485887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200" y="2609850"/>
                        <a:ext cx="40386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3" name="Object 11"/>
          <p:cNvGraphicFramePr>
            <a:graphicFrameLocks noChangeAspect="1"/>
          </p:cNvGraphicFramePr>
          <p:nvPr/>
        </p:nvGraphicFramePr>
        <p:xfrm>
          <a:off x="4229100" y="2635250"/>
          <a:ext cx="1485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1" name="Equation" r:id="rId13" imgW="1428806" imgH="371363" progId="Equation.3">
                  <p:embed/>
                </p:oleObj>
              </mc:Choice>
              <mc:Fallback>
                <p:oleObj name="Equation" r:id="rId13" imgW="1428806" imgH="371363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9100" y="2635250"/>
                        <a:ext cx="14859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4" name="Object 12"/>
          <p:cNvGraphicFramePr>
            <a:graphicFrameLocks noChangeAspect="1"/>
          </p:cNvGraphicFramePr>
          <p:nvPr/>
        </p:nvGraphicFramePr>
        <p:xfrm>
          <a:off x="5791200" y="2736850"/>
          <a:ext cx="393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2" name="Equation" r:id="rId15" imgW="333533" imgH="352276" progId="Equation.3">
                  <p:embed/>
                </p:oleObj>
              </mc:Choice>
              <mc:Fallback>
                <p:oleObj name="Equation" r:id="rId15" imgW="333533" imgH="35227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736850"/>
                        <a:ext cx="393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5" name="Object 13"/>
          <p:cNvGraphicFramePr>
            <a:graphicFrameLocks noChangeAspect="1"/>
          </p:cNvGraphicFramePr>
          <p:nvPr/>
        </p:nvGraphicFramePr>
        <p:xfrm>
          <a:off x="1727200" y="3448050"/>
          <a:ext cx="2705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3" name="Equation" r:id="rId17" imgW="2647857" imgH="409538" progId="Equation.3">
                  <p:embed/>
                </p:oleObj>
              </mc:Choice>
              <mc:Fallback>
                <p:oleObj name="Equation" r:id="rId17" imgW="2647857" imgH="409538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200" y="3448050"/>
                        <a:ext cx="2705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6" name="Object 14"/>
          <p:cNvGraphicFramePr>
            <a:graphicFrameLocks noChangeAspect="1"/>
          </p:cNvGraphicFramePr>
          <p:nvPr/>
        </p:nvGraphicFramePr>
        <p:xfrm>
          <a:off x="1739900" y="3905250"/>
          <a:ext cx="17780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4" name="Equation" r:id="rId19" imgW="1723867" imgH="790612" progId="Equation.3">
                  <p:embed/>
                </p:oleObj>
              </mc:Choice>
              <mc:Fallback>
                <p:oleObj name="Equation" r:id="rId19" imgW="1723867" imgH="790612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900" y="3905250"/>
                        <a:ext cx="17780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7" name="Object 15"/>
          <p:cNvGraphicFramePr>
            <a:graphicFrameLocks noChangeAspect="1"/>
          </p:cNvGraphicFramePr>
          <p:nvPr/>
        </p:nvGraphicFramePr>
        <p:xfrm>
          <a:off x="622300" y="4895850"/>
          <a:ext cx="32258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5" name="Equation" r:id="rId21" imgW="3171741" imgH="790612" progId="Equation.3">
                  <p:embed/>
                </p:oleObj>
              </mc:Choice>
              <mc:Fallback>
                <p:oleObj name="Equation" r:id="rId21" imgW="3171741" imgH="790612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4895850"/>
                        <a:ext cx="32258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8" name="Object 16"/>
          <p:cNvGraphicFramePr>
            <a:graphicFrameLocks noChangeAspect="1"/>
          </p:cNvGraphicFramePr>
          <p:nvPr/>
        </p:nvGraphicFramePr>
        <p:xfrm>
          <a:off x="3860800" y="4908550"/>
          <a:ext cx="23114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6" name="Equation" r:id="rId23" imgW="2257453" imgH="828787" progId="Equation.3">
                  <p:embed/>
                </p:oleObj>
              </mc:Choice>
              <mc:Fallback>
                <p:oleObj name="Equation" r:id="rId23" imgW="2257453" imgH="828787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0800" y="4908550"/>
                        <a:ext cx="23114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9" name="Object 17"/>
          <p:cNvGraphicFramePr>
            <a:graphicFrameLocks noChangeAspect="1"/>
          </p:cNvGraphicFramePr>
          <p:nvPr/>
        </p:nvGraphicFramePr>
        <p:xfrm>
          <a:off x="6210300" y="4873625"/>
          <a:ext cx="4191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7" name="Equation" r:id="rId25" imgW="390404" imgH="933599" progId="Equation.3">
                  <p:embed/>
                </p:oleObj>
              </mc:Choice>
              <mc:Fallback>
                <p:oleObj name="Equation" r:id="rId25" imgW="390404" imgH="933599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300" y="4873625"/>
                        <a:ext cx="4191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50" name="Object 18"/>
          <p:cNvGraphicFramePr>
            <a:graphicFrameLocks noChangeAspect="1"/>
          </p:cNvGraphicFramePr>
          <p:nvPr/>
        </p:nvGraphicFramePr>
        <p:xfrm>
          <a:off x="6705600" y="5187950"/>
          <a:ext cx="6858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8" name="Equation" r:id="rId27" imgW="628594" imgH="257175" progId="Equation.3">
                  <p:embed/>
                </p:oleObj>
              </mc:Choice>
              <mc:Fallback>
                <p:oleObj name="Equation" r:id="rId27" imgW="628594" imgH="257175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5187950"/>
                        <a:ext cx="6858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7661" name="Group 29"/>
          <p:cNvGrpSpPr>
            <a:grpSpLocks/>
          </p:cNvGrpSpPr>
          <p:nvPr/>
        </p:nvGrpSpPr>
        <p:grpSpPr bwMode="auto">
          <a:xfrm>
            <a:off x="5988050" y="1298575"/>
            <a:ext cx="2960688" cy="1293813"/>
            <a:chOff x="3772" y="902"/>
            <a:chExt cx="1865" cy="815"/>
          </a:xfrm>
        </p:grpSpPr>
        <p:graphicFrame>
          <p:nvGraphicFramePr>
            <p:cNvPr id="39957" name="Object 27"/>
            <p:cNvGraphicFramePr>
              <a:graphicFrameLocks noChangeAspect="1"/>
            </p:cNvGraphicFramePr>
            <p:nvPr/>
          </p:nvGraphicFramePr>
          <p:xfrm>
            <a:off x="3969" y="1008"/>
            <a:ext cx="1383" cy="4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49" name="位图图像" r:id="rId29" imgW="0" imgH="0" progId="Paint.Picture">
                    <p:embed/>
                  </p:oleObj>
                </mc:Choice>
                <mc:Fallback>
                  <p:oleObj name="位图图像" r:id="rId29" imgW="0" imgH="0" progId="Paint.Picture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9" y="1008"/>
                          <a:ext cx="1383" cy="4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58" name="Object 21"/>
            <p:cNvGraphicFramePr>
              <a:graphicFrameLocks noChangeAspect="1"/>
            </p:cNvGraphicFramePr>
            <p:nvPr/>
          </p:nvGraphicFramePr>
          <p:xfrm>
            <a:off x="5493" y="1507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50" name="Equation" r:id="rId31" imgW="171617" imgH="180826" progId="Equation.3">
                    <p:embed/>
                  </p:oleObj>
                </mc:Choice>
                <mc:Fallback>
                  <p:oleObj name="Equation" r:id="rId31" imgW="171617" imgH="180826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93" y="1507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59" name="Object 22"/>
            <p:cNvGraphicFramePr>
              <a:graphicFrameLocks noChangeAspect="1"/>
            </p:cNvGraphicFramePr>
            <p:nvPr/>
          </p:nvGraphicFramePr>
          <p:xfrm>
            <a:off x="3784" y="902"/>
            <a:ext cx="1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51" name="Equation" r:id="rId33" imgW="180984" imgH="257175" progId="Equation.3">
                    <p:embed/>
                  </p:oleObj>
                </mc:Choice>
                <mc:Fallback>
                  <p:oleObj name="Equation" r:id="rId33" imgW="180984" imgH="257175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4" y="902"/>
                          <a:ext cx="15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60" name="Object 23"/>
            <p:cNvGraphicFramePr>
              <a:graphicFrameLocks noChangeAspect="1"/>
            </p:cNvGraphicFramePr>
            <p:nvPr/>
          </p:nvGraphicFramePr>
          <p:xfrm>
            <a:off x="3772" y="1480"/>
            <a:ext cx="19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52" name="Equation" r:id="rId35" imgW="247557" imgH="257175" progId="Equation.3">
                    <p:embed/>
                  </p:oleObj>
                </mc:Choice>
                <mc:Fallback>
                  <p:oleObj name="Equation" r:id="rId35" imgW="247557" imgH="257175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2" y="1480"/>
                          <a:ext cx="19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61" name="Object 24"/>
            <p:cNvGraphicFramePr>
              <a:graphicFrameLocks noChangeAspect="1"/>
            </p:cNvGraphicFramePr>
            <p:nvPr/>
          </p:nvGraphicFramePr>
          <p:xfrm>
            <a:off x="5016" y="1469"/>
            <a:ext cx="44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53" name="Equation" r:id="rId37" imgW="657364" imgH="333524" progId="Equation.3">
                    <p:embed/>
                  </p:oleObj>
                </mc:Choice>
                <mc:Fallback>
                  <p:oleObj name="Equation" r:id="rId37" imgW="657364" imgH="333524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16" y="1469"/>
                          <a:ext cx="44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62" name="Line 25"/>
            <p:cNvSpPr>
              <a:spLocks noChangeShapeType="1"/>
            </p:cNvSpPr>
            <p:nvPr/>
          </p:nvSpPr>
          <p:spPr bwMode="auto">
            <a:xfrm>
              <a:off x="3890" y="1467"/>
              <a:ext cx="169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63" name="Line 26"/>
            <p:cNvSpPr>
              <a:spLocks noChangeShapeType="1"/>
            </p:cNvSpPr>
            <p:nvPr/>
          </p:nvSpPr>
          <p:spPr bwMode="auto">
            <a:xfrm flipV="1">
              <a:off x="3976" y="902"/>
              <a:ext cx="0" cy="6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7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7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7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7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7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7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7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7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7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7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97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40" grpId="0" autoUpdateAnimBg="0"/>
      <p:bldP spid="28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658" name="Object 2"/>
          <p:cNvGraphicFramePr>
            <a:graphicFrameLocks noChangeAspect="1"/>
          </p:cNvGraphicFramePr>
          <p:nvPr/>
        </p:nvGraphicFramePr>
        <p:xfrm>
          <a:off x="1828800" y="2057400"/>
          <a:ext cx="261302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5" name="Equation" r:id="rId4" imgW="2562216" imgH="476176" progId="Equation.3">
                  <p:embed/>
                </p:oleObj>
              </mc:Choice>
              <mc:Fallback>
                <p:oleObj name="Equation" r:id="rId4" imgW="2562216" imgH="476176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057400"/>
                        <a:ext cx="2613025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228600"/>
            <a:ext cx="433705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11.</a:t>
            </a:r>
            <a:r>
              <a:rPr lang="en-US" altLang="zh-CN" sz="2800" smtClean="0">
                <a:ea typeface="楷体_GB2312" pitchFamily="49" charset="-122"/>
              </a:rPr>
              <a:t>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求阿基米德螺线</a:t>
            </a:r>
            <a:endParaRPr lang="zh-CN" altLang="en-US" sz="2800" smtClean="0">
              <a:ea typeface="楷体_GB2312" pitchFamily="49" charset="-122"/>
            </a:endParaRP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6172200" y="261938"/>
            <a:ext cx="2895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相应于 </a:t>
            </a:r>
            <a:r>
              <a:rPr kumimoji="1" lang="en-US" altLang="zh-CN"/>
              <a:t>0≤</a:t>
            </a:r>
            <a:r>
              <a:rPr kumimoji="1" lang="en-US" altLang="zh-CN" i="1">
                <a:ea typeface="宋体" pitchFamily="2" charset="-122"/>
                <a:cs typeface="Times New Roman" pitchFamily="18" charset="0"/>
                <a:sym typeface="Symbol" pitchFamily="18" charset="2"/>
              </a:rPr>
              <a:t></a:t>
            </a:r>
            <a:r>
              <a:rPr kumimoji="1" lang="en-US" altLang="zh-CN"/>
              <a:t>≤2</a:t>
            </a:r>
            <a:r>
              <a:rPr kumimoji="1" lang="en-US" altLang="zh-CN">
                <a:sym typeface="Symbol" pitchFamily="18" charset="2"/>
              </a:rPr>
              <a:t></a:t>
            </a:r>
            <a:endParaRPr kumimoji="1" lang="en-US" altLang="zh-CN"/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152400" y="852488"/>
            <a:ext cx="2286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一段的弧长</a:t>
            </a:r>
            <a:r>
              <a:rPr kumimoji="1" lang="en-US" altLang="zh-CN"/>
              <a:t>.   </a:t>
            </a:r>
            <a:endParaRPr kumimoji="1" lang="en-US" altLang="zh-CN" sz="2400">
              <a:solidFill>
                <a:schemeClr val="accent2"/>
              </a:solidFill>
            </a:endParaRPr>
          </a:p>
        </p:txBody>
      </p:sp>
      <p:sp>
        <p:nvSpPr>
          <p:cNvPr id="198662" name="Text Box 6"/>
          <p:cNvSpPr txBox="1">
            <a:spLocks noChangeArrowheads="1"/>
          </p:cNvSpPr>
          <p:nvPr/>
        </p:nvSpPr>
        <p:spPr bwMode="auto">
          <a:xfrm>
            <a:off x="539750" y="1385888"/>
            <a:ext cx="91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解</a:t>
            </a:r>
            <a:r>
              <a:rPr kumimoji="1" lang="en-US" altLang="zh-CN" b="1">
                <a:solidFill>
                  <a:schemeClr val="tx2"/>
                </a:solidFill>
              </a:rPr>
              <a:t>:</a:t>
            </a:r>
          </a:p>
        </p:txBody>
      </p:sp>
      <p:graphicFrame>
        <p:nvGraphicFramePr>
          <p:cNvPr id="40967" name="Object 7"/>
          <p:cNvGraphicFramePr>
            <a:graphicFrameLocks noChangeAspect="1"/>
          </p:cNvGraphicFramePr>
          <p:nvPr/>
        </p:nvGraphicFramePr>
        <p:xfrm>
          <a:off x="4090988" y="349250"/>
          <a:ext cx="2146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6" name="Equation" r:id="rId6" imgW="2085836" imgH="333524" progId="Equation.DSMT4">
                  <p:embed/>
                </p:oleObj>
              </mc:Choice>
              <mc:Fallback>
                <p:oleObj name="Equation" r:id="rId6" imgW="2085836" imgH="333524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0988" y="349250"/>
                        <a:ext cx="2146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64" name="Object 8"/>
          <p:cNvGraphicFramePr>
            <a:graphicFrameLocks noChangeAspect="1"/>
          </p:cNvGraphicFramePr>
          <p:nvPr/>
        </p:nvGraphicFramePr>
        <p:xfrm>
          <a:off x="1358900" y="1333500"/>
          <a:ext cx="35306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7" name="Equation" r:id="rId8" imgW="3476504" imgH="561901" progId="Equation.DSMT4">
                  <p:embed/>
                </p:oleObj>
              </mc:Choice>
              <mc:Fallback>
                <p:oleObj name="Equation" r:id="rId8" imgW="3476504" imgH="561901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8900" y="1333500"/>
                        <a:ext cx="353060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65" name="Object 9"/>
          <p:cNvGraphicFramePr>
            <a:graphicFrameLocks noChangeAspect="1"/>
          </p:cNvGraphicFramePr>
          <p:nvPr/>
        </p:nvGraphicFramePr>
        <p:xfrm>
          <a:off x="1827213" y="2730500"/>
          <a:ext cx="2120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8" name="Equation" r:id="rId10" imgW="2066767" imgH="409538" progId="Equation.3">
                  <p:embed/>
                </p:oleObj>
              </mc:Choice>
              <mc:Fallback>
                <p:oleObj name="Equation" r:id="rId10" imgW="2066767" imgH="409538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7213" y="2730500"/>
                        <a:ext cx="21209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66" name="Object 10"/>
          <p:cNvGraphicFramePr>
            <a:graphicFrameLocks noChangeAspect="1"/>
          </p:cNvGraphicFramePr>
          <p:nvPr/>
        </p:nvGraphicFramePr>
        <p:xfrm>
          <a:off x="1022350" y="3327400"/>
          <a:ext cx="34925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9" name="Equation" r:id="rId12" imgW="3438367" imgH="771525" progId="Equation.3">
                  <p:embed/>
                </p:oleObj>
              </mc:Choice>
              <mc:Fallback>
                <p:oleObj name="Equation" r:id="rId12" imgW="3438367" imgH="77152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350" y="3327400"/>
                        <a:ext cx="34925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67" name="Object 11"/>
          <p:cNvGraphicFramePr>
            <a:graphicFrameLocks noChangeAspect="1"/>
          </p:cNvGraphicFramePr>
          <p:nvPr/>
        </p:nvGraphicFramePr>
        <p:xfrm>
          <a:off x="1846263" y="4203700"/>
          <a:ext cx="20320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0" name="Equation" r:id="rId14" imgW="1971759" imgH="828787" progId="Equation.3">
                  <p:embed/>
                </p:oleObj>
              </mc:Choice>
              <mc:Fallback>
                <p:oleObj name="Equation" r:id="rId14" imgW="1971759" imgH="828787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263" y="4203700"/>
                        <a:ext cx="20320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68" name="Object 12"/>
          <p:cNvGraphicFramePr>
            <a:graphicFrameLocks noChangeAspect="1"/>
          </p:cNvGraphicFramePr>
          <p:nvPr/>
        </p:nvGraphicFramePr>
        <p:xfrm>
          <a:off x="3898900" y="4200525"/>
          <a:ext cx="2808288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1" name="Equation" r:id="rId16" imgW="2733833" imgH="828787" progId="Equation.3">
                  <p:embed/>
                </p:oleObj>
              </mc:Choice>
              <mc:Fallback>
                <p:oleObj name="Equation" r:id="rId16" imgW="2733833" imgH="828787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8900" y="4200525"/>
                        <a:ext cx="2808288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69" name="Object 13"/>
          <p:cNvGraphicFramePr>
            <a:graphicFrameLocks noChangeAspect="1"/>
          </p:cNvGraphicFramePr>
          <p:nvPr/>
        </p:nvGraphicFramePr>
        <p:xfrm>
          <a:off x="6788150" y="4133850"/>
          <a:ext cx="444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2" name="Equation" r:id="rId18" imgW="390404" imgH="933599" progId="Equation.3">
                  <p:embed/>
                </p:oleObj>
              </mc:Choice>
              <mc:Fallback>
                <p:oleObj name="Equation" r:id="rId18" imgW="390404" imgH="933599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8150" y="4133850"/>
                        <a:ext cx="4445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70" name="Object 14"/>
          <p:cNvGraphicFramePr>
            <a:graphicFrameLocks noChangeAspect="1"/>
          </p:cNvGraphicFramePr>
          <p:nvPr/>
        </p:nvGraphicFramePr>
        <p:xfrm>
          <a:off x="1835150" y="5245100"/>
          <a:ext cx="53848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3" name="Equation" r:id="rId20" imgW="5324484" imgH="790612" progId="Equation.3">
                  <p:embed/>
                </p:oleObj>
              </mc:Choice>
              <mc:Fallback>
                <p:oleObj name="Equation" r:id="rId20" imgW="5324484" imgH="790612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245100"/>
                        <a:ext cx="53848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975" name="Group 22"/>
          <p:cNvGrpSpPr>
            <a:grpSpLocks/>
          </p:cNvGrpSpPr>
          <p:nvPr/>
        </p:nvGrpSpPr>
        <p:grpSpPr bwMode="auto">
          <a:xfrm>
            <a:off x="6588125" y="1628775"/>
            <a:ext cx="2239963" cy="1268413"/>
            <a:chOff x="3424" y="1117"/>
            <a:chExt cx="1411" cy="799"/>
          </a:xfrm>
        </p:grpSpPr>
        <p:graphicFrame>
          <p:nvGraphicFramePr>
            <p:cNvPr id="40977" name="Object 15"/>
            <p:cNvGraphicFramePr>
              <a:graphicFrameLocks noChangeAspect="1"/>
            </p:cNvGraphicFramePr>
            <p:nvPr/>
          </p:nvGraphicFramePr>
          <p:xfrm>
            <a:off x="4635" y="1364"/>
            <a:ext cx="200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44" name="Equation" r:id="rId22" imgW="95343" imgH="104812" progId="Equation.DSMT4">
                    <p:embed/>
                  </p:oleObj>
                </mc:Choice>
                <mc:Fallback>
                  <p:oleObj name="Equation" r:id="rId22" imgW="95343" imgH="104812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35" y="1364"/>
                          <a:ext cx="200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78" name="Object 16"/>
            <p:cNvGraphicFramePr>
              <a:graphicFrameLocks noChangeAspect="1"/>
            </p:cNvGraphicFramePr>
            <p:nvPr/>
          </p:nvGraphicFramePr>
          <p:xfrm>
            <a:off x="4216" y="1117"/>
            <a:ext cx="44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45" name="Equation" r:id="rId24" imgW="657364" imgH="333524" progId="Equation.3">
                    <p:embed/>
                  </p:oleObj>
                </mc:Choice>
                <mc:Fallback>
                  <p:oleObj name="Equation" r:id="rId24" imgW="657364" imgH="333524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6" y="1117"/>
                          <a:ext cx="44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79" name="Object 17"/>
            <p:cNvGraphicFramePr>
              <a:graphicFrameLocks noChangeAspect="1"/>
            </p:cNvGraphicFramePr>
            <p:nvPr/>
          </p:nvGraphicFramePr>
          <p:xfrm>
            <a:off x="3684" y="1357"/>
            <a:ext cx="19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46" name="Equation" r:id="rId26" imgW="247557" imgH="257175" progId="Equation.3">
                    <p:embed/>
                  </p:oleObj>
                </mc:Choice>
                <mc:Fallback>
                  <p:oleObj name="Equation" r:id="rId26" imgW="247557" imgH="257175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4" y="1357"/>
                          <a:ext cx="19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80" name="Object 18"/>
            <p:cNvGraphicFramePr>
              <a:graphicFrameLocks noChangeAspect="1"/>
            </p:cNvGraphicFramePr>
            <p:nvPr/>
          </p:nvGraphicFramePr>
          <p:xfrm>
            <a:off x="3604" y="1645"/>
            <a:ext cx="63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47" name="Equation" r:id="rId28" imgW="943059" imgH="333524" progId="Equation.DSMT4">
                    <p:embed/>
                  </p:oleObj>
                </mc:Choice>
                <mc:Fallback>
                  <p:oleObj name="Equation" r:id="rId28" imgW="943059" imgH="333524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4" y="1645"/>
                          <a:ext cx="632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981" name="Freeform 19"/>
            <p:cNvSpPr>
              <a:spLocks/>
            </p:cNvSpPr>
            <p:nvPr/>
          </p:nvSpPr>
          <p:spPr bwMode="auto">
            <a:xfrm>
              <a:off x="3424" y="1125"/>
              <a:ext cx="1079" cy="791"/>
            </a:xfrm>
            <a:custGeom>
              <a:avLst/>
              <a:gdLst>
                <a:gd name="T0" fmla="*/ 926 w 900"/>
                <a:gd name="T1" fmla="*/ 535 h 660"/>
                <a:gd name="T2" fmla="*/ 960 w 900"/>
                <a:gd name="T3" fmla="*/ 535 h 660"/>
                <a:gd name="T4" fmla="*/ 981 w 900"/>
                <a:gd name="T5" fmla="*/ 517 h 660"/>
                <a:gd name="T6" fmla="*/ 997 w 900"/>
                <a:gd name="T7" fmla="*/ 497 h 660"/>
                <a:gd name="T8" fmla="*/ 1032 w 900"/>
                <a:gd name="T9" fmla="*/ 479 h 660"/>
                <a:gd name="T10" fmla="*/ 1049 w 900"/>
                <a:gd name="T11" fmla="*/ 461 h 660"/>
                <a:gd name="T12" fmla="*/ 1049 w 900"/>
                <a:gd name="T13" fmla="*/ 427 h 660"/>
                <a:gd name="T14" fmla="*/ 1071 w 900"/>
                <a:gd name="T15" fmla="*/ 391 h 660"/>
                <a:gd name="T16" fmla="*/ 1071 w 900"/>
                <a:gd name="T17" fmla="*/ 356 h 660"/>
                <a:gd name="T18" fmla="*/ 1071 w 900"/>
                <a:gd name="T19" fmla="*/ 320 h 660"/>
                <a:gd name="T20" fmla="*/ 1071 w 900"/>
                <a:gd name="T21" fmla="*/ 267 h 660"/>
                <a:gd name="T22" fmla="*/ 1049 w 900"/>
                <a:gd name="T23" fmla="*/ 229 h 660"/>
                <a:gd name="T24" fmla="*/ 1032 w 900"/>
                <a:gd name="T25" fmla="*/ 197 h 660"/>
                <a:gd name="T26" fmla="*/ 997 w 900"/>
                <a:gd name="T27" fmla="*/ 159 h 660"/>
                <a:gd name="T28" fmla="*/ 960 w 900"/>
                <a:gd name="T29" fmla="*/ 123 h 660"/>
                <a:gd name="T30" fmla="*/ 926 w 900"/>
                <a:gd name="T31" fmla="*/ 89 h 660"/>
                <a:gd name="T32" fmla="*/ 873 w 900"/>
                <a:gd name="T33" fmla="*/ 53 h 660"/>
                <a:gd name="T34" fmla="*/ 821 w 900"/>
                <a:gd name="T35" fmla="*/ 35 h 660"/>
                <a:gd name="T36" fmla="*/ 765 w 900"/>
                <a:gd name="T37" fmla="*/ 17 h 660"/>
                <a:gd name="T38" fmla="*/ 713 w 900"/>
                <a:gd name="T39" fmla="*/ 0 h 660"/>
                <a:gd name="T40" fmla="*/ 658 w 900"/>
                <a:gd name="T41" fmla="*/ 0 h 660"/>
                <a:gd name="T42" fmla="*/ 586 w 900"/>
                <a:gd name="T43" fmla="*/ 17 h 660"/>
                <a:gd name="T44" fmla="*/ 519 w 900"/>
                <a:gd name="T45" fmla="*/ 17 h 660"/>
                <a:gd name="T46" fmla="*/ 447 w 900"/>
                <a:gd name="T47" fmla="*/ 53 h 660"/>
                <a:gd name="T48" fmla="*/ 391 w 900"/>
                <a:gd name="T49" fmla="*/ 72 h 660"/>
                <a:gd name="T50" fmla="*/ 320 w 900"/>
                <a:gd name="T51" fmla="*/ 123 h 660"/>
                <a:gd name="T52" fmla="*/ 267 w 900"/>
                <a:gd name="T53" fmla="*/ 176 h 660"/>
                <a:gd name="T54" fmla="*/ 211 w 900"/>
                <a:gd name="T55" fmla="*/ 229 h 660"/>
                <a:gd name="T56" fmla="*/ 162 w 900"/>
                <a:gd name="T57" fmla="*/ 302 h 660"/>
                <a:gd name="T58" fmla="*/ 107 w 900"/>
                <a:gd name="T59" fmla="*/ 374 h 660"/>
                <a:gd name="T60" fmla="*/ 72 w 900"/>
                <a:gd name="T61" fmla="*/ 461 h 660"/>
                <a:gd name="T62" fmla="*/ 35 w 900"/>
                <a:gd name="T63" fmla="*/ 551 h 660"/>
                <a:gd name="T64" fmla="*/ 17 w 900"/>
                <a:gd name="T65" fmla="*/ 641 h 660"/>
                <a:gd name="T66" fmla="*/ 0 w 900"/>
                <a:gd name="T67" fmla="*/ 747 h 660"/>
                <a:gd name="T68" fmla="*/ 0 w 900"/>
                <a:gd name="T69" fmla="*/ 852 h 660"/>
                <a:gd name="T70" fmla="*/ 0 w 900"/>
                <a:gd name="T71" fmla="*/ 960 h 660"/>
                <a:gd name="T72" fmla="*/ 17 w 900"/>
                <a:gd name="T73" fmla="*/ 1067 h 660"/>
                <a:gd name="T74" fmla="*/ 53 w 900"/>
                <a:gd name="T75" fmla="*/ 1173 h 660"/>
                <a:gd name="T76" fmla="*/ 107 w 900"/>
                <a:gd name="T77" fmla="*/ 1281 h 660"/>
                <a:gd name="T78" fmla="*/ 162 w 900"/>
                <a:gd name="T79" fmla="*/ 1387 h 660"/>
                <a:gd name="T80" fmla="*/ 211 w 900"/>
                <a:gd name="T81" fmla="*/ 1475 h 660"/>
                <a:gd name="T82" fmla="*/ 302 w 900"/>
                <a:gd name="T83" fmla="*/ 1568 h 660"/>
                <a:gd name="T84" fmla="*/ 391 w 900"/>
                <a:gd name="T85" fmla="*/ 1655 h 660"/>
                <a:gd name="T86" fmla="*/ 480 w 900"/>
                <a:gd name="T87" fmla="*/ 1744 h 660"/>
                <a:gd name="T88" fmla="*/ 586 w 900"/>
                <a:gd name="T89" fmla="*/ 1795 h 660"/>
                <a:gd name="T90" fmla="*/ 713 w 900"/>
                <a:gd name="T91" fmla="*/ 1867 h 660"/>
                <a:gd name="T92" fmla="*/ 838 w 900"/>
                <a:gd name="T93" fmla="*/ 1902 h 660"/>
                <a:gd name="T94" fmla="*/ 960 w 900"/>
                <a:gd name="T95" fmla="*/ 1940 h 660"/>
                <a:gd name="T96" fmla="*/ 1104 w 900"/>
                <a:gd name="T97" fmla="*/ 1955 h 660"/>
                <a:gd name="T98" fmla="*/ 1248 w 900"/>
                <a:gd name="T99" fmla="*/ 1955 h 660"/>
                <a:gd name="T100" fmla="*/ 1392 w 900"/>
                <a:gd name="T101" fmla="*/ 1940 h 660"/>
                <a:gd name="T102" fmla="*/ 1533 w 900"/>
                <a:gd name="T103" fmla="*/ 1902 h 660"/>
                <a:gd name="T104" fmla="*/ 1657 w 900"/>
                <a:gd name="T105" fmla="*/ 1867 h 660"/>
                <a:gd name="T106" fmla="*/ 1801 w 900"/>
                <a:gd name="T107" fmla="*/ 1795 h 660"/>
                <a:gd name="T108" fmla="*/ 1942 w 900"/>
                <a:gd name="T109" fmla="*/ 1727 h 660"/>
                <a:gd name="T110" fmla="*/ 2066 w 900"/>
                <a:gd name="T111" fmla="*/ 1636 h 660"/>
                <a:gd name="T112" fmla="*/ 2192 w 900"/>
                <a:gd name="T113" fmla="*/ 1528 h 660"/>
                <a:gd name="T114" fmla="*/ 2298 w 900"/>
                <a:gd name="T115" fmla="*/ 1405 h 660"/>
                <a:gd name="T116" fmla="*/ 2406 w 900"/>
                <a:gd name="T117" fmla="*/ 1261 h 660"/>
                <a:gd name="T118" fmla="*/ 2477 w 900"/>
                <a:gd name="T119" fmla="*/ 1121 h 660"/>
                <a:gd name="T120" fmla="*/ 2566 w 900"/>
                <a:gd name="T121" fmla="*/ 943 h 660"/>
                <a:gd name="T122" fmla="*/ 2617 w 900"/>
                <a:gd name="T123" fmla="*/ 781 h 660"/>
                <a:gd name="T124" fmla="*/ 2654 w 900"/>
                <a:gd name="T125" fmla="*/ 602 h 66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900" h="660">
                  <a:moveTo>
                    <a:pt x="306" y="180"/>
                  </a:moveTo>
                  <a:lnTo>
                    <a:pt x="312" y="180"/>
                  </a:lnTo>
                  <a:lnTo>
                    <a:pt x="318" y="180"/>
                  </a:lnTo>
                  <a:lnTo>
                    <a:pt x="324" y="180"/>
                  </a:lnTo>
                  <a:lnTo>
                    <a:pt x="330" y="174"/>
                  </a:lnTo>
                  <a:lnTo>
                    <a:pt x="336" y="174"/>
                  </a:lnTo>
                  <a:lnTo>
                    <a:pt x="336" y="168"/>
                  </a:lnTo>
                  <a:lnTo>
                    <a:pt x="342" y="168"/>
                  </a:lnTo>
                  <a:lnTo>
                    <a:pt x="348" y="162"/>
                  </a:lnTo>
                  <a:lnTo>
                    <a:pt x="348" y="156"/>
                  </a:lnTo>
                  <a:lnTo>
                    <a:pt x="354" y="156"/>
                  </a:lnTo>
                  <a:lnTo>
                    <a:pt x="354" y="150"/>
                  </a:lnTo>
                  <a:lnTo>
                    <a:pt x="354" y="144"/>
                  </a:lnTo>
                  <a:lnTo>
                    <a:pt x="360" y="138"/>
                  </a:lnTo>
                  <a:lnTo>
                    <a:pt x="360" y="132"/>
                  </a:lnTo>
                  <a:lnTo>
                    <a:pt x="360" y="126"/>
                  </a:lnTo>
                  <a:lnTo>
                    <a:pt x="360" y="120"/>
                  </a:lnTo>
                  <a:lnTo>
                    <a:pt x="360" y="114"/>
                  </a:lnTo>
                  <a:lnTo>
                    <a:pt x="360" y="108"/>
                  </a:lnTo>
                  <a:lnTo>
                    <a:pt x="360" y="96"/>
                  </a:lnTo>
                  <a:lnTo>
                    <a:pt x="360" y="90"/>
                  </a:lnTo>
                  <a:lnTo>
                    <a:pt x="354" y="84"/>
                  </a:lnTo>
                  <a:lnTo>
                    <a:pt x="354" y="78"/>
                  </a:lnTo>
                  <a:lnTo>
                    <a:pt x="348" y="72"/>
                  </a:lnTo>
                  <a:lnTo>
                    <a:pt x="348" y="66"/>
                  </a:lnTo>
                  <a:lnTo>
                    <a:pt x="342" y="60"/>
                  </a:lnTo>
                  <a:lnTo>
                    <a:pt x="336" y="54"/>
                  </a:lnTo>
                  <a:lnTo>
                    <a:pt x="330" y="48"/>
                  </a:lnTo>
                  <a:lnTo>
                    <a:pt x="324" y="42"/>
                  </a:lnTo>
                  <a:lnTo>
                    <a:pt x="318" y="36"/>
                  </a:lnTo>
                  <a:lnTo>
                    <a:pt x="312" y="30"/>
                  </a:lnTo>
                  <a:lnTo>
                    <a:pt x="306" y="24"/>
                  </a:lnTo>
                  <a:lnTo>
                    <a:pt x="294" y="18"/>
                  </a:lnTo>
                  <a:lnTo>
                    <a:pt x="288" y="12"/>
                  </a:lnTo>
                  <a:lnTo>
                    <a:pt x="276" y="12"/>
                  </a:lnTo>
                  <a:lnTo>
                    <a:pt x="270" y="6"/>
                  </a:lnTo>
                  <a:lnTo>
                    <a:pt x="258" y="6"/>
                  </a:lnTo>
                  <a:lnTo>
                    <a:pt x="252" y="6"/>
                  </a:lnTo>
                  <a:lnTo>
                    <a:pt x="240" y="0"/>
                  </a:lnTo>
                  <a:lnTo>
                    <a:pt x="228" y="0"/>
                  </a:lnTo>
                  <a:lnTo>
                    <a:pt x="222" y="0"/>
                  </a:lnTo>
                  <a:lnTo>
                    <a:pt x="210" y="0"/>
                  </a:lnTo>
                  <a:lnTo>
                    <a:pt x="198" y="6"/>
                  </a:lnTo>
                  <a:lnTo>
                    <a:pt x="186" y="6"/>
                  </a:lnTo>
                  <a:lnTo>
                    <a:pt x="174" y="6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44" y="24"/>
                  </a:lnTo>
                  <a:lnTo>
                    <a:pt x="132" y="24"/>
                  </a:lnTo>
                  <a:lnTo>
                    <a:pt x="120" y="36"/>
                  </a:lnTo>
                  <a:lnTo>
                    <a:pt x="108" y="42"/>
                  </a:lnTo>
                  <a:lnTo>
                    <a:pt x="96" y="48"/>
                  </a:lnTo>
                  <a:lnTo>
                    <a:pt x="90" y="60"/>
                  </a:lnTo>
                  <a:lnTo>
                    <a:pt x="78" y="66"/>
                  </a:lnTo>
                  <a:lnTo>
                    <a:pt x="72" y="78"/>
                  </a:lnTo>
                  <a:lnTo>
                    <a:pt x="60" y="90"/>
                  </a:lnTo>
                  <a:lnTo>
                    <a:pt x="54" y="102"/>
                  </a:lnTo>
                  <a:lnTo>
                    <a:pt x="42" y="114"/>
                  </a:lnTo>
                  <a:lnTo>
                    <a:pt x="36" y="126"/>
                  </a:lnTo>
                  <a:lnTo>
                    <a:pt x="30" y="138"/>
                  </a:lnTo>
                  <a:lnTo>
                    <a:pt x="24" y="156"/>
                  </a:lnTo>
                  <a:lnTo>
                    <a:pt x="18" y="168"/>
                  </a:lnTo>
                  <a:lnTo>
                    <a:pt x="12" y="186"/>
                  </a:lnTo>
                  <a:lnTo>
                    <a:pt x="6" y="198"/>
                  </a:lnTo>
                  <a:lnTo>
                    <a:pt x="6" y="216"/>
                  </a:lnTo>
                  <a:lnTo>
                    <a:pt x="0" y="234"/>
                  </a:lnTo>
                  <a:lnTo>
                    <a:pt x="0" y="252"/>
                  </a:lnTo>
                  <a:lnTo>
                    <a:pt x="0" y="270"/>
                  </a:lnTo>
                  <a:lnTo>
                    <a:pt x="0" y="288"/>
                  </a:lnTo>
                  <a:lnTo>
                    <a:pt x="0" y="306"/>
                  </a:lnTo>
                  <a:lnTo>
                    <a:pt x="0" y="324"/>
                  </a:lnTo>
                  <a:lnTo>
                    <a:pt x="6" y="342"/>
                  </a:lnTo>
                  <a:lnTo>
                    <a:pt x="6" y="360"/>
                  </a:lnTo>
                  <a:lnTo>
                    <a:pt x="12" y="378"/>
                  </a:lnTo>
                  <a:lnTo>
                    <a:pt x="18" y="396"/>
                  </a:lnTo>
                  <a:lnTo>
                    <a:pt x="24" y="414"/>
                  </a:lnTo>
                  <a:lnTo>
                    <a:pt x="36" y="432"/>
                  </a:lnTo>
                  <a:lnTo>
                    <a:pt x="42" y="450"/>
                  </a:lnTo>
                  <a:lnTo>
                    <a:pt x="54" y="468"/>
                  </a:lnTo>
                  <a:lnTo>
                    <a:pt x="60" y="480"/>
                  </a:lnTo>
                  <a:lnTo>
                    <a:pt x="72" y="498"/>
                  </a:lnTo>
                  <a:lnTo>
                    <a:pt x="84" y="516"/>
                  </a:lnTo>
                  <a:lnTo>
                    <a:pt x="102" y="528"/>
                  </a:lnTo>
                  <a:lnTo>
                    <a:pt x="114" y="546"/>
                  </a:lnTo>
                  <a:lnTo>
                    <a:pt x="132" y="558"/>
                  </a:lnTo>
                  <a:lnTo>
                    <a:pt x="144" y="570"/>
                  </a:lnTo>
                  <a:lnTo>
                    <a:pt x="162" y="588"/>
                  </a:lnTo>
                  <a:lnTo>
                    <a:pt x="180" y="600"/>
                  </a:lnTo>
                  <a:lnTo>
                    <a:pt x="198" y="606"/>
                  </a:lnTo>
                  <a:lnTo>
                    <a:pt x="216" y="618"/>
                  </a:lnTo>
                  <a:lnTo>
                    <a:pt x="240" y="630"/>
                  </a:lnTo>
                  <a:lnTo>
                    <a:pt x="258" y="636"/>
                  </a:lnTo>
                  <a:lnTo>
                    <a:pt x="282" y="642"/>
                  </a:lnTo>
                  <a:lnTo>
                    <a:pt x="300" y="648"/>
                  </a:lnTo>
                  <a:lnTo>
                    <a:pt x="324" y="654"/>
                  </a:lnTo>
                  <a:lnTo>
                    <a:pt x="348" y="654"/>
                  </a:lnTo>
                  <a:lnTo>
                    <a:pt x="372" y="660"/>
                  </a:lnTo>
                  <a:lnTo>
                    <a:pt x="396" y="660"/>
                  </a:lnTo>
                  <a:lnTo>
                    <a:pt x="420" y="660"/>
                  </a:lnTo>
                  <a:lnTo>
                    <a:pt x="444" y="660"/>
                  </a:lnTo>
                  <a:lnTo>
                    <a:pt x="468" y="654"/>
                  </a:lnTo>
                  <a:lnTo>
                    <a:pt x="492" y="648"/>
                  </a:lnTo>
                  <a:lnTo>
                    <a:pt x="516" y="642"/>
                  </a:lnTo>
                  <a:lnTo>
                    <a:pt x="540" y="636"/>
                  </a:lnTo>
                  <a:lnTo>
                    <a:pt x="558" y="630"/>
                  </a:lnTo>
                  <a:lnTo>
                    <a:pt x="582" y="618"/>
                  </a:lnTo>
                  <a:lnTo>
                    <a:pt x="606" y="606"/>
                  </a:lnTo>
                  <a:lnTo>
                    <a:pt x="630" y="594"/>
                  </a:lnTo>
                  <a:lnTo>
                    <a:pt x="654" y="582"/>
                  </a:lnTo>
                  <a:lnTo>
                    <a:pt x="672" y="564"/>
                  </a:lnTo>
                  <a:lnTo>
                    <a:pt x="696" y="552"/>
                  </a:lnTo>
                  <a:lnTo>
                    <a:pt x="714" y="534"/>
                  </a:lnTo>
                  <a:lnTo>
                    <a:pt x="738" y="516"/>
                  </a:lnTo>
                  <a:lnTo>
                    <a:pt x="756" y="492"/>
                  </a:lnTo>
                  <a:lnTo>
                    <a:pt x="774" y="474"/>
                  </a:lnTo>
                  <a:lnTo>
                    <a:pt x="792" y="450"/>
                  </a:lnTo>
                  <a:lnTo>
                    <a:pt x="810" y="426"/>
                  </a:lnTo>
                  <a:lnTo>
                    <a:pt x="822" y="402"/>
                  </a:lnTo>
                  <a:lnTo>
                    <a:pt x="834" y="378"/>
                  </a:lnTo>
                  <a:lnTo>
                    <a:pt x="852" y="348"/>
                  </a:lnTo>
                  <a:lnTo>
                    <a:pt x="864" y="318"/>
                  </a:lnTo>
                  <a:lnTo>
                    <a:pt x="870" y="294"/>
                  </a:lnTo>
                  <a:lnTo>
                    <a:pt x="882" y="264"/>
                  </a:lnTo>
                  <a:lnTo>
                    <a:pt x="888" y="234"/>
                  </a:lnTo>
                  <a:lnTo>
                    <a:pt x="894" y="204"/>
                  </a:lnTo>
                  <a:lnTo>
                    <a:pt x="900" y="174"/>
                  </a:lnTo>
                </a:path>
              </a:pathLst>
            </a:custGeom>
            <a:noFill/>
            <a:ln w="19050">
              <a:solidFill>
                <a:srgbClr val="00CC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82" name="Line 20"/>
            <p:cNvSpPr>
              <a:spLocks noChangeShapeType="1"/>
            </p:cNvSpPr>
            <p:nvPr/>
          </p:nvSpPr>
          <p:spPr bwMode="auto">
            <a:xfrm flipV="1">
              <a:off x="3791" y="1342"/>
              <a:ext cx="101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8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8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8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8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8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8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98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8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62" grpId="0" autoUpdateAnimBg="0"/>
      <p:bldP spid="23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6513" y="0"/>
            <a:ext cx="4464050" cy="595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3200" b="1" smtClean="0">
                <a:ea typeface="楷体_GB2312" pitchFamily="49" charset="-122"/>
              </a:rPr>
              <a:t>三、立体图形的体积</a:t>
            </a:r>
          </a:p>
        </p:txBody>
      </p:sp>
      <p:sp>
        <p:nvSpPr>
          <p:cNvPr id="152586" name="Text Box 10"/>
          <p:cNvSpPr txBox="1">
            <a:spLocks noChangeArrowheads="1"/>
          </p:cNvSpPr>
          <p:nvPr/>
        </p:nvSpPr>
        <p:spPr bwMode="auto">
          <a:xfrm>
            <a:off x="508000" y="984250"/>
            <a:ext cx="6699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设所给立体垂直于</a:t>
            </a:r>
            <a:r>
              <a:rPr kumimoji="1" lang="en-US" altLang="zh-CN" i="1"/>
              <a:t>x</a:t>
            </a:r>
            <a:r>
              <a:rPr kumimoji="1" lang="en-US" altLang="zh-CN"/>
              <a:t> </a:t>
            </a:r>
            <a:r>
              <a:rPr kumimoji="1" lang="zh-CN" altLang="en-US"/>
              <a:t>轴的截面面积为</a:t>
            </a:r>
            <a:r>
              <a:rPr kumimoji="1" lang="en-US" altLang="zh-CN" i="1"/>
              <a:t>A</a:t>
            </a:r>
            <a:r>
              <a:rPr kumimoji="1" lang="en-US" altLang="zh-CN"/>
              <a:t>(</a:t>
            </a:r>
            <a:r>
              <a:rPr kumimoji="1" lang="en-US" altLang="zh-CN" i="1"/>
              <a:t>x</a:t>
            </a:r>
            <a:r>
              <a:rPr kumimoji="1" lang="en-US" altLang="zh-CN"/>
              <a:t>), </a:t>
            </a:r>
          </a:p>
        </p:txBody>
      </p:sp>
      <p:graphicFrame>
        <p:nvGraphicFramePr>
          <p:cNvPr id="152588" name="Object 12"/>
          <p:cNvGraphicFramePr>
            <a:graphicFrameLocks noChangeAspect="1"/>
          </p:cNvGraphicFramePr>
          <p:nvPr/>
        </p:nvGraphicFramePr>
        <p:xfrm>
          <a:off x="6975475" y="1016000"/>
          <a:ext cx="1854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0" name="Equation" r:id="rId3" imgW="1800141" imgH="400162" progId="Equation.3">
                  <p:embed/>
                </p:oleObj>
              </mc:Choice>
              <mc:Fallback>
                <p:oleObj name="Equation" r:id="rId3" imgW="1800141" imgH="400162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5475" y="1016000"/>
                        <a:ext cx="1854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91" name="Text Box 15"/>
          <p:cNvSpPr txBox="1">
            <a:spLocks noChangeArrowheads="1"/>
          </p:cNvSpPr>
          <p:nvPr/>
        </p:nvSpPr>
        <p:spPr bwMode="auto">
          <a:xfrm>
            <a:off x="1414463" y="1460500"/>
            <a:ext cx="2819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则对应于小区间</a:t>
            </a:r>
          </a:p>
        </p:txBody>
      </p:sp>
      <p:graphicFrame>
        <p:nvGraphicFramePr>
          <p:cNvPr id="152592" name="Object 16"/>
          <p:cNvGraphicFramePr>
            <a:graphicFrameLocks noChangeAspect="1"/>
          </p:cNvGraphicFramePr>
          <p:nvPr/>
        </p:nvGraphicFramePr>
        <p:xfrm>
          <a:off x="4070350" y="1539875"/>
          <a:ext cx="1485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1" name="Equation" r:id="rId5" imgW="1428806" imgH="352276" progId="Equation.3">
                  <p:embed/>
                </p:oleObj>
              </mc:Choice>
              <mc:Fallback>
                <p:oleObj name="Equation" r:id="rId5" imgW="1428806" imgH="352276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0350" y="1539875"/>
                        <a:ext cx="14859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93" name="Text Box 17"/>
          <p:cNvSpPr txBox="1">
            <a:spLocks noChangeArrowheads="1"/>
          </p:cNvSpPr>
          <p:nvPr/>
        </p:nvSpPr>
        <p:spPr bwMode="auto">
          <a:xfrm>
            <a:off x="5518150" y="1490663"/>
            <a:ext cx="2438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的体积元素为</a:t>
            </a:r>
          </a:p>
        </p:txBody>
      </p:sp>
      <p:graphicFrame>
        <p:nvGraphicFramePr>
          <p:cNvPr id="152594" name="Object 18"/>
          <p:cNvGraphicFramePr>
            <a:graphicFrameLocks noChangeAspect="1"/>
          </p:cNvGraphicFramePr>
          <p:nvPr/>
        </p:nvGraphicFramePr>
        <p:xfrm>
          <a:off x="260350" y="2009775"/>
          <a:ext cx="2044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2" name="Equation" r:id="rId7" imgW="1990827" imgH="352276" progId="Equation.3">
                  <p:embed/>
                </p:oleObj>
              </mc:Choice>
              <mc:Fallback>
                <p:oleObj name="Equation" r:id="rId7" imgW="1990827" imgH="352276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50" y="2009775"/>
                        <a:ext cx="2044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95" name="Text Box 19"/>
          <p:cNvSpPr txBox="1">
            <a:spLocks noChangeArrowheads="1"/>
          </p:cNvSpPr>
          <p:nvPr/>
        </p:nvSpPr>
        <p:spPr bwMode="auto">
          <a:xfrm>
            <a:off x="123825" y="2349500"/>
            <a:ext cx="373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因此所求立体体积为</a:t>
            </a:r>
          </a:p>
        </p:txBody>
      </p:sp>
      <p:graphicFrame>
        <p:nvGraphicFramePr>
          <p:cNvPr id="152596" name="Object 20"/>
          <p:cNvGraphicFramePr>
            <a:graphicFrameLocks noChangeAspect="1"/>
          </p:cNvGraphicFramePr>
          <p:nvPr/>
        </p:nvGraphicFramePr>
        <p:xfrm>
          <a:off x="123825" y="2868613"/>
          <a:ext cx="21717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3" name="Equation" r:id="rId9" imgW="2114606" imgH="714263" progId="Equation.3">
                  <p:embed/>
                </p:oleObj>
              </mc:Choice>
              <mc:Fallback>
                <p:oleObj name="Equation" r:id="rId9" imgW="2114606" imgH="714263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" y="2868613"/>
                        <a:ext cx="21717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630" name="Text Box 54"/>
          <p:cNvSpPr txBox="1">
            <a:spLocks noChangeArrowheads="1"/>
          </p:cNvSpPr>
          <p:nvPr/>
        </p:nvSpPr>
        <p:spPr bwMode="auto">
          <a:xfrm>
            <a:off x="228600" y="1460500"/>
            <a:ext cx="13398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</a:pPr>
            <a:r>
              <a:rPr kumimoji="1" lang="zh-CN" altLang="en-US"/>
              <a:t>上连续</a:t>
            </a:r>
            <a:r>
              <a:rPr kumimoji="1" lang="en-US" altLang="zh-CN"/>
              <a:t>,</a:t>
            </a:r>
          </a:p>
        </p:txBody>
      </p:sp>
      <p:sp>
        <p:nvSpPr>
          <p:cNvPr id="152637" name="Rectangle 61"/>
          <p:cNvSpPr>
            <a:spLocks noChangeArrowheads="1"/>
          </p:cNvSpPr>
          <p:nvPr/>
        </p:nvSpPr>
        <p:spPr bwMode="auto">
          <a:xfrm>
            <a:off x="414338" y="476250"/>
            <a:ext cx="6264275" cy="59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00000"/>
              </a:lnSpc>
            </a:pPr>
            <a:r>
              <a:rPr kumimoji="1" lang="en-US" altLang="zh-CN" b="1">
                <a:solidFill>
                  <a:schemeClr val="tx2"/>
                </a:solidFill>
              </a:rPr>
              <a:t>1. </a:t>
            </a:r>
            <a:r>
              <a:rPr kumimoji="1" lang="zh-CN" altLang="en-US" b="1">
                <a:solidFill>
                  <a:schemeClr val="tx2"/>
                </a:solidFill>
              </a:rPr>
              <a:t>已知平行截面面积函数的立体体积</a:t>
            </a:r>
          </a:p>
        </p:txBody>
      </p:sp>
      <p:sp>
        <p:nvSpPr>
          <p:cNvPr id="33" name="Freeform 1086"/>
          <p:cNvSpPr>
            <a:spLocks/>
          </p:cNvSpPr>
          <p:nvPr/>
        </p:nvSpPr>
        <p:spPr bwMode="auto">
          <a:xfrm>
            <a:off x="7513638" y="4676775"/>
            <a:ext cx="1587" cy="61913"/>
          </a:xfrm>
          <a:custGeom>
            <a:avLst/>
            <a:gdLst>
              <a:gd name="T0" fmla="*/ 0 w 1"/>
              <a:gd name="T1" fmla="*/ 2147483647 h 39"/>
              <a:gd name="T2" fmla="*/ 0 w 1"/>
              <a:gd name="T3" fmla="*/ 0 h 39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39">
                <a:moveTo>
                  <a:pt x="0" y="39"/>
                </a:move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34" name="Group 1028"/>
          <p:cNvGrpSpPr>
            <a:grpSpLocks/>
          </p:cNvGrpSpPr>
          <p:nvPr/>
        </p:nvGrpSpPr>
        <p:grpSpPr bwMode="auto">
          <a:xfrm>
            <a:off x="1668463" y="4560888"/>
            <a:ext cx="7161212" cy="457200"/>
            <a:chOff x="1912" y="1822"/>
            <a:chExt cx="3151" cy="195"/>
          </a:xfrm>
        </p:grpSpPr>
        <p:sp>
          <p:nvSpPr>
            <p:cNvPr id="42052" name="Line 1029"/>
            <p:cNvSpPr>
              <a:spLocks noChangeShapeType="1"/>
            </p:cNvSpPr>
            <p:nvPr/>
          </p:nvSpPr>
          <p:spPr bwMode="auto">
            <a:xfrm>
              <a:off x="1912" y="1896"/>
              <a:ext cx="29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53" name="Text Box 1030"/>
            <p:cNvSpPr txBox="1">
              <a:spLocks noChangeArrowheads="1"/>
            </p:cNvSpPr>
            <p:nvPr/>
          </p:nvSpPr>
          <p:spPr bwMode="auto">
            <a:xfrm>
              <a:off x="4915" y="1822"/>
              <a:ext cx="148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rnd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/>
                <a:t>x</a:t>
              </a:r>
              <a:endParaRPr kumimoji="1" lang="en-US" altLang="zh-CN" sz="1800" b="1"/>
            </a:p>
          </p:txBody>
        </p:sp>
      </p:grpSp>
      <p:sp>
        <p:nvSpPr>
          <p:cNvPr id="37" name="Oval 1108"/>
          <p:cNvSpPr>
            <a:spLocks noChangeArrowheads="1"/>
          </p:cNvSpPr>
          <p:nvPr/>
        </p:nvSpPr>
        <p:spPr bwMode="auto">
          <a:xfrm>
            <a:off x="7196138" y="3517900"/>
            <a:ext cx="615950" cy="2265363"/>
          </a:xfrm>
          <a:prstGeom prst="ellipse">
            <a:avLst/>
          </a:prstGeom>
          <a:solidFill>
            <a:srgbClr val="00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Oval 1096"/>
          <p:cNvSpPr>
            <a:spLocks noChangeArrowheads="1"/>
          </p:cNvSpPr>
          <p:nvPr/>
        </p:nvSpPr>
        <p:spPr bwMode="auto">
          <a:xfrm rot="3557">
            <a:off x="2027238" y="3860800"/>
            <a:ext cx="539750" cy="1804988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tint val="22745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99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39" name="Group 1099"/>
          <p:cNvGrpSpPr>
            <a:grpSpLocks/>
          </p:cNvGrpSpPr>
          <p:nvPr/>
        </p:nvGrpSpPr>
        <p:grpSpPr bwMode="auto">
          <a:xfrm>
            <a:off x="2027238" y="2820988"/>
            <a:ext cx="5778500" cy="3625850"/>
            <a:chOff x="1056" y="1249"/>
            <a:chExt cx="3640" cy="2284"/>
          </a:xfrm>
        </p:grpSpPr>
        <p:sp>
          <p:nvSpPr>
            <p:cNvPr id="42044" name="Oval 1100"/>
            <p:cNvSpPr>
              <a:spLocks noChangeArrowheads="1"/>
            </p:cNvSpPr>
            <p:nvPr/>
          </p:nvSpPr>
          <p:spPr bwMode="auto">
            <a:xfrm>
              <a:off x="4325" y="1698"/>
              <a:ext cx="371" cy="1417"/>
            </a:xfrm>
            <a:prstGeom prst="ellips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2045" name="Group 1101"/>
            <p:cNvGrpSpPr>
              <a:grpSpLocks/>
            </p:cNvGrpSpPr>
            <p:nvPr/>
          </p:nvGrpSpPr>
          <p:grpSpPr bwMode="auto">
            <a:xfrm>
              <a:off x="1056" y="1249"/>
              <a:ext cx="3462" cy="2284"/>
              <a:chOff x="1056" y="1249"/>
              <a:chExt cx="3462" cy="2284"/>
            </a:xfrm>
          </p:grpSpPr>
          <p:sp>
            <p:nvSpPr>
              <p:cNvPr id="42046" name="Freeform 1102"/>
              <p:cNvSpPr>
                <a:spLocks/>
              </p:cNvSpPr>
              <p:nvPr/>
            </p:nvSpPr>
            <p:spPr bwMode="auto">
              <a:xfrm>
                <a:off x="1210" y="1249"/>
                <a:ext cx="3308" cy="665"/>
              </a:xfrm>
              <a:custGeom>
                <a:avLst/>
                <a:gdLst>
                  <a:gd name="T0" fmla="*/ 0 w 3308"/>
                  <a:gd name="T1" fmla="*/ 665 h 665"/>
                  <a:gd name="T2" fmla="*/ 757 w 3308"/>
                  <a:gd name="T3" fmla="*/ 467 h 665"/>
                  <a:gd name="T4" fmla="*/ 1464 w 3308"/>
                  <a:gd name="T5" fmla="*/ 105 h 665"/>
                  <a:gd name="T6" fmla="*/ 1844 w 3308"/>
                  <a:gd name="T7" fmla="*/ 0 h 665"/>
                  <a:gd name="T8" fmla="*/ 2414 w 3308"/>
                  <a:gd name="T9" fmla="*/ 105 h 665"/>
                  <a:gd name="T10" fmla="*/ 2985 w 3308"/>
                  <a:gd name="T11" fmla="*/ 314 h 665"/>
                  <a:gd name="T12" fmla="*/ 3308 w 3308"/>
                  <a:gd name="T13" fmla="*/ 451 h 6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308" h="665">
                    <a:moveTo>
                      <a:pt x="0" y="665"/>
                    </a:moveTo>
                    <a:cubicBezTo>
                      <a:pt x="129" y="632"/>
                      <a:pt x="513" y="560"/>
                      <a:pt x="757" y="467"/>
                    </a:cubicBezTo>
                    <a:cubicBezTo>
                      <a:pt x="1000" y="373"/>
                      <a:pt x="1281" y="183"/>
                      <a:pt x="1464" y="105"/>
                    </a:cubicBezTo>
                    <a:cubicBezTo>
                      <a:pt x="1646" y="26"/>
                      <a:pt x="1686" y="0"/>
                      <a:pt x="1844" y="0"/>
                    </a:cubicBezTo>
                    <a:cubicBezTo>
                      <a:pt x="2002" y="0"/>
                      <a:pt x="2224" y="52"/>
                      <a:pt x="2414" y="105"/>
                    </a:cubicBezTo>
                    <a:cubicBezTo>
                      <a:pt x="2605" y="157"/>
                      <a:pt x="2836" y="256"/>
                      <a:pt x="2985" y="314"/>
                    </a:cubicBezTo>
                    <a:cubicBezTo>
                      <a:pt x="3134" y="372"/>
                      <a:pt x="3241" y="423"/>
                      <a:pt x="3308" y="451"/>
                    </a:cubicBezTo>
                  </a:path>
                </a:pathLst>
              </a:custGeom>
              <a:noFill/>
              <a:ln w="28575" cap="flat" cmpd="sng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42047" name="Group 1103"/>
              <p:cNvGrpSpPr>
                <a:grpSpLocks/>
              </p:cNvGrpSpPr>
              <p:nvPr/>
            </p:nvGrpSpPr>
            <p:grpSpPr bwMode="auto">
              <a:xfrm>
                <a:off x="1056" y="1903"/>
                <a:ext cx="3462" cy="1630"/>
                <a:chOff x="1056" y="1903"/>
                <a:chExt cx="3462" cy="1630"/>
              </a:xfrm>
            </p:grpSpPr>
            <p:sp>
              <p:nvSpPr>
                <p:cNvPr id="42048" name="Freeform 1104"/>
                <p:cNvSpPr>
                  <a:spLocks/>
                </p:cNvSpPr>
                <p:nvPr/>
              </p:nvSpPr>
              <p:spPr bwMode="auto">
                <a:xfrm>
                  <a:off x="1161" y="3024"/>
                  <a:ext cx="3357" cy="509"/>
                </a:xfrm>
                <a:custGeom>
                  <a:avLst/>
                  <a:gdLst>
                    <a:gd name="T0" fmla="*/ 0 w 3357"/>
                    <a:gd name="T1" fmla="*/ 0 h 509"/>
                    <a:gd name="T2" fmla="*/ 686 w 3357"/>
                    <a:gd name="T3" fmla="*/ 286 h 509"/>
                    <a:gd name="T4" fmla="*/ 1078 w 3357"/>
                    <a:gd name="T5" fmla="*/ 382 h 509"/>
                    <a:gd name="T6" fmla="*/ 1666 w 3357"/>
                    <a:gd name="T7" fmla="*/ 477 h 509"/>
                    <a:gd name="T8" fmla="*/ 2939 w 3357"/>
                    <a:gd name="T9" fmla="*/ 191 h 509"/>
                    <a:gd name="T10" fmla="*/ 3357 w 3357"/>
                    <a:gd name="T11" fmla="*/ 90 h 50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357" h="509">
                      <a:moveTo>
                        <a:pt x="0" y="0"/>
                      </a:moveTo>
                      <a:cubicBezTo>
                        <a:pt x="253" y="111"/>
                        <a:pt x="506" y="223"/>
                        <a:pt x="686" y="286"/>
                      </a:cubicBezTo>
                      <a:cubicBezTo>
                        <a:pt x="865" y="350"/>
                        <a:pt x="914" y="350"/>
                        <a:pt x="1078" y="382"/>
                      </a:cubicBezTo>
                      <a:cubicBezTo>
                        <a:pt x="1241" y="414"/>
                        <a:pt x="1355" y="509"/>
                        <a:pt x="1666" y="477"/>
                      </a:cubicBezTo>
                      <a:cubicBezTo>
                        <a:pt x="1976" y="445"/>
                        <a:pt x="2657" y="255"/>
                        <a:pt x="2939" y="191"/>
                      </a:cubicBezTo>
                      <a:cubicBezTo>
                        <a:pt x="3221" y="127"/>
                        <a:pt x="3270" y="111"/>
                        <a:pt x="3357" y="90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0099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42049" name="Group 1105"/>
                <p:cNvGrpSpPr>
                  <a:grpSpLocks/>
                </p:cNvGrpSpPr>
                <p:nvPr/>
              </p:nvGrpSpPr>
              <p:grpSpPr bwMode="auto">
                <a:xfrm rot="5357815">
                  <a:off x="655" y="2304"/>
                  <a:ext cx="1137" cy="336"/>
                  <a:chOff x="145" y="2433"/>
                  <a:chExt cx="1137" cy="336"/>
                </a:xfrm>
              </p:grpSpPr>
              <p:sp>
                <p:nvSpPr>
                  <p:cNvPr id="42050" name="Arc 1106"/>
                  <p:cNvSpPr>
                    <a:spLocks/>
                  </p:cNvSpPr>
                  <p:nvPr/>
                </p:nvSpPr>
                <p:spPr bwMode="auto">
                  <a:xfrm rot="96527">
                    <a:off x="147" y="2433"/>
                    <a:ext cx="1135" cy="162"/>
                  </a:xfrm>
                  <a:custGeom>
                    <a:avLst/>
                    <a:gdLst>
                      <a:gd name="T0" fmla="*/ 0 w 43194"/>
                      <a:gd name="T1" fmla="*/ 0 h 21766"/>
                      <a:gd name="T2" fmla="*/ 0 w 43194"/>
                      <a:gd name="T3" fmla="*/ 0 h 21766"/>
                      <a:gd name="T4" fmla="*/ 0 w 43194"/>
                      <a:gd name="T5" fmla="*/ 0 h 2176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43194" h="21766" fill="none" extrusionOk="0">
                        <a:moveTo>
                          <a:pt x="0" y="21766"/>
                        </a:moveTo>
                        <a:cubicBezTo>
                          <a:pt x="0" y="21710"/>
                          <a:pt x="0" y="21655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337" y="-1"/>
                          <a:pt x="42927" y="9373"/>
                          <a:pt x="43194" y="21107"/>
                        </a:cubicBezTo>
                      </a:path>
                      <a:path w="43194" h="21766" stroke="0" extrusionOk="0">
                        <a:moveTo>
                          <a:pt x="0" y="21766"/>
                        </a:moveTo>
                        <a:cubicBezTo>
                          <a:pt x="0" y="21710"/>
                          <a:pt x="0" y="21655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337" y="-1"/>
                          <a:pt x="42927" y="9373"/>
                          <a:pt x="43194" y="21107"/>
                        </a:cubicBezTo>
                        <a:lnTo>
                          <a:pt x="21600" y="21600"/>
                        </a:lnTo>
                        <a:lnTo>
                          <a:pt x="0" y="21766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9900"/>
                    </a:solidFill>
                    <a:prstDash val="dash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51" name="Arc 1107"/>
                  <p:cNvSpPr>
                    <a:spLocks/>
                  </p:cNvSpPr>
                  <p:nvPr/>
                </p:nvSpPr>
                <p:spPr bwMode="auto">
                  <a:xfrm rot="55291" flipV="1">
                    <a:off x="145" y="2607"/>
                    <a:ext cx="1135" cy="162"/>
                  </a:xfrm>
                  <a:custGeom>
                    <a:avLst/>
                    <a:gdLst>
                      <a:gd name="T0" fmla="*/ 0 w 43194"/>
                      <a:gd name="T1" fmla="*/ 0 h 21766"/>
                      <a:gd name="T2" fmla="*/ 0 w 43194"/>
                      <a:gd name="T3" fmla="*/ 0 h 21766"/>
                      <a:gd name="T4" fmla="*/ 0 w 43194"/>
                      <a:gd name="T5" fmla="*/ 0 h 2176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43194" h="21766" fill="none" extrusionOk="0">
                        <a:moveTo>
                          <a:pt x="0" y="21766"/>
                        </a:moveTo>
                        <a:cubicBezTo>
                          <a:pt x="0" y="21710"/>
                          <a:pt x="0" y="21655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337" y="-1"/>
                          <a:pt x="42927" y="9373"/>
                          <a:pt x="43194" y="21107"/>
                        </a:cubicBezTo>
                      </a:path>
                      <a:path w="43194" h="21766" stroke="0" extrusionOk="0">
                        <a:moveTo>
                          <a:pt x="0" y="21766"/>
                        </a:moveTo>
                        <a:cubicBezTo>
                          <a:pt x="0" y="21710"/>
                          <a:pt x="0" y="21655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337" y="-1"/>
                          <a:pt x="42927" y="9373"/>
                          <a:pt x="43194" y="21107"/>
                        </a:cubicBezTo>
                        <a:lnTo>
                          <a:pt x="21600" y="21600"/>
                        </a:lnTo>
                        <a:lnTo>
                          <a:pt x="0" y="21766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sp>
        <p:nvSpPr>
          <p:cNvPr id="48" name="Oval 1098"/>
          <p:cNvSpPr>
            <a:spLocks noChangeArrowheads="1"/>
          </p:cNvSpPr>
          <p:nvPr/>
        </p:nvSpPr>
        <p:spPr bwMode="auto">
          <a:xfrm>
            <a:off x="4122738" y="3124200"/>
            <a:ext cx="495300" cy="3244850"/>
          </a:xfrm>
          <a:prstGeom prst="ellipse">
            <a:avLst/>
          </a:prstGeom>
          <a:gradFill rotWithShape="0">
            <a:gsLst>
              <a:gs pos="0">
                <a:srgbClr val="00A078"/>
              </a:gs>
              <a:gs pos="100000">
                <a:srgbClr val="00CC99"/>
              </a:gs>
            </a:gsLst>
            <a:lin ang="0" scaled="1"/>
          </a:gradFill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Line 1097"/>
          <p:cNvSpPr>
            <a:spLocks noChangeShapeType="1"/>
          </p:cNvSpPr>
          <p:nvPr/>
        </p:nvSpPr>
        <p:spPr bwMode="auto">
          <a:xfrm flipH="1">
            <a:off x="2317750" y="4735513"/>
            <a:ext cx="249238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Text Box 1027"/>
          <p:cNvSpPr txBox="1">
            <a:spLocks noChangeArrowheads="1"/>
          </p:cNvSpPr>
          <p:nvPr/>
        </p:nvSpPr>
        <p:spPr bwMode="auto">
          <a:xfrm>
            <a:off x="4060825" y="4102100"/>
            <a:ext cx="603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1800" b="1" i="1">
                <a:solidFill>
                  <a:srgbClr val="FF0000"/>
                </a:solidFill>
              </a:rPr>
              <a:t>A</a:t>
            </a:r>
            <a:r>
              <a:rPr kumimoji="1" lang="en-US" altLang="zh-CN" sz="1800" b="1">
                <a:solidFill>
                  <a:srgbClr val="FF0000"/>
                </a:solidFill>
              </a:rPr>
              <a:t>(</a:t>
            </a:r>
            <a:r>
              <a:rPr kumimoji="1" lang="en-US" altLang="zh-CN" sz="1800" b="1" i="1">
                <a:solidFill>
                  <a:srgbClr val="FF0000"/>
                </a:solidFill>
              </a:rPr>
              <a:t>x</a:t>
            </a:r>
            <a:r>
              <a:rPr kumimoji="1" lang="en-US" altLang="zh-CN" sz="1800" b="1">
                <a:solidFill>
                  <a:srgbClr val="FF0000"/>
                </a:solidFill>
              </a:rPr>
              <a:t>)</a:t>
            </a:r>
            <a:endParaRPr kumimoji="1" lang="en-US" altLang="zh-CN" sz="2400"/>
          </a:p>
        </p:txBody>
      </p:sp>
      <p:sp>
        <p:nvSpPr>
          <p:cNvPr id="51" name="Line 1031"/>
          <p:cNvSpPr>
            <a:spLocks noChangeShapeType="1"/>
          </p:cNvSpPr>
          <p:nvPr/>
        </p:nvSpPr>
        <p:spPr bwMode="auto">
          <a:xfrm flipH="1">
            <a:off x="4391025" y="4735513"/>
            <a:ext cx="34607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Text Box 1035"/>
          <p:cNvSpPr txBox="1">
            <a:spLocks noChangeArrowheads="1"/>
          </p:cNvSpPr>
          <p:nvPr/>
        </p:nvSpPr>
        <p:spPr bwMode="auto">
          <a:xfrm>
            <a:off x="4879975" y="2279650"/>
            <a:ext cx="1463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2000" b="1">
                <a:solidFill>
                  <a:srgbClr val="009900"/>
                </a:solidFill>
              </a:rPr>
              <a:t>d</a:t>
            </a:r>
            <a:r>
              <a:rPr kumimoji="1" lang="en-US" altLang="zh-CN" sz="2000" b="1" i="1">
                <a:solidFill>
                  <a:srgbClr val="009900"/>
                </a:solidFill>
              </a:rPr>
              <a:t>V=A</a:t>
            </a:r>
            <a:r>
              <a:rPr kumimoji="1" lang="en-US" altLang="zh-CN" sz="2000" b="1">
                <a:solidFill>
                  <a:srgbClr val="009900"/>
                </a:solidFill>
              </a:rPr>
              <a:t>(</a:t>
            </a:r>
            <a:r>
              <a:rPr kumimoji="1" lang="en-US" altLang="zh-CN" sz="2000" b="1" i="1">
                <a:solidFill>
                  <a:srgbClr val="009900"/>
                </a:solidFill>
              </a:rPr>
              <a:t>x</a:t>
            </a:r>
            <a:r>
              <a:rPr kumimoji="1" lang="en-US" altLang="zh-CN" sz="2000" b="1">
                <a:solidFill>
                  <a:srgbClr val="009900"/>
                </a:solidFill>
              </a:rPr>
              <a:t>)d</a:t>
            </a:r>
            <a:r>
              <a:rPr kumimoji="1" lang="en-US" altLang="zh-CN" sz="2000" b="1" i="1">
                <a:solidFill>
                  <a:srgbClr val="009900"/>
                </a:solidFill>
              </a:rPr>
              <a:t>x</a:t>
            </a:r>
            <a:endParaRPr kumimoji="1" lang="en-US" altLang="zh-CN" sz="2400" b="1">
              <a:solidFill>
                <a:srgbClr val="009900"/>
              </a:solidFill>
            </a:endParaRPr>
          </a:p>
        </p:txBody>
      </p:sp>
      <p:sp>
        <p:nvSpPr>
          <p:cNvPr id="53" name="AutoShape 1036"/>
          <p:cNvSpPr>
            <a:spLocks noChangeArrowheads="1"/>
          </p:cNvSpPr>
          <p:nvPr/>
        </p:nvSpPr>
        <p:spPr bwMode="auto">
          <a:xfrm>
            <a:off x="4895850" y="2279650"/>
            <a:ext cx="1295400" cy="381000"/>
          </a:xfrm>
          <a:prstGeom prst="wedgeRoundRectCallout">
            <a:avLst>
              <a:gd name="adj1" fmla="val -63481"/>
              <a:gd name="adj2" fmla="val 190833"/>
              <a:gd name="adj3" fmla="val 16667"/>
            </a:avLst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54" name="Text Box 1037"/>
          <p:cNvSpPr txBox="1">
            <a:spLocks noChangeArrowheads="1"/>
          </p:cNvSpPr>
          <p:nvPr/>
        </p:nvSpPr>
        <p:spPr bwMode="auto">
          <a:xfrm>
            <a:off x="4125913" y="4700588"/>
            <a:ext cx="4524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accent2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1800" b="1" i="1"/>
              <a:t>x</a:t>
            </a:r>
            <a:endParaRPr kumimoji="1" lang="en-US" altLang="zh-CN" sz="1600"/>
          </a:p>
        </p:txBody>
      </p:sp>
      <p:sp>
        <p:nvSpPr>
          <p:cNvPr id="55" name="Text Box 1049"/>
          <p:cNvSpPr txBox="1">
            <a:spLocks noChangeArrowheads="1"/>
          </p:cNvSpPr>
          <p:nvPr/>
        </p:nvSpPr>
        <p:spPr bwMode="auto">
          <a:xfrm>
            <a:off x="3856038" y="2468563"/>
            <a:ext cx="2222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6" name="AutoShape 1050"/>
          <p:cNvSpPr>
            <a:spLocks noChangeArrowheads="1"/>
          </p:cNvSpPr>
          <p:nvPr/>
        </p:nvSpPr>
        <p:spPr bwMode="auto">
          <a:xfrm rot="5411591">
            <a:off x="1551782" y="4515644"/>
            <a:ext cx="1811337" cy="530225"/>
          </a:xfrm>
          <a:prstGeom prst="can">
            <a:avLst>
              <a:gd name="adj" fmla="val 50000"/>
            </a:avLst>
          </a:prstGeom>
          <a:solidFill>
            <a:schemeClr val="accent1"/>
          </a:solidFill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1051"/>
          <p:cNvSpPr>
            <a:spLocks noChangeArrowheads="1"/>
          </p:cNvSpPr>
          <p:nvPr/>
        </p:nvSpPr>
        <p:spPr bwMode="auto">
          <a:xfrm rot="5411591">
            <a:off x="1637507" y="4495006"/>
            <a:ext cx="2071688" cy="530225"/>
          </a:xfrm>
          <a:prstGeom prst="can">
            <a:avLst>
              <a:gd name="adj" fmla="val 50000"/>
            </a:avLst>
          </a:prstGeom>
          <a:solidFill>
            <a:schemeClr val="accent1"/>
          </a:solidFill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AutoShape 1052"/>
          <p:cNvSpPr>
            <a:spLocks noChangeArrowheads="1"/>
          </p:cNvSpPr>
          <p:nvPr/>
        </p:nvSpPr>
        <p:spPr bwMode="auto">
          <a:xfrm rot="5411591">
            <a:off x="1860550" y="4527550"/>
            <a:ext cx="2151063" cy="608013"/>
          </a:xfrm>
          <a:prstGeom prst="can">
            <a:avLst>
              <a:gd name="adj" fmla="val 50000"/>
            </a:avLst>
          </a:prstGeom>
          <a:solidFill>
            <a:schemeClr val="accent1"/>
          </a:solidFill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1053"/>
          <p:cNvSpPr>
            <a:spLocks noChangeArrowheads="1"/>
          </p:cNvSpPr>
          <p:nvPr/>
        </p:nvSpPr>
        <p:spPr bwMode="auto">
          <a:xfrm rot="5411591">
            <a:off x="1984376" y="4581525"/>
            <a:ext cx="2228850" cy="542925"/>
          </a:xfrm>
          <a:prstGeom prst="can">
            <a:avLst>
              <a:gd name="adj" fmla="val 50000"/>
            </a:avLst>
          </a:prstGeom>
          <a:solidFill>
            <a:schemeClr val="accent1"/>
          </a:solidFill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1054"/>
          <p:cNvSpPr>
            <a:spLocks noChangeArrowheads="1"/>
          </p:cNvSpPr>
          <p:nvPr/>
        </p:nvSpPr>
        <p:spPr bwMode="auto">
          <a:xfrm rot="5411591">
            <a:off x="2102645" y="4590256"/>
            <a:ext cx="2360612" cy="542925"/>
          </a:xfrm>
          <a:prstGeom prst="can">
            <a:avLst>
              <a:gd name="adj" fmla="val 50000"/>
            </a:avLst>
          </a:prstGeom>
          <a:solidFill>
            <a:schemeClr val="accent1"/>
          </a:solidFill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AutoShape 1055"/>
          <p:cNvSpPr>
            <a:spLocks noChangeArrowheads="1"/>
          </p:cNvSpPr>
          <p:nvPr/>
        </p:nvSpPr>
        <p:spPr bwMode="auto">
          <a:xfrm rot="5411591">
            <a:off x="2274094" y="4464844"/>
            <a:ext cx="2584450" cy="693738"/>
          </a:xfrm>
          <a:prstGeom prst="can">
            <a:avLst>
              <a:gd name="adj" fmla="val 50000"/>
            </a:avLst>
          </a:prstGeom>
          <a:solidFill>
            <a:schemeClr val="accent1"/>
          </a:solidFill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AutoShape 1056"/>
          <p:cNvSpPr>
            <a:spLocks noChangeArrowheads="1"/>
          </p:cNvSpPr>
          <p:nvPr/>
        </p:nvSpPr>
        <p:spPr bwMode="auto">
          <a:xfrm rot="5411591">
            <a:off x="2421731" y="4504532"/>
            <a:ext cx="2665413" cy="692150"/>
          </a:xfrm>
          <a:prstGeom prst="can">
            <a:avLst>
              <a:gd name="adj" fmla="val 50000"/>
            </a:avLst>
          </a:prstGeom>
          <a:solidFill>
            <a:schemeClr val="accent1"/>
          </a:solidFill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AutoShape 1057"/>
          <p:cNvSpPr>
            <a:spLocks noChangeArrowheads="1"/>
          </p:cNvSpPr>
          <p:nvPr/>
        </p:nvSpPr>
        <p:spPr bwMode="auto">
          <a:xfrm rot="5411591">
            <a:off x="2540793" y="4485482"/>
            <a:ext cx="2817813" cy="692150"/>
          </a:xfrm>
          <a:prstGeom prst="can">
            <a:avLst>
              <a:gd name="adj" fmla="val 50000"/>
            </a:avLst>
          </a:prstGeom>
          <a:solidFill>
            <a:schemeClr val="accent1"/>
          </a:solidFill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AutoShape 1058"/>
          <p:cNvSpPr>
            <a:spLocks noChangeArrowheads="1"/>
          </p:cNvSpPr>
          <p:nvPr/>
        </p:nvSpPr>
        <p:spPr bwMode="auto">
          <a:xfrm rot="5411591">
            <a:off x="2694781" y="4444207"/>
            <a:ext cx="3014663" cy="692150"/>
          </a:xfrm>
          <a:prstGeom prst="can">
            <a:avLst>
              <a:gd name="adj" fmla="val 50000"/>
            </a:avLst>
          </a:prstGeom>
          <a:solidFill>
            <a:schemeClr val="accent1"/>
          </a:solidFill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AutoShape 1059"/>
          <p:cNvSpPr>
            <a:spLocks noChangeArrowheads="1"/>
          </p:cNvSpPr>
          <p:nvPr/>
        </p:nvSpPr>
        <p:spPr bwMode="auto">
          <a:xfrm rot="5411591">
            <a:off x="2944813" y="4275138"/>
            <a:ext cx="3246437" cy="935037"/>
          </a:xfrm>
          <a:prstGeom prst="can">
            <a:avLst>
              <a:gd name="adj" fmla="val 50000"/>
            </a:avLst>
          </a:prstGeom>
          <a:solidFill>
            <a:schemeClr val="accent1"/>
          </a:solidFill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" name="Line 1060"/>
          <p:cNvSpPr>
            <a:spLocks noChangeShapeType="1"/>
          </p:cNvSpPr>
          <p:nvPr/>
        </p:nvSpPr>
        <p:spPr bwMode="auto">
          <a:xfrm flipH="1">
            <a:off x="4808538" y="4733925"/>
            <a:ext cx="24765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Oval 1061"/>
          <p:cNvSpPr>
            <a:spLocks noChangeArrowheads="1"/>
          </p:cNvSpPr>
          <p:nvPr/>
        </p:nvSpPr>
        <p:spPr bwMode="auto">
          <a:xfrm>
            <a:off x="4325938" y="4676775"/>
            <a:ext cx="107950" cy="109538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AutoShape 1062"/>
          <p:cNvSpPr>
            <a:spLocks noChangeArrowheads="1"/>
          </p:cNvSpPr>
          <p:nvPr/>
        </p:nvSpPr>
        <p:spPr bwMode="auto">
          <a:xfrm rot="5411591">
            <a:off x="2944813" y="4279900"/>
            <a:ext cx="3246438" cy="935037"/>
          </a:xfrm>
          <a:prstGeom prst="can">
            <a:avLst>
              <a:gd name="adj" fmla="val 50000"/>
            </a:avLst>
          </a:prstGeom>
          <a:solidFill>
            <a:schemeClr val="accent1"/>
          </a:solidFill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AutoShape 1063"/>
          <p:cNvSpPr>
            <a:spLocks noChangeArrowheads="1"/>
          </p:cNvSpPr>
          <p:nvPr/>
        </p:nvSpPr>
        <p:spPr bwMode="auto">
          <a:xfrm rot="5411591">
            <a:off x="3150394" y="4206081"/>
            <a:ext cx="3400425" cy="950913"/>
          </a:xfrm>
          <a:prstGeom prst="can">
            <a:avLst>
              <a:gd name="adj" fmla="val 50000"/>
            </a:avLst>
          </a:prstGeom>
          <a:solidFill>
            <a:schemeClr val="accent1"/>
          </a:solidFill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" name="AutoShape 1064"/>
          <p:cNvSpPr>
            <a:spLocks noChangeArrowheads="1"/>
          </p:cNvSpPr>
          <p:nvPr/>
        </p:nvSpPr>
        <p:spPr bwMode="auto">
          <a:xfrm rot="5411591">
            <a:off x="3471862" y="4100513"/>
            <a:ext cx="3459163" cy="935038"/>
          </a:xfrm>
          <a:prstGeom prst="can">
            <a:avLst>
              <a:gd name="adj" fmla="val 50000"/>
            </a:avLst>
          </a:prstGeom>
          <a:solidFill>
            <a:schemeClr val="accent1"/>
          </a:solidFill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" name="AutoShape 1065"/>
          <p:cNvSpPr>
            <a:spLocks noChangeArrowheads="1"/>
          </p:cNvSpPr>
          <p:nvPr/>
        </p:nvSpPr>
        <p:spPr bwMode="auto">
          <a:xfrm rot="5411591">
            <a:off x="3863975" y="4113213"/>
            <a:ext cx="3319463" cy="935037"/>
          </a:xfrm>
          <a:prstGeom prst="can">
            <a:avLst>
              <a:gd name="adj" fmla="val 50000"/>
            </a:avLst>
          </a:prstGeom>
          <a:solidFill>
            <a:schemeClr val="accent1"/>
          </a:solidFill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" name="AutoShape 1066"/>
          <p:cNvSpPr>
            <a:spLocks noChangeArrowheads="1"/>
          </p:cNvSpPr>
          <p:nvPr/>
        </p:nvSpPr>
        <p:spPr bwMode="auto">
          <a:xfrm rot="5411591">
            <a:off x="4287837" y="4103688"/>
            <a:ext cx="3173413" cy="935038"/>
          </a:xfrm>
          <a:prstGeom prst="can">
            <a:avLst>
              <a:gd name="adj" fmla="val 50000"/>
            </a:avLst>
          </a:prstGeom>
          <a:solidFill>
            <a:schemeClr val="accent1"/>
          </a:solidFill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" name="AutoShape 1067"/>
          <p:cNvSpPr>
            <a:spLocks noChangeArrowheads="1"/>
          </p:cNvSpPr>
          <p:nvPr/>
        </p:nvSpPr>
        <p:spPr bwMode="auto">
          <a:xfrm rot="5411591">
            <a:off x="4712494" y="4107656"/>
            <a:ext cx="2933700" cy="935038"/>
          </a:xfrm>
          <a:prstGeom prst="can">
            <a:avLst>
              <a:gd name="adj" fmla="val 50000"/>
            </a:avLst>
          </a:prstGeom>
          <a:solidFill>
            <a:schemeClr val="accent1"/>
          </a:solidFill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" name="AutoShape 1068"/>
          <p:cNvSpPr>
            <a:spLocks noChangeArrowheads="1"/>
          </p:cNvSpPr>
          <p:nvPr/>
        </p:nvSpPr>
        <p:spPr bwMode="auto">
          <a:xfrm rot="5411591">
            <a:off x="5131594" y="4129881"/>
            <a:ext cx="2768600" cy="935038"/>
          </a:xfrm>
          <a:prstGeom prst="can">
            <a:avLst>
              <a:gd name="adj" fmla="val 50000"/>
            </a:avLst>
          </a:prstGeom>
          <a:solidFill>
            <a:schemeClr val="accent1"/>
          </a:solidFill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AutoShape 1069"/>
          <p:cNvSpPr>
            <a:spLocks noChangeArrowheads="1"/>
          </p:cNvSpPr>
          <p:nvPr/>
        </p:nvSpPr>
        <p:spPr bwMode="auto">
          <a:xfrm rot="5411591">
            <a:off x="5423694" y="4150519"/>
            <a:ext cx="2690812" cy="850900"/>
          </a:xfrm>
          <a:prstGeom prst="can">
            <a:avLst>
              <a:gd name="adj" fmla="val 50000"/>
            </a:avLst>
          </a:prstGeom>
          <a:solidFill>
            <a:schemeClr val="accent1"/>
          </a:solidFill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" name="AutoShape 1070"/>
          <p:cNvSpPr>
            <a:spLocks noChangeArrowheads="1"/>
          </p:cNvSpPr>
          <p:nvPr/>
        </p:nvSpPr>
        <p:spPr bwMode="auto">
          <a:xfrm rot="5411591">
            <a:off x="5861051" y="4230687"/>
            <a:ext cx="2430462" cy="811213"/>
          </a:xfrm>
          <a:prstGeom prst="can">
            <a:avLst>
              <a:gd name="adj" fmla="val 50000"/>
            </a:avLst>
          </a:prstGeom>
          <a:solidFill>
            <a:schemeClr val="accent1"/>
          </a:solidFill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AutoShape 1071"/>
          <p:cNvSpPr>
            <a:spLocks noChangeArrowheads="1"/>
          </p:cNvSpPr>
          <p:nvPr/>
        </p:nvSpPr>
        <p:spPr bwMode="auto">
          <a:xfrm rot="5411591">
            <a:off x="6188076" y="4338637"/>
            <a:ext cx="2278062" cy="658813"/>
          </a:xfrm>
          <a:prstGeom prst="can">
            <a:avLst>
              <a:gd name="adj" fmla="val 50000"/>
            </a:avLst>
          </a:prstGeom>
          <a:solidFill>
            <a:schemeClr val="accent1"/>
          </a:solidFill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" name="Freeform 1075"/>
          <p:cNvSpPr>
            <a:spLocks/>
          </p:cNvSpPr>
          <p:nvPr/>
        </p:nvSpPr>
        <p:spPr bwMode="auto">
          <a:xfrm>
            <a:off x="2386013" y="3638550"/>
            <a:ext cx="533400" cy="244475"/>
          </a:xfrm>
          <a:custGeom>
            <a:avLst/>
            <a:gdLst>
              <a:gd name="T0" fmla="*/ 0 w 336"/>
              <a:gd name="T1" fmla="*/ 2147483647 h 154"/>
              <a:gd name="T2" fmla="*/ 2147483647 w 336"/>
              <a:gd name="T3" fmla="*/ 2147483647 h 154"/>
              <a:gd name="T4" fmla="*/ 2147483647 w 336"/>
              <a:gd name="T5" fmla="*/ 2147483647 h 154"/>
              <a:gd name="T6" fmla="*/ 2147483647 w 336"/>
              <a:gd name="T7" fmla="*/ 0 h 154"/>
              <a:gd name="T8" fmla="*/ 0 w 336"/>
              <a:gd name="T9" fmla="*/ 2147483647 h 1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36" h="154">
                <a:moveTo>
                  <a:pt x="0" y="109"/>
                </a:moveTo>
                <a:lnTo>
                  <a:pt x="181" y="154"/>
                </a:lnTo>
                <a:lnTo>
                  <a:pt x="336" y="27"/>
                </a:lnTo>
                <a:lnTo>
                  <a:pt x="63" y="0"/>
                </a:lnTo>
                <a:lnTo>
                  <a:pt x="0" y="10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9" name="Freeform 1076"/>
          <p:cNvSpPr>
            <a:spLocks/>
          </p:cNvSpPr>
          <p:nvPr/>
        </p:nvSpPr>
        <p:spPr bwMode="auto">
          <a:xfrm>
            <a:off x="6715125" y="3117850"/>
            <a:ext cx="677863" cy="217488"/>
          </a:xfrm>
          <a:custGeom>
            <a:avLst/>
            <a:gdLst>
              <a:gd name="T0" fmla="*/ 0 w 427"/>
              <a:gd name="T1" fmla="*/ 2147483647 h 137"/>
              <a:gd name="T2" fmla="*/ 2147483647 w 427"/>
              <a:gd name="T3" fmla="*/ 2147483647 h 137"/>
              <a:gd name="T4" fmla="*/ 2147483647 w 427"/>
              <a:gd name="T5" fmla="*/ 2147483647 h 137"/>
              <a:gd name="T6" fmla="*/ 2147483647 w 427"/>
              <a:gd name="T7" fmla="*/ 0 h 137"/>
              <a:gd name="T8" fmla="*/ 0 w 427"/>
              <a:gd name="T9" fmla="*/ 2147483647 h 1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7" h="137">
                <a:moveTo>
                  <a:pt x="0" y="19"/>
                </a:moveTo>
                <a:lnTo>
                  <a:pt x="63" y="137"/>
                </a:lnTo>
                <a:lnTo>
                  <a:pt x="427" y="137"/>
                </a:lnTo>
                <a:lnTo>
                  <a:pt x="100" y="0"/>
                </a:lnTo>
                <a:lnTo>
                  <a:pt x="0" y="1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0" name="Freeform 1077"/>
          <p:cNvSpPr>
            <a:spLocks/>
          </p:cNvSpPr>
          <p:nvPr/>
        </p:nvSpPr>
        <p:spPr bwMode="auto">
          <a:xfrm>
            <a:off x="3184525" y="3406775"/>
            <a:ext cx="460375" cy="246063"/>
          </a:xfrm>
          <a:custGeom>
            <a:avLst/>
            <a:gdLst>
              <a:gd name="T0" fmla="*/ 0 w 254"/>
              <a:gd name="T1" fmla="*/ 2147483647 h 146"/>
              <a:gd name="T2" fmla="*/ 2147483647 w 254"/>
              <a:gd name="T3" fmla="*/ 2147483647 h 146"/>
              <a:gd name="T4" fmla="*/ 2147483647 w 254"/>
              <a:gd name="T5" fmla="*/ 0 h 146"/>
              <a:gd name="T6" fmla="*/ 2147483647 w 254"/>
              <a:gd name="T7" fmla="*/ 2147483647 h 146"/>
              <a:gd name="T8" fmla="*/ 0 w 254"/>
              <a:gd name="T9" fmla="*/ 2147483647 h 1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54" h="146">
                <a:moveTo>
                  <a:pt x="0" y="146"/>
                </a:moveTo>
                <a:lnTo>
                  <a:pt x="164" y="146"/>
                </a:lnTo>
                <a:lnTo>
                  <a:pt x="254" y="0"/>
                </a:lnTo>
                <a:lnTo>
                  <a:pt x="27" y="73"/>
                </a:lnTo>
                <a:lnTo>
                  <a:pt x="0" y="1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1" name="Freeform 1078"/>
          <p:cNvSpPr>
            <a:spLocks/>
          </p:cNvSpPr>
          <p:nvPr/>
        </p:nvSpPr>
        <p:spPr bwMode="auto">
          <a:xfrm>
            <a:off x="2005013" y="2800350"/>
            <a:ext cx="5561012" cy="3646488"/>
          </a:xfrm>
          <a:custGeom>
            <a:avLst/>
            <a:gdLst>
              <a:gd name="T0" fmla="*/ 132 w 3503"/>
              <a:gd name="T1" fmla="*/ 669 h 2297"/>
              <a:gd name="T2" fmla="*/ 498 w 3503"/>
              <a:gd name="T3" fmla="*/ 591 h 2297"/>
              <a:gd name="T4" fmla="*/ 780 w 3503"/>
              <a:gd name="T5" fmla="*/ 525 h 2297"/>
              <a:gd name="T6" fmla="*/ 1035 w 3503"/>
              <a:gd name="T7" fmla="*/ 428 h 2297"/>
              <a:gd name="T8" fmla="*/ 1305 w 3503"/>
              <a:gd name="T9" fmla="*/ 279 h 2297"/>
              <a:gd name="T10" fmla="*/ 1461 w 3503"/>
              <a:gd name="T11" fmla="*/ 189 h 2297"/>
              <a:gd name="T12" fmla="*/ 1644 w 3503"/>
              <a:gd name="T13" fmla="*/ 105 h 2297"/>
              <a:gd name="T14" fmla="*/ 1732 w 3503"/>
              <a:gd name="T15" fmla="*/ 65 h 2297"/>
              <a:gd name="T16" fmla="*/ 1863 w 3503"/>
              <a:gd name="T17" fmla="*/ 12 h 2297"/>
              <a:gd name="T18" fmla="*/ 1991 w 3503"/>
              <a:gd name="T19" fmla="*/ 0 h 2297"/>
              <a:gd name="T20" fmla="*/ 2142 w 3503"/>
              <a:gd name="T21" fmla="*/ 6 h 2297"/>
              <a:gd name="T22" fmla="*/ 2258 w 3503"/>
              <a:gd name="T23" fmla="*/ 28 h 2297"/>
              <a:gd name="T24" fmla="*/ 2729 w 3503"/>
              <a:gd name="T25" fmla="*/ 148 h 2297"/>
              <a:gd name="T26" fmla="*/ 3189 w 3503"/>
              <a:gd name="T27" fmla="*/ 322 h 2297"/>
              <a:gd name="T28" fmla="*/ 3503 w 3503"/>
              <a:gd name="T29" fmla="*/ 460 h 2297"/>
              <a:gd name="T30" fmla="*/ 3440 w 3503"/>
              <a:gd name="T31" fmla="*/ 515 h 2297"/>
              <a:gd name="T32" fmla="*/ 3379 w 3503"/>
              <a:gd name="T33" fmla="*/ 685 h 2297"/>
              <a:gd name="T34" fmla="*/ 3374 w 3503"/>
              <a:gd name="T35" fmla="*/ 707 h 2297"/>
              <a:gd name="T36" fmla="*/ 3330 w 3503"/>
              <a:gd name="T37" fmla="*/ 1019 h 2297"/>
              <a:gd name="T38" fmla="*/ 3324 w 3503"/>
              <a:gd name="T39" fmla="*/ 1164 h 2297"/>
              <a:gd name="T40" fmla="*/ 3337 w 3503"/>
              <a:gd name="T41" fmla="*/ 1310 h 2297"/>
              <a:gd name="T42" fmla="*/ 3361 w 3503"/>
              <a:gd name="T43" fmla="*/ 1631 h 2297"/>
              <a:gd name="T44" fmla="*/ 3397 w 3503"/>
              <a:gd name="T45" fmla="*/ 1777 h 2297"/>
              <a:gd name="T46" fmla="*/ 3494 w 3503"/>
              <a:gd name="T47" fmla="*/ 1923 h 2297"/>
              <a:gd name="T48" fmla="*/ 3326 w 3503"/>
              <a:gd name="T49" fmla="*/ 1965 h 2297"/>
              <a:gd name="T50" fmla="*/ 3116 w 3503"/>
              <a:gd name="T51" fmla="*/ 2012 h 2297"/>
              <a:gd name="T52" fmla="*/ 2479 w 3503"/>
              <a:gd name="T53" fmla="*/ 2160 h 2297"/>
              <a:gd name="T54" fmla="*/ 2055 w 3503"/>
              <a:gd name="T55" fmla="*/ 2252 h 2297"/>
              <a:gd name="T56" fmla="*/ 1732 w 3503"/>
              <a:gd name="T57" fmla="*/ 2297 h 2297"/>
              <a:gd name="T58" fmla="*/ 1583 w 3503"/>
              <a:gd name="T59" fmla="*/ 2292 h 2297"/>
              <a:gd name="T60" fmla="*/ 1446 w 3503"/>
              <a:gd name="T61" fmla="*/ 2270 h 2297"/>
              <a:gd name="T62" fmla="*/ 1347 w 3503"/>
              <a:gd name="T63" fmla="*/ 2238 h 2297"/>
              <a:gd name="T64" fmla="*/ 1254 w 3503"/>
              <a:gd name="T65" fmla="*/ 2213 h 2297"/>
              <a:gd name="T66" fmla="*/ 1151 w 3503"/>
              <a:gd name="T67" fmla="*/ 2187 h 2297"/>
              <a:gd name="T68" fmla="*/ 883 w 3503"/>
              <a:gd name="T69" fmla="*/ 2116 h 2297"/>
              <a:gd name="T70" fmla="*/ 699 w 3503"/>
              <a:gd name="T71" fmla="*/ 2049 h 2297"/>
              <a:gd name="T72" fmla="*/ 469 w 3503"/>
              <a:gd name="T73" fmla="*/ 1957 h 2297"/>
              <a:gd name="T74" fmla="*/ 284 w 3503"/>
              <a:gd name="T75" fmla="*/ 1884 h 2297"/>
              <a:gd name="T76" fmla="*/ 155 w 3503"/>
              <a:gd name="T77" fmla="*/ 1820 h 2297"/>
              <a:gd name="T78" fmla="*/ 123 w 3503"/>
              <a:gd name="T79" fmla="*/ 1791 h 2297"/>
              <a:gd name="T80" fmla="*/ 90 w 3503"/>
              <a:gd name="T81" fmla="*/ 1749 h 2297"/>
              <a:gd name="T82" fmla="*/ 54 w 3503"/>
              <a:gd name="T83" fmla="*/ 1668 h 2297"/>
              <a:gd name="T84" fmla="*/ 24 w 3503"/>
              <a:gd name="T85" fmla="*/ 1557 h 2297"/>
              <a:gd name="T86" fmla="*/ 15 w 3503"/>
              <a:gd name="T87" fmla="*/ 1476 h 2297"/>
              <a:gd name="T88" fmla="*/ 9 w 3503"/>
              <a:gd name="T89" fmla="*/ 1422 h 2297"/>
              <a:gd name="T90" fmla="*/ 3 w 3503"/>
              <a:gd name="T91" fmla="*/ 1359 h 2297"/>
              <a:gd name="T92" fmla="*/ 0 w 3503"/>
              <a:gd name="T93" fmla="*/ 1266 h 2297"/>
              <a:gd name="T94" fmla="*/ 3 w 3503"/>
              <a:gd name="T95" fmla="*/ 1158 h 2297"/>
              <a:gd name="T96" fmla="*/ 9 w 3503"/>
              <a:gd name="T97" fmla="*/ 1068 h 2297"/>
              <a:gd name="T98" fmla="*/ 26 w 3503"/>
              <a:gd name="T99" fmla="*/ 928 h 2297"/>
              <a:gd name="T100" fmla="*/ 48 w 3503"/>
              <a:gd name="T101" fmla="*/ 837 h 2297"/>
              <a:gd name="T102" fmla="*/ 75 w 3503"/>
              <a:gd name="T103" fmla="*/ 765 h 2297"/>
              <a:gd name="T104" fmla="*/ 132 w 3503"/>
              <a:gd name="T105" fmla="*/ 669 h 2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503" h="2297">
                <a:moveTo>
                  <a:pt x="132" y="669"/>
                </a:moveTo>
                <a:lnTo>
                  <a:pt x="498" y="591"/>
                </a:lnTo>
                <a:lnTo>
                  <a:pt x="780" y="525"/>
                </a:lnTo>
                <a:lnTo>
                  <a:pt x="1035" y="428"/>
                </a:lnTo>
                <a:lnTo>
                  <a:pt x="1305" y="279"/>
                </a:lnTo>
                <a:lnTo>
                  <a:pt x="1461" y="189"/>
                </a:lnTo>
                <a:lnTo>
                  <a:pt x="1644" y="105"/>
                </a:lnTo>
                <a:lnTo>
                  <a:pt x="1732" y="65"/>
                </a:lnTo>
                <a:lnTo>
                  <a:pt x="1863" y="12"/>
                </a:lnTo>
                <a:lnTo>
                  <a:pt x="1991" y="0"/>
                </a:lnTo>
                <a:lnTo>
                  <a:pt x="2142" y="6"/>
                </a:lnTo>
                <a:lnTo>
                  <a:pt x="2258" y="28"/>
                </a:lnTo>
                <a:lnTo>
                  <a:pt x="2729" y="148"/>
                </a:lnTo>
                <a:lnTo>
                  <a:pt x="3189" y="322"/>
                </a:lnTo>
                <a:lnTo>
                  <a:pt x="3503" y="460"/>
                </a:lnTo>
                <a:lnTo>
                  <a:pt x="3440" y="515"/>
                </a:lnTo>
                <a:lnTo>
                  <a:pt x="3379" y="685"/>
                </a:lnTo>
                <a:lnTo>
                  <a:pt x="3374" y="707"/>
                </a:lnTo>
                <a:lnTo>
                  <a:pt x="3330" y="1019"/>
                </a:lnTo>
                <a:lnTo>
                  <a:pt x="3324" y="1164"/>
                </a:lnTo>
                <a:lnTo>
                  <a:pt x="3337" y="1310"/>
                </a:lnTo>
                <a:lnTo>
                  <a:pt x="3361" y="1631"/>
                </a:lnTo>
                <a:lnTo>
                  <a:pt x="3397" y="1777"/>
                </a:lnTo>
                <a:lnTo>
                  <a:pt x="3494" y="1923"/>
                </a:lnTo>
                <a:lnTo>
                  <a:pt x="3326" y="1965"/>
                </a:lnTo>
                <a:lnTo>
                  <a:pt x="3116" y="2012"/>
                </a:lnTo>
                <a:lnTo>
                  <a:pt x="2479" y="2160"/>
                </a:lnTo>
                <a:lnTo>
                  <a:pt x="2055" y="2252"/>
                </a:lnTo>
                <a:lnTo>
                  <a:pt x="1732" y="2297"/>
                </a:lnTo>
                <a:lnTo>
                  <a:pt x="1583" y="2292"/>
                </a:lnTo>
                <a:lnTo>
                  <a:pt x="1446" y="2270"/>
                </a:lnTo>
                <a:cubicBezTo>
                  <a:pt x="1408" y="2261"/>
                  <a:pt x="1379" y="2248"/>
                  <a:pt x="1347" y="2238"/>
                </a:cubicBezTo>
                <a:cubicBezTo>
                  <a:pt x="1315" y="2228"/>
                  <a:pt x="1287" y="2222"/>
                  <a:pt x="1254" y="2213"/>
                </a:cubicBezTo>
                <a:lnTo>
                  <a:pt x="1151" y="2187"/>
                </a:lnTo>
                <a:lnTo>
                  <a:pt x="883" y="2116"/>
                </a:lnTo>
                <a:lnTo>
                  <a:pt x="699" y="2049"/>
                </a:lnTo>
                <a:lnTo>
                  <a:pt x="469" y="1957"/>
                </a:lnTo>
                <a:lnTo>
                  <a:pt x="284" y="1884"/>
                </a:lnTo>
                <a:lnTo>
                  <a:pt x="155" y="1820"/>
                </a:lnTo>
                <a:lnTo>
                  <a:pt x="123" y="1791"/>
                </a:lnTo>
                <a:lnTo>
                  <a:pt x="90" y="1749"/>
                </a:lnTo>
                <a:lnTo>
                  <a:pt x="54" y="1668"/>
                </a:lnTo>
                <a:lnTo>
                  <a:pt x="24" y="1557"/>
                </a:lnTo>
                <a:lnTo>
                  <a:pt x="15" y="1476"/>
                </a:lnTo>
                <a:lnTo>
                  <a:pt x="9" y="1422"/>
                </a:lnTo>
                <a:lnTo>
                  <a:pt x="3" y="1359"/>
                </a:lnTo>
                <a:lnTo>
                  <a:pt x="0" y="1266"/>
                </a:lnTo>
                <a:lnTo>
                  <a:pt x="3" y="1158"/>
                </a:lnTo>
                <a:lnTo>
                  <a:pt x="9" y="1068"/>
                </a:lnTo>
                <a:lnTo>
                  <a:pt x="26" y="928"/>
                </a:lnTo>
                <a:lnTo>
                  <a:pt x="48" y="837"/>
                </a:lnTo>
                <a:lnTo>
                  <a:pt x="75" y="765"/>
                </a:lnTo>
                <a:lnTo>
                  <a:pt x="132" y="669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50000">
                <a:schemeClr val="accent1">
                  <a:gamma/>
                  <a:tint val="2549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FF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2" name="Arc 1079"/>
          <p:cNvSpPr>
            <a:spLocks/>
          </p:cNvSpPr>
          <p:nvPr/>
        </p:nvSpPr>
        <p:spPr bwMode="auto">
          <a:xfrm>
            <a:off x="2181225" y="3859213"/>
            <a:ext cx="355600" cy="1835150"/>
          </a:xfrm>
          <a:custGeom>
            <a:avLst/>
            <a:gdLst>
              <a:gd name="T0" fmla="*/ 198333447 w 21600"/>
              <a:gd name="T1" fmla="*/ 0 h 42732"/>
              <a:gd name="T2" fmla="*/ 263267966 w 21600"/>
              <a:gd name="T3" fmla="*/ 2147483647 h 42732"/>
              <a:gd name="T4" fmla="*/ 0 w 21600"/>
              <a:gd name="T5" fmla="*/ 2147483647 h 4273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2732" fill="none" extrusionOk="0">
                <a:moveTo>
                  <a:pt x="2699" y="0"/>
                </a:moveTo>
                <a:cubicBezTo>
                  <a:pt x="13499" y="1361"/>
                  <a:pt x="21600" y="10545"/>
                  <a:pt x="21600" y="21431"/>
                </a:cubicBezTo>
                <a:cubicBezTo>
                  <a:pt x="21600" y="31977"/>
                  <a:pt x="13984" y="40981"/>
                  <a:pt x="3583" y="42731"/>
                </a:cubicBezTo>
              </a:path>
              <a:path w="21600" h="42732" stroke="0" extrusionOk="0">
                <a:moveTo>
                  <a:pt x="2699" y="0"/>
                </a:moveTo>
                <a:cubicBezTo>
                  <a:pt x="13499" y="1361"/>
                  <a:pt x="21600" y="10545"/>
                  <a:pt x="21600" y="21431"/>
                </a:cubicBezTo>
                <a:cubicBezTo>
                  <a:pt x="21600" y="31977"/>
                  <a:pt x="13984" y="40981"/>
                  <a:pt x="3583" y="42731"/>
                </a:cubicBezTo>
                <a:lnTo>
                  <a:pt x="0" y="21431"/>
                </a:lnTo>
                <a:lnTo>
                  <a:pt x="2699" y="0"/>
                </a:lnTo>
                <a:close/>
              </a:path>
            </a:pathLst>
          </a:custGeom>
          <a:noFill/>
          <a:ln w="19050">
            <a:solidFill>
              <a:srgbClr val="00CC66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3" name="Text Box 1080"/>
          <p:cNvSpPr txBox="1">
            <a:spLocks noChangeArrowheads="1"/>
          </p:cNvSpPr>
          <p:nvPr/>
        </p:nvSpPr>
        <p:spPr bwMode="auto">
          <a:xfrm>
            <a:off x="2103438" y="4645025"/>
            <a:ext cx="531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2400" i="1"/>
              <a:t>a</a:t>
            </a:r>
            <a:endParaRPr kumimoji="1" lang="en-US" altLang="zh-CN" sz="2400"/>
          </a:p>
        </p:txBody>
      </p:sp>
      <p:sp>
        <p:nvSpPr>
          <p:cNvPr id="84" name="Text Box 1081"/>
          <p:cNvSpPr txBox="1">
            <a:spLocks noChangeArrowheads="1"/>
          </p:cNvSpPr>
          <p:nvPr/>
        </p:nvSpPr>
        <p:spPr bwMode="auto">
          <a:xfrm>
            <a:off x="4543425" y="4186238"/>
            <a:ext cx="7429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5400" b="1" i="1">
                <a:solidFill>
                  <a:srgbClr val="FF0000"/>
                </a:solidFill>
              </a:rPr>
              <a:t>V</a:t>
            </a:r>
            <a:endParaRPr kumimoji="1" lang="en-US" altLang="zh-CN" sz="2000">
              <a:solidFill>
                <a:srgbClr val="FF0000"/>
              </a:solidFill>
            </a:endParaRPr>
          </a:p>
        </p:txBody>
      </p:sp>
      <p:sp>
        <p:nvSpPr>
          <p:cNvPr id="85" name="Freeform 1085"/>
          <p:cNvSpPr>
            <a:spLocks/>
          </p:cNvSpPr>
          <p:nvPr/>
        </p:nvSpPr>
        <p:spPr bwMode="auto">
          <a:xfrm>
            <a:off x="2297113" y="4714875"/>
            <a:ext cx="1587" cy="42863"/>
          </a:xfrm>
          <a:custGeom>
            <a:avLst/>
            <a:gdLst>
              <a:gd name="T0" fmla="*/ 0 w 1"/>
              <a:gd name="T1" fmla="*/ 2147483647 h 27"/>
              <a:gd name="T2" fmla="*/ 0 w 1"/>
              <a:gd name="T3" fmla="*/ 0 h 27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27">
                <a:moveTo>
                  <a:pt x="0" y="27"/>
                </a:move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6" name="Oval 1109"/>
          <p:cNvSpPr>
            <a:spLocks noChangeArrowheads="1"/>
          </p:cNvSpPr>
          <p:nvPr/>
        </p:nvSpPr>
        <p:spPr bwMode="auto">
          <a:xfrm>
            <a:off x="7234238" y="3541713"/>
            <a:ext cx="623887" cy="2309812"/>
          </a:xfrm>
          <a:prstGeom prst="ellipse">
            <a:avLst/>
          </a:prstGeom>
          <a:solidFill>
            <a:srgbClr val="00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" name="Text Box 1074"/>
          <p:cNvSpPr txBox="1">
            <a:spLocks noChangeArrowheads="1"/>
          </p:cNvSpPr>
          <p:nvPr/>
        </p:nvSpPr>
        <p:spPr bwMode="auto">
          <a:xfrm>
            <a:off x="7234238" y="4727575"/>
            <a:ext cx="64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400" i="1"/>
              <a:t>b</a:t>
            </a:r>
            <a:endParaRPr kumimoji="1" lang="en-US" altLang="zh-CN" sz="1800"/>
          </a:p>
        </p:txBody>
      </p:sp>
      <p:sp>
        <p:nvSpPr>
          <p:cNvPr id="88" name="Line 1073"/>
          <p:cNvSpPr>
            <a:spLocks noChangeShapeType="1"/>
          </p:cNvSpPr>
          <p:nvPr/>
        </p:nvSpPr>
        <p:spPr bwMode="auto">
          <a:xfrm>
            <a:off x="7559675" y="4732338"/>
            <a:ext cx="2984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2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2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52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52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52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52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52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1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1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1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2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2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152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 nodeType="clickPar">
                      <p:stCondLst>
                        <p:cond delay="indefinite"/>
                      </p:stCondLst>
                      <p:childTnLst>
                        <p:par>
                          <p:cTn id="2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52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6" grpId="0" autoUpdateAnimBg="0"/>
      <p:bldP spid="152591" grpId="0" autoUpdateAnimBg="0"/>
      <p:bldP spid="152593" grpId="0" autoUpdateAnimBg="0"/>
      <p:bldP spid="152595" grpId="0" autoUpdateAnimBg="0"/>
      <p:bldP spid="152630" grpId="0" build="p" autoUpdateAnimBg="0" advAuto="0"/>
      <p:bldP spid="152637" grpId="0"/>
      <p:bldP spid="33" grpId="0" animBg="1"/>
      <p:bldP spid="37" grpId="0" animBg="1"/>
      <p:bldP spid="38" grpId="0" animBg="1"/>
      <p:bldP spid="48" grpId="0" animBg="1"/>
      <p:bldP spid="49" grpId="0" animBg="1"/>
      <p:bldP spid="50" grpId="0" autoUpdateAnimBg="0"/>
      <p:bldP spid="51" grpId="0" animBg="1"/>
      <p:bldP spid="52" grpId="0" autoUpdateAnimBg="0"/>
      <p:bldP spid="53" grpId="0" animBg="1" autoUpdateAnimBg="0"/>
      <p:bldP spid="54" grpId="0" autoUpdateAnimBg="0"/>
      <p:bldP spid="55" grpId="0" autoUpdateAnimBg="0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2" grpId="0" animBg="1"/>
      <p:bldP spid="83" grpId="0" autoUpdateAnimBg="0"/>
      <p:bldP spid="84" grpId="0" autoUpdateAnimBg="0"/>
      <p:bldP spid="85" grpId="0" animBg="1"/>
      <p:bldP spid="86" grpId="0" animBg="1"/>
      <p:bldP spid="87" grpId="0" autoUpdateAnimBg="0"/>
      <p:bldP spid="88" grpId="0" animBg="1"/>
      <p:bldP spid="89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33375"/>
            <a:ext cx="776605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12.</a:t>
            </a:r>
            <a:r>
              <a:rPr lang="en-US" altLang="zh-CN" sz="2800" smtClean="0">
                <a:ea typeface="楷体_GB2312" pitchFamily="49" charset="-122"/>
              </a:rPr>
              <a:t> 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一平面经过半径为</a:t>
            </a:r>
            <a:r>
              <a:rPr lang="en-US" altLang="zh-CN" sz="2800" i="1" smtClean="0">
                <a:ea typeface="楷体_GB2312" pitchFamily="49" charset="-122"/>
              </a:rPr>
              <a:t>R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的圆柱体的底圆中心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,</a:t>
            </a:r>
            <a:endParaRPr lang="en-US" altLang="zh-CN" sz="2800" smtClean="0">
              <a:ea typeface="楷体_GB2312" pitchFamily="49" charset="-122"/>
            </a:endParaRPr>
          </a:p>
        </p:txBody>
      </p:sp>
      <p:sp>
        <p:nvSpPr>
          <p:cNvPr id="236552" name="Text Box 8"/>
          <p:cNvSpPr txBox="1">
            <a:spLocks noChangeArrowheads="1"/>
          </p:cNvSpPr>
          <p:nvPr/>
        </p:nvSpPr>
        <p:spPr bwMode="auto">
          <a:xfrm>
            <a:off x="152400" y="957263"/>
            <a:ext cx="2971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与底面交成 </a:t>
            </a:r>
            <a:r>
              <a:rPr kumimoji="1" lang="zh-CN" altLang="en-US" i="1">
                <a:sym typeface="Symbol" pitchFamily="18" charset="2"/>
              </a:rPr>
              <a:t> </a:t>
            </a:r>
            <a:r>
              <a:rPr kumimoji="1" lang="zh-CN" altLang="en-US"/>
              <a:t>角</a:t>
            </a:r>
            <a:r>
              <a:rPr kumimoji="1" lang="en-US" altLang="zh-CN"/>
              <a:t>,</a:t>
            </a:r>
          </a:p>
        </p:txBody>
      </p:sp>
      <p:sp>
        <p:nvSpPr>
          <p:cNvPr id="54" name="Text Box 24"/>
          <p:cNvSpPr txBox="1">
            <a:spLocks noChangeArrowheads="1"/>
          </p:cNvSpPr>
          <p:nvPr/>
        </p:nvSpPr>
        <p:spPr bwMode="auto">
          <a:xfrm>
            <a:off x="2895600" y="957263"/>
            <a:ext cx="6019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计算该平面截圆柱体所得立体的体积</a:t>
            </a:r>
            <a:r>
              <a:rPr kumimoji="1" lang="en-US" altLang="zh-CN"/>
              <a:t>.</a:t>
            </a:r>
          </a:p>
        </p:txBody>
      </p:sp>
      <p:sp>
        <p:nvSpPr>
          <p:cNvPr id="55" name="Freeform 1026"/>
          <p:cNvSpPr>
            <a:spLocks/>
          </p:cNvSpPr>
          <p:nvPr/>
        </p:nvSpPr>
        <p:spPr bwMode="auto">
          <a:xfrm>
            <a:off x="2667000" y="3568700"/>
            <a:ext cx="1416050" cy="2317750"/>
          </a:xfrm>
          <a:custGeom>
            <a:avLst/>
            <a:gdLst>
              <a:gd name="T0" fmla="*/ 0 w 892"/>
              <a:gd name="T1" fmla="*/ 2147483647 h 1460"/>
              <a:gd name="T2" fmla="*/ 2147483647 w 892"/>
              <a:gd name="T3" fmla="*/ 2147483647 h 1460"/>
              <a:gd name="T4" fmla="*/ 2147483647 w 892"/>
              <a:gd name="T5" fmla="*/ 2147483647 h 1460"/>
              <a:gd name="T6" fmla="*/ 2147483647 w 892"/>
              <a:gd name="T7" fmla="*/ 0 h 146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92" h="1460">
                <a:moveTo>
                  <a:pt x="0" y="8"/>
                </a:moveTo>
                <a:lnTo>
                  <a:pt x="892" y="1460"/>
                </a:lnTo>
                <a:lnTo>
                  <a:pt x="528" y="680"/>
                </a:lnTo>
                <a:lnTo>
                  <a:pt x="28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6" name="Arc 1027"/>
          <p:cNvSpPr>
            <a:spLocks/>
          </p:cNvSpPr>
          <p:nvPr/>
        </p:nvSpPr>
        <p:spPr bwMode="auto">
          <a:xfrm rot="-29019">
            <a:off x="2693988" y="3478213"/>
            <a:ext cx="3089275" cy="2454275"/>
          </a:xfrm>
          <a:custGeom>
            <a:avLst/>
            <a:gdLst>
              <a:gd name="T0" fmla="*/ 0 w 29071"/>
              <a:gd name="T1" fmla="*/ 2147483647 h 42400"/>
              <a:gd name="T2" fmla="*/ 2147483647 w 29071"/>
              <a:gd name="T3" fmla="*/ 2147483647 h 42400"/>
              <a:gd name="T4" fmla="*/ 2147483647 w 29071"/>
              <a:gd name="T5" fmla="*/ 2147483647 h 424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9071" h="42400" fill="none" extrusionOk="0">
                <a:moveTo>
                  <a:pt x="0" y="1333"/>
                </a:moveTo>
                <a:cubicBezTo>
                  <a:pt x="2392" y="451"/>
                  <a:pt x="4921" y="-1"/>
                  <a:pt x="7471" y="0"/>
                </a:cubicBezTo>
                <a:cubicBezTo>
                  <a:pt x="19400" y="0"/>
                  <a:pt x="29071" y="9670"/>
                  <a:pt x="29071" y="21600"/>
                </a:cubicBezTo>
                <a:cubicBezTo>
                  <a:pt x="29071" y="31286"/>
                  <a:pt x="22623" y="39787"/>
                  <a:pt x="13295" y="42399"/>
                </a:cubicBezTo>
              </a:path>
              <a:path w="29071" h="42400" stroke="0" extrusionOk="0">
                <a:moveTo>
                  <a:pt x="0" y="1333"/>
                </a:moveTo>
                <a:cubicBezTo>
                  <a:pt x="2392" y="451"/>
                  <a:pt x="4921" y="-1"/>
                  <a:pt x="7471" y="0"/>
                </a:cubicBezTo>
                <a:cubicBezTo>
                  <a:pt x="19400" y="0"/>
                  <a:pt x="29071" y="9670"/>
                  <a:pt x="29071" y="21600"/>
                </a:cubicBezTo>
                <a:cubicBezTo>
                  <a:pt x="29071" y="31286"/>
                  <a:pt x="22623" y="39787"/>
                  <a:pt x="13295" y="42399"/>
                </a:cubicBezTo>
                <a:lnTo>
                  <a:pt x="7471" y="21600"/>
                </a:lnTo>
                <a:lnTo>
                  <a:pt x="0" y="1333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7" name="Object 1028"/>
          <p:cNvGraphicFramePr>
            <a:graphicFrameLocks noChangeAspect="1"/>
          </p:cNvGraphicFramePr>
          <p:nvPr/>
        </p:nvGraphicFramePr>
        <p:xfrm>
          <a:off x="3400425" y="4094163"/>
          <a:ext cx="14001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3" name="公式" r:id="rId3" imgW="926698" imgH="266584" progId="Equation.3">
                  <p:embed/>
                </p:oleObj>
              </mc:Choice>
              <mc:Fallback>
                <p:oleObj name="公式" r:id="rId3" imgW="926698" imgH="266584" progId="Equation.3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0425" y="4094163"/>
                        <a:ext cx="1400175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Freeform 1029"/>
          <p:cNvSpPr>
            <a:spLocks/>
          </p:cNvSpPr>
          <p:nvPr/>
        </p:nvSpPr>
        <p:spPr bwMode="auto">
          <a:xfrm>
            <a:off x="2208213" y="2843213"/>
            <a:ext cx="2266950" cy="3732212"/>
          </a:xfrm>
          <a:custGeom>
            <a:avLst/>
            <a:gdLst>
              <a:gd name="T0" fmla="*/ 0 w 1428"/>
              <a:gd name="T1" fmla="*/ 0 h 2351"/>
              <a:gd name="T2" fmla="*/ 2147483647 w 1428"/>
              <a:gd name="T3" fmla="*/ 2147483647 h 235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428" h="2351">
                <a:moveTo>
                  <a:pt x="0" y="0"/>
                </a:moveTo>
                <a:lnTo>
                  <a:pt x="1428" y="2351"/>
                </a:lnTo>
              </a:path>
            </a:pathLst>
          </a:custGeom>
          <a:noFill/>
          <a:ln w="28575" cap="rnd" cmpd="sng">
            <a:solidFill>
              <a:srgbClr val="0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9" name="Text Box 1030"/>
          <p:cNvSpPr txBox="1">
            <a:spLocks noChangeArrowheads="1"/>
          </p:cNvSpPr>
          <p:nvPr/>
        </p:nvSpPr>
        <p:spPr bwMode="auto">
          <a:xfrm>
            <a:off x="5867400" y="4724400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>
                <a:solidFill>
                  <a:srgbClr val="009900"/>
                </a:solidFill>
              </a:rPr>
              <a:t>R</a:t>
            </a:r>
          </a:p>
        </p:txBody>
      </p:sp>
      <p:sp>
        <p:nvSpPr>
          <p:cNvPr id="60" name="Freeform 1031"/>
          <p:cNvSpPr>
            <a:spLocks/>
          </p:cNvSpPr>
          <p:nvPr/>
        </p:nvSpPr>
        <p:spPr bwMode="auto">
          <a:xfrm>
            <a:off x="4114800" y="1552575"/>
            <a:ext cx="1695450" cy="4381500"/>
          </a:xfrm>
          <a:custGeom>
            <a:avLst/>
            <a:gdLst>
              <a:gd name="T0" fmla="*/ 1068 w 1068"/>
              <a:gd name="T1" fmla="*/ 2046 h 2760"/>
              <a:gd name="T2" fmla="*/ 984 w 1068"/>
              <a:gd name="T3" fmla="*/ 2234 h 2760"/>
              <a:gd name="T4" fmla="*/ 864 w 1068"/>
              <a:gd name="T5" fmla="*/ 2382 h 2760"/>
              <a:gd name="T6" fmla="*/ 744 w 1068"/>
              <a:gd name="T7" fmla="*/ 2478 h 2760"/>
              <a:gd name="T8" fmla="*/ 588 w 1068"/>
              <a:gd name="T9" fmla="*/ 2580 h 2760"/>
              <a:gd name="T10" fmla="*/ 396 w 1068"/>
              <a:gd name="T11" fmla="*/ 2664 h 2760"/>
              <a:gd name="T12" fmla="*/ 162 w 1068"/>
              <a:gd name="T13" fmla="*/ 2730 h 2760"/>
              <a:gd name="T14" fmla="*/ 6 w 1068"/>
              <a:gd name="T15" fmla="*/ 2760 h 2760"/>
              <a:gd name="T16" fmla="*/ 0 w 1068"/>
              <a:gd name="T17" fmla="*/ 780 h 2760"/>
              <a:gd name="T18" fmla="*/ 348 w 1068"/>
              <a:gd name="T19" fmla="*/ 702 h 2760"/>
              <a:gd name="T20" fmla="*/ 618 w 1068"/>
              <a:gd name="T21" fmla="*/ 588 h 2760"/>
              <a:gd name="T22" fmla="*/ 888 w 1068"/>
              <a:gd name="T23" fmla="*/ 396 h 2760"/>
              <a:gd name="T24" fmla="*/ 948 w 1068"/>
              <a:gd name="T25" fmla="*/ 318 h 2760"/>
              <a:gd name="T26" fmla="*/ 978 w 1068"/>
              <a:gd name="T27" fmla="*/ 228 h 2760"/>
              <a:gd name="T28" fmla="*/ 996 w 1068"/>
              <a:gd name="T29" fmla="*/ 0 h 2760"/>
              <a:gd name="T30" fmla="*/ 1068 w 1068"/>
              <a:gd name="T31" fmla="*/ 42 h 2760"/>
              <a:gd name="T32" fmla="*/ 1068 w 1068"/>
              <a:gd name="T33" fmla="*/ 2046 h 2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68" h="2760">
                <a:moveTo>
                  <a:pt x="1068" y="2046"/>
                </a:moveTo>
                <a:lnTo>
                  <a:pt x="984" y="2234"/>
                </a:lnTo>
                <a:lnTo>
                  <a:pt x="864" y="2382"/>
                </a:lnTo>
                <a:lnTo>
                  <a:pt x="744" y="2478"/>
                </a:lnTo>
                <a:lnTo>
                  <a:pt x="588" y="2580"/>
                </a:lnTo>
                <a:lnTo>
                  <a:pt x="396" y="2664"/>
                </a:lnTo>
                <a:lnTo>
                  <a:pt x="162" y="2730"/>
                </a:lnTo>
                <a:lnTo>
                  <a:pt x="6" y="2760"/>
                </a:lnTo>
                <a:lnTo>
                  <a:pt x="0" y="780"/>
                </a:lnTo>
                <a:lnTo>
                  <a:pt x="348" y="702"/>
                </a:lnTo>
                <a:lnTo>
                  <a:pt x="618" y="588"/>
                </a:lnTo>
                <a:lnTo>
                  <a:pt x="888" y="396"/>
                </a:lnTo>
                <a:lnTo>
                  <a:pt x="948" y="318"/>
                </a:lnTo>
                <a:lnTo>
                  <a:pt x="978" y="228"/>
                </a:lnTo>
                <a:lnTo>
                  <a:pt x="996" y="0"/>
                </a:lnTo>
                <a:lnTo>
                  <a:pt x="1068" y="42"/>
                </a:lnTo>
                <a:lnTo>
                  <a:pt x="1068" y="2046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61" name="AutoShape 1032" descr="球体"/>
          <p:cNvSpPr>
            <a:spLocks noChangeArrowheads="1"/>
          </p:cNvSpPr>
          <p:nvPr/>
        </p:nvSpPr>
        <p:spPr bwMode="auto">
          <a:xfrm rot="3494257">
            <a:off x="3179763" y="1609725"/>
            <a:ext cx="3684587" cy="4005263"/>
          </a:xfrm>
          <a:prstGeom prst="parallelogram">
            <a:avLst>
              <a:gd name="adj" fmla="val 0"/>
            </a:avLst>
          </a:prstGeom>
          <a:pattFill prst="sphere">
            <a:fgClr>
              <a:srgbClr val="FFCC99"/>
            </a:fgClr>
            <a:bgClr>
              <a:srgbClr val="FFFF00"/>
            </a:bgClr>
          </a:pattFill>
          <a:ln w="19050">
            <a:solidFill>
              <a:srgbClr val="FF99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200"/>
              <a:t> </a:t>
            </a:r>
          </a:p>
        </p:txBody>
      </p:sp>
      <p:sp>
        <p:nvSpPr>
          <p:cNvPr id="62" name="Text Box 1033"/>
          <p:cNvSpPr txBox="1">
            <a:spLocks noChangeArrowheads="1"/>
          </p:cNvSpPr>
          <p:nvPr/>
        </p:nvSpPr>
        <p:spPr bwMode="auto">
          <a:xfrm>
            <a:off x="2971800" y="44958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400" b="1" i="1"/>
              <a:t>o</a:t>
            </a:r>
            <a:endParaRPr kumimoji="1" lang="en-US" altLang="zh-CN" sz="2400" b="1"/>
          </a:p>
        </p:txBody>
      </p:sp>
      <p:sp>
        <p:nvSpPr>
          <p:cNvPr id="63" name="Text Box 1034"/>
          <p:cNvSpPr txBox="1">
            <a:spLocks noChangeArrowheads="1"/>
          </p:cNvSpPr>
          <p:nvPr/>
        </p:nvSpPr>
        <p:spPr bwMode="auto">
          <a:xfrm>
            <a:off x="4038600" y="62484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400" b="1" i="1"/>
              <a:t>x</a:t>
            </a:r>
            <a:endParaRPr kumimoji="1" lang="en-US" altLang="zh-CN" sz="1800">
              <a:solidFill>
                <a:srgbClr val="FF0000"/>
              </a:solidFill>
            </a:endParaRPr>
          </a:p>
        </p:txBody>
      </p:sp>
      <p:sp>
        <p:nvSpPr>
          <p:cNvPr id="64" name="Text Box 1035"/>
          <p:cNvSpPr txBox="1">
            <a:spLocks noChangeArrowheads="1"/>
          </p:cNvSpPr>
          <p:nvPr/>
        </p:nvSpPr>
        <p:spPr bwMode="auto">
          <a:xfrm>
            <a:off x="8108950" y="4791075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400" b="1" i="1"/>
              <a:t>y</a:t>
            </a:r>
            <a:endParaRPr kumimoji="1" lang="en-US" altLang="zh-CN" sz="2400" b="1"/>
          </a:p>
        </p:txBody>
      </p:sp>
      <p:sp>
        <p:nvSpPr>
          <p:cNvPr id="65" name="Freeform 1036"/>
          <p:cNvSpPr>
            <a:spLocks/>
          </p:cNvSpPr>
          <p:nvPr/>
        </p:nvSpPr>
        <p:spPr bwMode="auto">
          <a:xfrm>
            <a:off x="4114800" y="1752600"/>
            <a:ext cx="1695450" cy="4184650"/>
          </a:xfrm>
          <a:custGeom>
            <a:avLst/>
            <a:gdLst>
              <a:gd name="T0" fmla="*/ 1068 w 1068"/>
              <a:gd name="T1" fmla="*/ 816 h 2636"/>
              <a:gd name="T2" fmla="*/ 1037 w 1068"/>
              <a:gd name="T3" fmla="*/ 966 h 2636"/>
              <a:gd name="T4" fmla="*/ 1002 w 1068"/>
              <a:gd name="T5" fmla="*/ 1119 h 2636"/>
              <a:gd name="T6" fmla="*/ 960 w 1068"/>
              <a:gd name="T7" fmla="*/ 1250 h 2636"/>
              <a:gd name="T8" fmla="*/ 917 w 1068"/>
              <a:gd name="T9" fmla="*/ 1359 h 2636"/>
              <a:gd name="T10" fmla="*/ 875 w 1068"/>
              <a:gd name="T11" fmla="*/ 1455 h 2636"/>
              <a:gd name="T12" fmla="*/ 831 w 1068"/>
              <a:gd name="T13" fmla="*/ 1544 h 2636"/>
              <a:gd name="T14" fmla="*/ 779 w 1068"/>
              <a:gd name="T15" fmla="*/ 1647 h 2636"/>
              <a:gd name="T16" fmla="*/ 675 w 1068"/>
              <a:gd name="T17" fmla="*/ 1827 h 2636"/>
              <a:gd name="T18" fmla="*/ 558 w 1068"/>
              <a:gd name="T19" fmla="*/ 2007 h 2636"/>
              <a:gd name="T20" fmla="*/ 447 w 1068"/>
              <a:gd name="T21" fmla="*/ 2163 h 2636"/>
              <a:gd name="T22" fmla="*/ 318 w 1068"/>
              <a:gd name="T23" fmla="*/ 2319 h 2636"/>
              <a:gd name="T24" fmla="*/ 192 w 1068"/>
              <a:gd name="T25" fmla="*/ 2469 h 2636"/>
              <a:gd name="T26" fmla="*/ 107 w 1068"/>
              <a:gd name="T27" fmla="*/ 2559 h 2636"/>
              <a:gd name="T28" fmla="*/ 0 w 1068"/>
              <a:gd name="T29" fmla="*/ 2636 h 2636"/>
              <a:gd name="T30" fmla="*/ 0 w 1068"/>
              <a:gd name="T31" fmla="*/ 692 h 2636"/>
              <a:gd name="T32" fmla="*/ 372 w 1068"/>
              <a:gd name="T33" fmla="*/ 596 h 2636"/>
              <a:gd name="T34" fmla="*/ 612 w 1068"/>
              <a:gd name="T35" fmla="*/ 488 h 2636"/>
              <a:gd name="T36" fmla="*/ 888 w 1068"/>
              <a:gd name="T37" fmla="*/ 296 h 2636"/>
              <a:gd name="T38" fmla="*/ 1017 w 1068"/>
              <a:gd name="T39" fmla="*/ 87 h 2636"/>
              <a:gd name="T40" fmla="*/ 1059 w 1068"/>
              <a:gd name="T41" fmla="*/ 0 h 2636"/>
              <a:gd name="T42" fmla="*/ 1068 w 1068"/>
              <a:gd name="T43" fmla="*/ 80 h 2636"/>
              <a:gd name="T44" fmla="*/ 1068 w 1068"/>
              <a:gd name="T45" fmla="*/ 816 h 2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68" h="2636">
                <a:moveTo>
                  <a:pt x="1068" y="816"/>
                </a:moveTo>
                <a:lnTo>
                  <a:pt x="1037" y="966"/>
                </a:lnTo>
                <a:lnTo>
                  <a:pt x="1002" y="1119"/>
                </a:lnTo>
                <a:lnTo>
                  <a:pt x="960" y="1250"/>
                </a:lnTo>
                <a:lnTo>
                  <a:pt x="917" y="1359"/>
                </a:lnTo>
                <a:lnTo>
                  <a:pt x="875" y="1455"/>
                </a:lnTo>
                <a:lnTo>
                  <a:pt x="831" y="1544"/>
                </a:lnTo>
                <a:lnTo>
                  <a:pt x="779" y="1647"/>
                </a:lnTo>
                <a:lnTo>
                  <a:pt x="675" y="1827"/>
                </a:lnTo>
                <a:lnTo>
                  <a:pt x="558" y="2007"/>
                </a:lnTo>
                <a:lnTo>
                  <a:pt x="447" y="2163"/>
                </a:lnTo>
                <a:lnTo>
                  <a:pt x="318" y="2319"/>
                </a:lnTo>
                <a:lnTo>
                  <a:pt x="192" y="2469"/>
                </a:lnTo>
                <a:lnTo>
                  <a:pt x="107" y="2559"/>
                </a:lnTo>
                <a:lnTo>
                  <a:pt x="0" y="2636"/>
                </a:lnTo>
                <a:lnTo>
                  <a:pt x="0" y="692"/>
                </a:lnTo>
                <a:lnTo>
                  <a:pt x="372" y="596"/>
                </a:lnTo>
                <a:lnTo>
                  <a:pt x="612" y="488"/>
                </a:lnTo>
                <a:lnTo>
                  <a:pt x="888" y="296"/>
                </a:lnTo>
                <a:lnTo>
                  <a:pt x="1017" y="87"/>
                </a:lnTo>
                <a:lnTo>
                  <a:pt x="1059" y="0"/>
                </a:lnTo>
                <a:lnTo>
                  <a:pt x="1068" y="80"/>
                </a:lnTo>
                <a:lnTo>
                  <a:pt x="1068" y="816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66" name="Freeform 1037"/>
          <p:cNvSpPr>
            <a:spLocks/>
          </p:cNvSpPr>
          <p:nvPr/>
        </p:nvSpPr>
        <p:spPr bwMode="auto">
          <a:xfrm>
            <a:off x="2667000" y="457200"/>
            <a:ext cx="1447800" cy="5486400"/>
          </a:xfrm>
          <a:custGeom>
            <a:avLst/>
            <a:gdLst>
              <a:gd name="T0" fmla="*/ 0 w 912"/>
              <a:gd name="T1" fmla="*/ 0 h 3456"/>
              <a:gd name="T2" fmla="*/ 0 w 912"/>
              <a:gd name="T3" fmla="*/ 2147483647 h 3456"/>
              <a:gd name="T4" fmla="*/ 2147483647 w 912"/>
              <a:gd name="T5" fmla="*/ 2147483647 h 3456"/>
              <a:gd name="T6" fmla="*/ 2147483647 w 912"/>
              <a:gd name="T7" fmla="*/ 2147483647 h 3456"/>
              <a:gd name="T8" fmla="*/ 0 w 912"/>
              <a:gd name="T9" fmla="*/ 0 h 34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2" h="3456">
                <a:moveTo>
                  <a:pt x="0" y="0"/>
                </a:moveTo>
                <a:lnTo>
                  <a:pt x="0" y="1968"/>
                </a:lnTo>
                <a:lnTo>
                  <a:pt x="912" y="3456"/>
                </a:lnTo>
                <a:lnTo>
                  <a:pt x="912" y="1488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28575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67" name="Group 1038"/>
          <p:cNvGrpSpPr>
            <a:grpSpLocks/>
          </p:cNvGrpSpPr>
          <p:nvPr/>
        </p:nvGrpSpPr>
        <p:grpSpPr bwMode="auto">
          <a:xfrm>
            <a:off x="2665413" y="381000"/>
            <a:ext cx="3125787" cy="2454275"/>
            <a:chOff x="1679" y="240"/>
            <a:chExt cx="1969" cy="1546"/>
          </a:xfrm>
        </p:grpSpPr>
        <p:sp>
          <p:nvSpPr>
            <p:cNvPr id="43027" name="Freeform 1039"/>
            <p:cNvSpPr>
              <a:spLocks/>
            </p:cNvSpPr>
            <p:nvPr/>
          </p:nvSpPr>
          <p:spPr bwMode="auto">
            <a:xfrm>
              <a:off x="1680" y="288"/>
              <a:ext cx="912" cy="1488"/>
            </a:xfrm>
            <a:custGeom>
              <a:avLst/>
              <a:gdLst>
                <a:gd name="T0" fmla="*/ 912 w 912"/>
                <a:gd name="T1" fmla="*/ 1488 h 1488"/>
                <a:gd name="T2" fmla="*/ 0 w 912"/>
                <a:gd name="T3" fmla="*/ 0 h 1488"/>
                <a:gd name="T4" fmla="*/ 576 w 912"/>
                <a:gd name="T5" fmla="*/ 720 h 1488"/>
                <a:gd name="T6" fmla="*/ 912 w 912"/>
                <a:gd name="T7" fmla="*/ 1488 h 14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2" h="1488">
                  <a:moveTo>
                    <a:pt x="912" y="1488"/>
                  </a:moveTo>
                  <a:lnTo>
                    <a:pt x="0" y="0"/>
                  </a:lnTo>
                  <a:lnTo>
                    <a:pt x="576" y="720"/>
                  </a:lnTo>
                  <a:lnTo>
                    <a:pt x="912" y="14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3028" name="Arc 1040"/>
            <p:cNvSpPr>
              <a:spLocks/>
            </p:cNvSpPr>
            <p:nvPr/>
          </p:nvSpPr>
          <p:spPr bwMode="auto">
            <a:xfrm rot="-29019">
              <a:off x="1679" y="240"/>
              <a:ext cx="1969" cy="1546"/>
            </a:xfrm>
            <a:custGeom>
              <a:avLst/>
              <a:gdLst>
                <a:gd name="T0" fmla="*/ 0 w 29278"/>
                <a:gd name="T1" fmla="*/ 0 h 42413"/>
                <a:gd name="T2" fmla="*/ 0 w 29278"/>
                <a:gd name="T3" fmla="*/ 0 h 42413"/>
                <a:gd name="T4" fmla="*/ 0 w 29278"/>
                <a:gd name="T5" fmla="*/ 0 h 424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278" h="42413" fill="none" extrusionOk="0">
                  <a:moveTo>
                    <a:pt x="-1" y="1410"/>
                  </a:moveTo>
                  <a:cubicBezTo>
                    <a:pt x="2452" y="478"/>
                    <a:pt x="5054" y="-1"/>
                    <a:pt x="7678" y="0"/>
                  </a:cubicBezTo>
                  <a:cubicBezTo>
                    <a:pt x="19607" y="0"/>
                    <a:pt x="29278" y="9670"/>
                    <a:pt x="29278" y="21600"/>
                  </a:cubicBezTo>
                  <a:cubicBezTo>
                    <a:pt x="29278" y="31304"/>
                    <a:pt x="22806" y="39817"/>
                    <a:pt x="13455" y="42412"/>
                  </a:cubicBezTo>
                </a:path>
                <a:path w="29278" h="42413" stroke="0" extrusionOk="0">
                  <a:moveTo>
                    <a:pt x="-1" y="1410"/>
                  </a:moveTo>
                  <a:cubicBezTo>
                    <a:pt x="2452" y="478"/>
                    <a:pt x="5054" y="-1"/>
                    <a:pt x="7678" y="0"/>
                  </a:cubicBezTo>
                  <a:cubicBezTo>
                    <a:pt x="19607" y="0"/>
                    <a:pt x="29278" y="9670"/>
                    <a:pt x="29278" y="21600"/>
                  </a:cubicBezTo>
                  <a:cubicBezTo>
                    <a:pt x="29278" y="31304"/>
                    <a:pt x="22806" y="39817"/>
                    <a:pt x="13455" y="42412"/>
                  </a:cubicBezTo>
                  <a:lnTo>
                    <a:pt x="7678" y="21600"/>
                  </a:lnTo>
                  <a:lnTo>
                    <a:pt x="-1" y="1410"/>
                  </a:ln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70" name="Line 1041"/>
          <p:cNvSpPr>
            <a:spLocks noChangeShapeType="1"/>
          </p:cNvSpPr>
          <p:nvPr/>
        </p:nvSpPr>
        <p:spPr bwMode="auto">
          <a:xfrm>
            <a:off x="3352800" y="4724400"/>
            <a:ext cx="4805363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6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552" grpId="0" build="p" autoUpdateAnimBg="0" advAuto="0"/>
      <p:bldP spid="54" grpId="0" build="p" autoUpdateAnimBg="0"/>
      <p:bldP spid="55" grpId="0" animBg="1"/>
      <p:bldP spid="56" grpId="0" animBg="1"/>
      <p:bldP spid="58" grpId="0" animBg="1"/>
      <p:bldP spid="59" grpId="0" autoUpdateAnimBg="0"/>
      <p:bldP spid="61" grpId="0" animBg="1" autoUpdateAnimBg="0"/>
      <p:bldP spid="62" grpId="0" autoUpdateAnimBg="0"/>
      <p:bldP spid="63" grpId="0" autoUpdateAnimBg="0"/>
      <p:bldP spid="64" grpId="0" autoUpdateAnimBg="0"/>
      <p:bldP spid="66" grpId="0" animBg="1"/>
      <p:bldP spid="7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1650" y="292100"/>
            <a:ext cx="3898900" cy="6334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1.</a:t>
            </a:r>
            <a:r>
              <a:rPr lang="en-US" altLang="zh-CN" sz="2800" smtClean="0">
                <a:ea typeface="楷体_GB2312" pitchFamily="49" charset="-122"/>
              </a:rPr>
              <a:t>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计算两条抛物线</a:t>
            </a:r>
            <a:endParaRPr lang="zh-CN" altLang="en-US" sz="2800" smtClean="0">
              <a:ea typeface="楷体_GB2312" pitchFamily="49" charset="-122"/>
            </a:endParaRPr>
          </a:p>
        </p:txBody>
      </p:sp>
      <p:graphicFrame>
        <p:nvGraphicFramePr>
          <p:cNvPr id="16387" name="Object 3"/>
          <p:cNvGraphicFramePr>
            <a:graphicFrameLocks noChangeAspect="1"/>
          </p:cNvGraphicFramePr>
          <p:nvPr/>
        </p:nvGraphicFramePr>
        <p:xfrm>
          <a:off x="3851275" y="260350"/>
          <a:ext cx="21336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1" name="Equation" r:id="rId3" imgW="2076469" imgH="466799" progId="Equation.3">
                  <p:embed/>
                </p:oleObj>
              </mc:Choice>
              <mc:Fallback>
                <p:oleObj name="Equation" r:id="rId3" imgW="2076469" imgH="466799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260350"/>
                        <a:ext cx="21336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5940425" y="261938"/>
            <a:ext cx="2895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在第一象限所围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152400" y="863600"/>
            <a:ext cx="24749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图形的面积</a:t>
            </a:r>
            <a:r>
              <a:rPr kumimoji="1" lang="en-US" altLang="zh-CN"/>
              <a:t>.  </a:t>
            </a:r>
            <a:endParaRPr kumimoji="1" lang="en-US" altLang="zh-CN" sz="2400">
              <a:solidFill>
                <a:schemeClr val="accent2"/>
              </a:solidFill>
            </a:endParaRPr>
          </a:p>
        </p:txBody>
      </p:sp>
      <p:sp>
        <p:nvSpPr>
          <p:cNvPr id="242694" name="Text Box 6"/>
          <p:cNvSpPr txBox="1">
            <a:spLocks noChangeArrowheads="1"/>
          </p:cNvSpPr>
          <p:nvPr/>
        </p:nvSpPr>
        <p:spPr bwMode="auto">
          <a:xfrm>
            <a:off x="501650" y="1643063"/>
            <a:ext cx="1600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解</a:t>
            </a:r>
            <a:r>
              <a:rPr kumimoji="1" lang="en-US" altLang="zh-CN" b="1">
                <a:solidFill>
                  <a:schemeClr val="tx2"/>
                </a:solidFill>
              </a:rPr>
              <a:t>:</a:t>
            </a:r>
            <a:r>
              <a:rPr kumimoji="1" lang="en-US" altLang="zh-CN"/>
              <a:t> </a:t>
            </a:r>
            <a:r>
              <a:rPr kumimoji="1" lang="zh-CN" altLang="en-US"/>
              <a:t>由</a:t>
            </a:r>
          </a:p>
        </p:txBody>
      </p:sp>
      <p:sp>
        <p:nvSpPr>
          <p:cNvPr id="242695" name="AutoShape 7"/>
          <p:cNvSpPr>
            <a:spLocks/>
          </p:cNvSpPr>
          <p:nvPr/>
        </p:nvSpPr>
        <p:spPr bwMode="auto">
          <a:xfrm>
            <a:off x="1600200" y="1490663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42696" name="Object 8"/>
          <p:cNvGraphicFramePr>
            <a:graphicFrameLocks noChangeAspect="1"/>
          </p:cNvGraphicFramePr>
          <p:nvPr/>
        </p:nvGraphicFramePr>
        <p:xfrm>
          <a:off x="1841500" y="1357313"/>
          <a:ext cx="1003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2" name="Equation" r:id="rId5" imgW="943059" imgH="466799" progId="Equation.3">
                  <p:embed/>
                </p:oleObj>
              </mc:Choice>
              <mc:Fallback>
                <p:oleObj name="Equation" r:id="rId5" imgW="943059" imgH="46679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500" y="1357313"/>
                        <a:ext cx="10033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697" name="Object 9"/>
          <p:cNvGraphicFramePr>
            <a:graphicFrameLocks noChangeAspect="1"/>
          </p:cNvGraphicFramePr>
          <p:nvPr/>
        </p:nvGraphicFramePr>
        <p:xfrm>
          <a:off x="1828800" y="1947863"/>
          <a:ext cx="9652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3" name="Equation" r:id="rId7" imgW="904921" imgH="466799" progId="Equation.3">
                  <p:embed/>
                </p:oleObj>
              </mc:Choice>
              <mc:Fallback>
                <p:oleObj name="Equation" r:id="rId7" imgW="904921" imgH="466799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947863"/>
                        <a:ext cx="9652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698" name="Text Box 10"/>
          <p:cNvSpPr txBox="1">
            <a:spLocks noChangeArrowheads="1"/>
          </p:cNvSpPr>
          <p:nvPr/>
        </p:nvSpPr>
        <p:spPr bwMode="auto">
          <a:xfrm>
            <a:off x="2908300" y="1582738"/>
            <a:ext cx="1447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得交点</a:t>
            </a:r>
          </a:p>
        </p:txBody>
      </p:sp>
      <p:graphicFrame>
        <p:nvGraphicFramePr>
          <p:cNvPr id="242699" name="Object 11"/>
          <p:cNvGraphicFramePr>
            <a:graphicFrameLocks noChangeAspect="1"/>
          </p:cNvGraphicFramePr>
          <p:nvPr/>
        </p:nvGraphicFramePr>
        <p:xfrm>
          <a:off x="4081463" y="1657350"/>
          <a:ext cx="16668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4" name="Equation" r:id="rId9" imgW="1609790" imgH="333524" progId="Equation.DSMT4">
                  <p:embed/>
                </p:oleObj>
              </mc:Choice>
              <mc:Fallback>
                <p:oleObj name="Equation" r:id="rId9" imgW="1609790" imgH="333524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1463" y="1657350"/>
                        <a:ext cx="166687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700" name="Object 12"/>
          <p:cNvGraphicFramePr>
            <a:graphicFrameLocks noChangeAspect="1"/>
          </p:cNvGraphicFramePr>
          <p:nvPr/>
        </p:nvGraphicFramePr>
        <p:xfrm>
          <a:off x="1547813" y="4238625"/>
          <a:ext cx="257492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5" name="Equation" r:id="rId11" imgW="2524079" imgH="438001" progId="Equation.3">
                  <p:embed/>
                </p:oleObj>
              </mc:Choice>
              <mc:Fallback>
                <p:oleObj name="Equation" r:id="rId11" imgW="2524079" imgH="438001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238625"/>
                        <a:ext cx="2574925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701" name="Object 13"/>
          <p:cNvGraphicFramePr>
            <a:graphicFrameLocks noChangeAspect="1"/>
          </p:cNvGraphicFramePr>
          <p:nvPr/>
        </p:nvGraphicFramePr>
        <p:xfrm>
          <a:off x="3924300" y="4813300"/>
          <a:ext cx="1117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6" name="Equation" r:id="rId13" imgW="1057136" imgH="790612" progId="Equation.3">
                  <p:embed/>
                </p:oleObj>
              </mc:Choice>
              <mc:Fallback>
                <p:oleObj name="Equation" r:id="rId13" imgW="1057136" imgH="790612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4813300"/>
                        <a:ext cx="11176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702" name="Object 14"/>
          <p:cNvGraphicFramePr>
            <a:graphicFrameLocks noChangeAspect="1"/>
          </p:cNvGraphicFramePr>
          <p:nvPr/>
        </p:nvGraphicFramePr>
        <p:xfrm>
          <a:off x="5076825" y="4741863"/>
          <a:ext cx="13208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7" name="Equation" r:id="rId15" imgW="1266890" imgH="847874" progId="Equation.3">
                  <p:embed/>
                </p:oleObj>
              </mc:Choice>
              <mc:Fallback>
                <p:oleObj name="Equation" r:id="rId15" imgW="1266890" imgH="847874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4741863"/>
                        <a:ext cx="13208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703" name="Object 15"/>
          <p:cNvGraphicFramePr>
            <a:graphicFrameLocks noChangeAspect="1"/>
          </p:cNvGraphicFramePr>
          <p:nvPr/>
        </p:nvGraphicFramePr>
        <p:xfrm>
          <a:off x="6372225" y="4756150"/>
          <a:ext cx="5080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8" name="Equation" r:id="rId17" imgW="447610" imgH="790612" progId="Equation.3">
                  <p:embed/>
                </p:oleObj>
              </mc:Choice>
              <mc:Fallback>
                <p:oleObj name="Equation" r:id="rId17" imgW="447610" imgH="790612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4756150"/>
                        <a:ext cx="5080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704" name="Object 16"/>
          <p:cNvGraphicFramePr>
            <a:graphicFrameLocks noChangeAspect="1"/>
          </p:cNvGraphicFramePr>
          <p:nvPr/>
        </p:nvGraphicFramePr>
        <p:xfrm>
          <a:off x="395288" y="4814888"/>
          <a:ext cx="1570037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9" name="Equation" r:id="rId19" imgW="1514447" imgH="743062" progId="Equation.3">
                  <p:embed/>
                </p:oleObj>
              </mc:Choice>
              <mc:Fallback>
                <p:oleObj name="Equation" r:id="rId19" imgW="1514447" imgH="743062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814888"/>
                        <a:ext cx="1570037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714" name="Line 26"/>
          <p:cNvSpPr>
            <a:spLocks noChangeShapeType="1"/>
          </p:cNvSpPr>
          <p:nvPr/>
        </p:nvSpPr>
        <p:spPr bwMode="auto">
          <a:xfrm>
            <a:off x="6904038" y="2822575"/>
            <a:ext cx="0" cy="914400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2716" name="Line 28"/>
          <p:cNvSpPr>
            <a:spLocks noChangeShapeType="1"/>
          </p:cNvSpPr>
          <p:nvPr/>
        </p:nvSpPr>
        <p:spPr bwMode="auto">
          <a:xfrm>
            <a:off x="7056438" y="2689225"/>
            <a:ext cx="0" cy="1042988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42719" name="Object 31"/>
          <p:cNvGraphicFramePr>
            <a:graphicFrameLocks noChangeAspect="1"/>
          </p:cNvGraphicFramePr>
          <p:nvPr/>
        </p:nvGraphicFramePr>
        <p:xfrm>
          <a:off x="7975600" y="2112963"/>
          <a:ext cx="65087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0" name="Equation" r:id="rId21" imgW="628594" imgH="352276" progId="Equation.3">
                  <p:embed/>
                </p:oleObj>
              </mc:Choice>
              <mc:Fallback>
                <p:oleObj name="Equation" r:id="rId21" imgW="628594" imgH="352276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5600" y="2112963"/>
                        <a:ext cx="650875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724" name="Text Box 36"/>
          <p:cNvSpPr txBox="1">
            <a:spLocks noChangeArrowheads="1"/>
          </p:cNvSpPr>
          <p:nvPr/>
        </p:nvSpPr>
        <p:spPr bwMode="auto">
          <a:xfrm>
            <a:off x="501650" y="2525713"/>
            <a:ext cx="28082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取</a:t>
            </a:r>
            <a:r>
              <a:rPr kumimoji="1" lang="zh-CN" altLang="en-US" sz="1600"/>
              <a:t> </a:t>
            </a:r>
            <a:r>
              <a:rPr kumimoji="1" lang="en-US" altLang="zh-CN" i="1"/>
              <a:t>x</a:t>
            </a:r>
            <a:r>
              <a:rPr kumimoji="1" lang="en-US" altLang="zh-CN" sz="1600" i="1"/>
              <a:t> </a:t>
            </a:r>
            <a:r>
              <a:rPr kumimoji="1" lang="zh-CN" altLang="en-US"/>
              <a:t>为积分变量</a:t>
            </a:r>
            <a:r>
              <a:rPr kumimoji="1" lang="en-US" altLang="zh-CN"/>
              <a:t>,</a:t>
            </a:r>
          </a:p>
        </p:txBody>
      </p:sp>
      <p:sp>
        <p:nvSpPr>
          <p:cNvPr id="242725" name="Text Box 37"/>
          <p:cNvSpPr txBox="1">
            <a:spLocks noChangeArrowheads="1"/>
          </p:cNvSpPr>
          <p:nvPr/>
        </p:nvSpPr>
        <p:spPr bwMode="auto">
          <a:xfrm>
            <a:off x="3125788" y="2509838"/>
            <a:ext cx="28082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则</a:t>
            </a:r>
            <a:r>
              <a:rPr kumimoji="1" lang="zh-CN" altLang="en-US" sz="1600"/>
              <a:t> </a:t>
            </a:r>
            <a:r>
              <a:rPr kumimoji="1" lang="en-US" altLang="zh-CN" i="1"/>
              <a:t>x</a:t>
            </a:r>
            <a:r>
              <a:rPr kumimoji="1" lang="en-US" altLang="zh-CN" sz="1600" i="1"/>
              <a:t> </a:t>
            </a:r>
            <a:r>
              <a:rPr kumimoji="1" lang="zh-CN" altLang="en-US"/>
              <a:t>的变化范围</a:t>
            </a:r>
          </a:p>
        </p:txBody>
      </p:sp>
      <p:sp>
        <p:nvSpPr>
          <p:cNvPr id="242726" name="Text Box 38"/>
          <p:cNvSpPr txBox="1">
            <a:spLocks noChangeArrowheads="1"/>
          </p:cNvSpPr>
          <p:nvPr/>
        </p:nvSpPr>
        <p:spPr bwMode="auto">
          <a:xfrm>
            <a:off x="228600" y="3070225"/>
            <a:ext cx="1512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为</a:t>
            </a:r>
            <a:r>
              <a:rPr kumimoji="1" lang="en-US" altLang="zh-CN"/>
              <a:t>[0,</a:t>
            </a:r>
            <a:r>
              <a:rPr kumimoji="1" lang="en-US" altLang="zh-CN" sz="1200"/>
              <a:t> </a:t>
            </a:r>
            <a:r>
              <a:rPr kumimoji="1" lang="en-US" altLang="zh-CN"/>
              <a:t>1],</a:t>
            </a:r>
          </a:p>
        </p:txBody>
      </p:sp>
      <p:sp>
        <p:nvSpPr>
          <p:cNvPr id="242727" name="Text Box 39"/>
          <p:cNvSpPr txBox="1">
            <a:spLocks noChangeArrowheads="1"/>
          </p:cNvSpPr>
          <p:nvPr/>
        </p:nvSpPr>
        <p:spPr bwMode="auto">
          <a:xfrm>
            <a:off x="1498600" y="3055938"/>
            <a:ext cx="44640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/>
              <a:t>[0,</a:t>
            </a:r>
            <a:r>
              <a:rPr kumimoji="1" lang="en-US" altLang="zh-CN" sz="1200"/>
              <a:t> </a:t>
            </a:r>
            <a:r>
              <a:rPr kumimoji="1" lang="en-US" altLang="zh-CN"/>
              <a:t>1]</a:t>
            </a:r>
            <a:r>
              <a:rPr kumimoji="1" lang="zh-CN" altLang="en-US"/>
              <a:t>上任一小区间</a:t>
            </a:r>
            <a:r>
              <a:rPr kumimoji="1" lang="en-US" altLang="zh-CN"/>
              <a:t>[</a:t>
            </a:r>
            <a:r>
              <a:rPr kumimoji="1" lang="en-US" altLang="zh-CN" i="1"/>
              <a:t>x</a:t>
            </a:r>
            <a:r>
              <a:rPr kumimoji="1" lang="en-US" altLang="zh-CN"/>
              <a:t>,</a:t>
            </a:r>
            <a:r>
              <a:rPr kumimoji="1" lang="en-US" altLang="zh-CN" i="1"/>
              <a:t>x</a:t>
            </a:r>
            <a:r>
              <a:rPr kumimoji="1" lang="en-US" altLang="zh-CN"/>
              <a:t>+d</a:t>
            </a:r>
            <a:r>
              <a:rPr kumimoji="1" lang="en-US" altLang="zh-CN" i="1"/>
              <a:t>x</a:t>
            </a:r>
            <a:r>
              <a:rPr kumimoji="1" lang="en-US" altLang="zh-CN"/>
              <a:t>]</a:t>
            </a:r>
          </a:p>
        </p:txBody>
      </p:sp>
      <p:sp>
        <p:nvSpPr>
          <p:cNvPr id="242728" name="Text Box 40"/>
          <p:cNvSpPr txBox="1">
            <a:spLocks noChangeArrowheads="1"/>
          </p:cNvSpPr>
          <p:nvPr/>
        </p:nvSpPr>
        <p:spPr bwMode="auto">
          <a:xfrm>
            <a:off x="228600" y="3646488"/>
            <a:ext cx="49688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对应窄条面积的近似值为</a:t>
            </a:r>
          </a:p>
        </p:txBody>
      </p:sp>
      <p:graphicFrame>
        <p:nvGraphicFramePr>
          <p:cNvPr id="242729" name="Object 41"/>
          <p:cNvGraphicFramePr>
            <a:graphicFrameLocks noChangeAspect="1"/>
          </p:cNvGraphicFramePr>
          <p:nvPr/>
        </p:nvGraphicFramePr>
        <p:xfrm>
          <a:off x="1979613" y="4959350"/>
          <a:ext cx="18907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1" name="Equation" r:id="rId23" imgW="1838279" imgH="476176" progId="Equation.DSMT4">
                  <p:embed/>
                </p:oleObj>
              </mc:Choice>
              <mc:Fallback>
                <p:oleObj name="Equation" r:id="rId23" imgW="1838279" imgH="476176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4959350"/>
                        <a:ext cx="189071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730" name="Text Box 42"/>
          <p:cNvSpPr txBox="1">
            <a:spLocks noChangeArrowheads="1"/>
          </p:cNvSpPr>
          <p:nvPr/>
        </p:nvSpPr>
        <p:spPr bwMode="auto">
          <a:xfrm>
            <a:off x="2339975" y="5800725"/>
            <a:ext cx="4032250" cy="51911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注意解题的描述逻辑！</a:t>
            </a:r>
            <a:endParaRPr kumimoji="1" lang="zh-CN" altLang="en-US">
              <a:solidFill>
                <a:srgbClr val="0000FF"/>
              </a:solidFill>
            </a:endParaRPr>
          </a:p>
        </p:txBody>
      </p:sp>
      <p:grpSp>
        <p:nvGrpSpPr>
          <p:cNvPr id="16412" name="Group 43"/>
          <p:cNvGrpSpPr>
            <a:grpSpLocks/>
          </p:cNvGrpSpPr>
          <p:nvPr/>
        </p:nvGrpSpPr>
        <p:grpSpPr bwMode="auto">
          <a:xfrm>
            <a:off x="6011863" y="998538"/>
            <a:ext cx="2933700" cy="3051175"/>
            <a:chOff x="3576" y="1246"/>
            <a:chExt cx="1848" cy="1922"/>
          </a:xfrm>
        </p:grpSpPr>
        <p:graphicFrame>
          <p:nvGraphicFramePr>
            <p:cNvPr id="16422" name="Object 44"/>
            <p:cNvGraphicFramePr>
              <a:graphicFrameLocks noChangeAspect="1"/>
            </p:cNvGraphicFramePr>
            <p:nvPr/>
          </p:nvGraphicFramePr>
          <p:xfrm>
            <a:off x="3576" y="1246"/>
            <a:ext cx="1848" cy="18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22" name="位图图像" r:id="rId25" imgW="0" imgH="0" progId="Paint.Picture">
                    <p:embed/>
                  </p:oleObj>
                </mc:Choice>
                <mc:Fallback>
                  <p:oleObj name="位图图像" r:id="rId25" imgW="0" imgH="0" progId="Paint.Picture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6" y="1246"/>
                          <a:ext cx="1848" cy="18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23" name="Object 45"/>
            <p:cNvGraphicFramePr>
              <a:graphicFrameLocks noChangeAspect="1"/>
            </p:cNvGraphicFramePr>
            <p:nvPr/>
          </p:nvGraphicFramePr>
          <p:xfrm>
            <a:off x="5240" y="2978"/>
            <a:ext cx="184" cy="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23" name="Equation" r:id="rId27" imgW="247557" imgH="257175" progId="Equation.3">
                    <p:embed/>
                  </p:oleObj>
                </mc:Choice>
                <mc:Fallback>
                  <p:oleObj name="Equation" r:id="rId27" imgW="247557" imgH="257175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40" y="2978"/>
                          <a:ext cx="184" cy="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24" name="Object 46"/>
            <p:cNvGraphicFramePr>
              <a:graphicFrameLocks noChangeAspect="1"/>
            </p:cNvGraphicFramePr>
            <p:nvPr/>
          </p:nvGraphicFramePr>
          <p:xfrm>
            <a:off x="3986" y="1807"/>
            <a:ext cx="622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24" name="Equation" r:id="rId29" imgW="981196" imgH="447712" progId="Equation.3">
                    <p:embed/>
                  </p:oleObj>
                </mc:Choice>
                <mc:Fallback>
                  <p:oleObj name="Equation" r:id="rId29" imgW="981196" imgH="447712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6" y="1807"/>
                          <a:ext cx="622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25" name="Object 47"/>
            <p:cNvGraphicFramePr>
              <a:graphicFrameLocks noChangeAspect="1"/>
            </p:cNvGraphicFramePr>
            <p:nvPr/>
          </p:nvGraphicFramePr>
          <p:xfrm>
            <a:off x="3663" y="2976"/>
            <a:ext cx="129" cy="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25" name="Equation" r:id="rId31" imgW="161916" imgH="180826" progId="Equation.3">
                    <p:embed/>
                  </p:oleObj>
                </mc:Choice>
                <mc:Fallback>
                  <p:oleObj name="Equation" r:id="rId31" imgW="161916" imgH="180826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3" y="2976"/>
                          <a:ext cx="129" cy="1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26" name="Object 48"/>
            <p:cNvGraphicFramePr>
              <a:graphicFrameLocks noChangeAspect="1"/>
            </p:cNvGraphicFramePr>
            <p:nvPr/>
          </p:nvGraphicFramePr>
          <p:xfrm>
            <a:off x="3639" y="1345"/>
            <a:ext cx="153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26" name="Equation" r:id="rId33" imgW="200053" imgH="257175" progId="Equation.3">
                    <p:embed/>
                  </p:oleObj>
                </mc:Choice>
                <mc:Fallback>
                  <p:oleObj name="Equation" r:id="rId33" imgW="200053" imgH="257175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9" y="1345"/>
                          <a:ext cx="153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2738" name="Line 50"/>
          <p:cNvSpPr>
            <a:spLocks noChangeShapeType="1"/>
          </p:cNvSpPr>
          <p:nvPr/>
        </p:nvSpPr>
        <p:spPr bwMode="auto">
          <a:xfrm>
            <a:off x="6964363" y="2762250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42739" name="Object 51"/>
          <p:cNvGraphicFramePr>
            <a:graphicFrameLocks noChangeAspect="1"/>
          </p:cNvGraphicFramePr>
          <p:nvPr/>
        </p:nvGraphicFramePr>
        <p:xfrm>
          <a:off x="6859588" y="3860800"/>
          <a:ext cx="180975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7" name="Equation" r:id="rId35" imgW="209420" imgH="180826" progId="Equation.3">
                  <p:embed/>
                </p:oleObj>
              </mc:Choice>
              <mc:Fallback>
                <p:oleObj name="Equation" r:id="rId35" imgW="209420" imgH="180826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9588" y="3860800"/>
                        <a:ext cx="180975" cy="1619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740" name="Line 52"/>
          <p:cNvSpPr>
            <a:spLocks noChangeShapeType="1"/>
          </p:cNvSpPr>
          <p:nvPr/>
        </p:nvSpPr>
        <p:spPr bwMode="auto">
          <a:xfrm>
            <a:off x="7116763" y="2643188"/>
            <a:ext cx="0" cy="104298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42741" name="Object 53"/>
          <p:cNvGraphicFramePr>
            <a:graphicFrameLocks noChangeAspect="1"/>
          </p:cNvGraphicFramePr>
          <p:nvPr/>
        </p:nvGraphicFramePr>
        <p:xfrm>
          <a:off x="7061200" y="3805238"/>
          <a:ext cx="679450" cy="20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8" name="Equation" r:id="rId37" imgW="1009631" imgH="257175" progId="Equation.3">
                  <p:embed/>
                </p:oleObj>
              </mc:Choice>
              <mc:Fallback>
                <p:oleObj name="Equation" r:id="rId37" imgW="1009631" imgH="257175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1200" y="3805238"/>
                        <a:ext cx="679450" cy="2016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743" name="Object 55"/>
          <p:cNvGraphicFramePr>
            <a:graphicFrameLocks noChangeAspect="1"/>
          </p:cNvGraphicFramePr>
          <p:nvPr/>
        </p:nvGraphicFramePr>
        <p:xfrm>
          <a:off x="8035925" y="2071688"/>
          <a:ext cx="65087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9" name="Equation" r:id="rId39" imgW="628594" imgH="352276" progId="Equation.3">
                  <p:embed/>
                </p:oleObj>
              </mc:Choice>
              <mc:Fallback>
                <p:oleObj name="Equation" r:id="rId39" imgW="628594" imgH="352276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5925" y="2071688"/>
                        <a:ext cx="650875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744" name="Object 56"/>
          <p:cNvGraphicFramePr>
            <a:graphicFrameLocks noChangeAspect="1"/>
          </p:cNvGraphicFramePr>
          <p:nvPr/>
        </p:nvGraphicFramePr>
        <p:xfrm>
          <a:off x="7866063" y="3689350"/>
          <a:ext cx="165100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0" name="Equation" r:id="rId41" imgW="123779" imgH="247799" progId="Equation.3">
                  <p:embed/>
                </p:oleObj>
              </mc:Choice>
              <mc:Fallback>
                <p:oleObj name="Equation" r:id="rId41" imgW="123779" imgH="247799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6063" y="3689350"/>
                        <a:ext cx="165100" cy="28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745" name="Line 57"/>
          <p:cNvSpPr>
            <a:spLocks noChangeShapeType="1"/>
          </p:cNvSpPr>
          <p:nvPr/>
        </p:nvSpPr>
        <p:spPr bwMode="auto">
          <a:xfrm>
            <a:off x="7956550" y="2222500"/>
            <a:ext cx="0" cy="1439863"/>
          </a:xfrm>
          <a:prstGeom prst="line">
            <a:avLst/>
          </a:prstGeom>
          <a:noFill/>
          <a:ln w="19050">
            <a:solidFill>
              <a:srgbClr val="0000FF"/>
            </a:solidFill>
            <a:prstDash val="lgDashDot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6420" name="Object 49"/>
          <p:cNvGraphicFramePr>
            <a:graphicFrameLocks noChangeAspect="1"/>
          </p:cNvGraphicFramePr>
          <p:nvPr/>
        </p:nvGraphicFramePr>
        <p:xfrm>
          <a:off x="7556500" y="2613025"/>
          <a:ext cx="95408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1" name="Equation" r:id="rId43" imgW="943059" imgH="447712" progId="Equation.3">
                  <p:embed/>
                </p:oleObj>
              </mc:Choice>
              <mc:Fallback>
                <p:oleObj name="Equation" r:id="rId43" imgW="943059" imgH="447712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0" y="2613025"/>
                        <a:ext cx="95408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742" name="Rectangle 54"/>
          <p:cNvSpPr>
            <a:spLocks noChangeArrowheads="1"/>
          </p:cNvSpPr>
          <p:nvPr/>
        </p:nvSpPr>
        <p:spPr bwMode="auto">
          <a:xfrm>
            <a:off x="6964363" y="2781300"/>
            <a:ext cx="152400" cy="735013"/>
          </a:xfrm>
          <a:prstGeom prst="rect">
            <a:avLst/>
          </a:prstGeom>
          <a:solidFill>
            <a:srgbClr val="00FFFF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2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427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2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2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2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2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2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2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2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42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42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2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4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2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42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42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42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42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42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4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42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42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4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42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42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42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4" grpId="0" autoUpdateAnimBg="0"/>
      <p:bldP spid="242695" grpId="0" animBg="1"/>
      <p:bldP spid="242698" grpId="0" autoUpdateAnimBg="0"/>
      <p:bldP spid="242714" grpId="0" animBg="1"/>
      <p:bldP spid="242716" grpId="0" animBg="1"/>
      <p:bldP spid="242724" grpId="0"/>
      <p:bldP spid="242725" grpId="0"/>
      <p:bldP spid="242726" grpId="0"/>
      <p:bldP spid="242727" grpId="0"/>
      <p:bldP spid="242728" grpId="0"/>
      <p:bldP spid="242730" grpId="0" animBg="1"/>
      <p:bldP spid="242730" grpId="1" animBg="1"/>
      <p:bldP spid="242738" grpId="0" animBg="1"/>
      <p:bldP spid="242740" grpId="0" animBg="1"/>
      <p:bldP spid="242745" grpId="0" animBg="1"/>
      <p:bldP spid="242742" grpId="0" animBg="1"/>
      <p:bldP spid="43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33375"/>
            <a:ext cx="776605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12.</a:t>
            </a:r>
            <a:r>
              <a:rPr lang="en-US" altLang="zh-CN" sz="2800" smtClean="0">
                <a:ea typeface="楷体_GB2312" pitchFamily="49" charset="-122"/>
              </a:rPr>
              <a:t> 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一平面经过半径为</a:t>
            </a:r>
            <a:r>
              <a:rPr lang="en-US" altLang="zh-CN" sz="2800" i="1" smtClean="0">
                <a:ea typeface="楷体_GB2312" pitchFamily="49" charset="-122"/>
              </a:rPr>
              <a:t>R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的圆柱体的底圆中心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,</a:t>
            </a:r>
            <a:endParaRPr lang="en-US" altLang="zh-CN" sz="2800" smtClean="0">
              <a:ea typeface="楷体_GB2312" pitchFamily="49" charset="-122"/>
            </a:endParaRPr>
          </a:p>
        </p:txBody>
      </p:sp>
      <p:sp>
        <p:nvSpPr>
          <p:cNvPr id="44035" name="Text Box 7"/>
          <p:cNvSpPr txBox="1">
            <a:spLocks noChangeArrowheads="1"/>
          </p:cNvSpPr>
          <p:nvPr/>
        </p:nvSpPr>
        <p:spPr bwMode="auto">
          <a:xfrm>
            <a:off x="8077200" y="347663"/>
            <a:ext cx="609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并</a:t>
            </a:r>
          </a:p>
        </p:txBody>
      </p:sp>
      <p:sp>
        <p:nvSpPr>
          <p:cNvPr id="44036" name="Text Box 8"/>
          <p:cNvSpPr txBox="1">
            <a:spLocks noChangeArrowheads="1"/>
          </p:cNvSpPr>
          <p:nvPr/>
        </p:nvSpPr>
        <p:spPr bwMode="auto">
          <a:xfrm>
            <a:off x="152400" y="957263"/>
            <a:ext cx="2971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与底面交成 </a:t>
            </a:r>
            <a:r>
              <a:rPr kumimoji="1" lang="zh-CN" altLang="en-US" i="1">
                <a:sym typeface="Symbol" pitchFamily="18" charset="2"/>
              </a:rPr>
              <a:t> </a:t>
            </a:r>
            <a:r>
              <a:rPr kumimoji="1" lang="zh-CN" altLang="en-US"/>
              <a:t>角</a:t>
            </a:r>
            <a:r>
              <a:rPr kumimoji="1" lang="en-US" altLang="zh-CN"/>
              <a:t>,</a:t>
            </a:r>
          </a:p>
        </p:txBody>
      </p:sp>
      <p:sp>
        <p:nvSpPr>
          <p:cNvPr id="44038" name="Text Box 24"/>
          <p:cNvSpPr txBox="1">
            <a:spLocks noChangeArrowheads="1"/>
          </p:cNvSpPr>
          <p:nvPr/>
        </p:nvSpPr>
        <p:spPr bwMode="auto">
          <a:xfrm>
            <a:off x="2895600" y="957263"/>
            <a:ext cx="6019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计算该平面截圆柱体所得立体的体积</a:t>
            </a:r>
            <a:r>
              <a:rPr kumimoji="1" lang="en-US" altLang="zh-CN"/>
              <a:t>.</a:t>
            </a:r>
          </a:p>
        </p:txBody>
      </p:sp>
      <p:sp>
        <p:nvSpPr>
          <p:cNvPr id="44039" name="Freeform 2"/>
          <p:cNvSpPr>
            <a:spLocks/>
          </p:cNvSpPr>
          <p:nvPr/>
        </p:nvSpPr>
        <p:spPr bwMode="auto">
          <a:xfrm>
            <a:off x="2555875" y="3286125"/>
            <a:ext cx="1960563" cy="3213100"/>
          </a:xfrm>
          <a:custGeom>
            <a:avLst/>
            <a:gdLst>
              <a:gd name="T0" fmla="*/ 0 w 1235"/>
              <a:gd name="T1" fmla="*/ 0 h 2024"/>
              <a:gd name="T2" fmla="*/ 2147483647 w 1235"/>
              <a:gd name="T3" fmla="*/ 2147483647 h 202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235" h="2024">
                <a:moveTo>
                  <a:pt x="0" y="0"/>
                </a:moveTo>
                <a:lnTo>
                  <a:pt x="1235" y="2024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4040" name="Freeform 10" descr="球体"/>
          <p:cNvSpPr>
            <a:spLocks/>
          </p:cNvSpPr>
          <p:nvPr/>
        </p:nvSpPr>
        <p:spPr bwMode="auto">
          <a:xfrm>
            <a:off x="2676525" y="2354263"/>
            <a:ext cx="3387725" cy="3632200"/>
          </a:xfrm>
          <a:custGeom>
            <a:avLst/>
            <a:gdLst>
              <a:gd name="T0" fmla="*/ 0 w 2134"/>
              <a:gd name="T1" fmla="*/ 2147483647 h 2288"/>
              <a:gd name="T2" fmla="*/ 2147483647 w 2134"/>
              <a:gd name="T3" fmla="*/ 2147483647 h 2288"/>
              <a:gd name="T4" fmla="*/ 2147483647 w 2134"/>
              <a:gd name="T5" fmla="*/ 2147483647 h 2288"/>
              <a:gd name="T6" fmla="*/ 2147483647 w 2134"/>
              <a:gd name="T7" fmla="*/ 2147483647 h 2288"/>
              <a:gd name="T8" fmla="*/ 2147483647 w 2134"/>
              <a:gd name="T9" fmla="*/ 2147483647 h 2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34" h="2288">
                <a:moveTo>
                  <a:pt x="0" y="719"/>
                </a:moveTo>
                <a:cubicBezTo>
                  <a:pt x="204" y="617"/>
                  <a:pt x="887" y="204"/>
                  <a:pt x="1223" y="108"/>
                </a:cubicBezTo>
                <a:cubicBezTo>
                  <a:pt x="1559" y="12"/>
                  <a:pt x="1894" y="0"/>
                  <a:pt x="2014" y="144"/>
                </a:cubicBezTo>
                <a:cubicBezTo>
                  <a:pt x="2134" y="288"/>
                  <a:pt x="2117" y="615"/>
                  <a:pt x="1941" y="972"/>
                </a:cubicBezTo>
                <a:cubicBezTo>
                  <a:pt x="1765" y="1329"/>
                  <a:pt x="1164" y="2014"/>
                  <a:pt x="960" y="2288"/>
                </a:cubicBezTo>
              </a:path>
            </a:pathLst>
          </a:custGeom>
          <a:pattFill prst="sphere">
            <a:fgClr>
              <a:srgbClr val="FFCC99"/>
            </a:fgClr>
            <a:bgClr>
              <a:srgbClr val="FFFF00"/>
            </a:bgClr>
          </a:pattFill>
          <a:ln w="38100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4041" name="Text Box 6"/>
          <p:cNvSpPr txBox="1">
            <a:spLocks noChangeArrowheads="1"/>
          </p:cNvSpPr>
          <p:nvPr/>
        </p:nvSpPr>
        <p:spPr bwMode="auto">
          <a:xfrm>
            <a:off x="3140075" y="451485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400" b="1" i="1"/>
              <a:t>o</a:t>
            </a:r>
            <a:endParaRPr kumimoji="1" lang="en-US" altLang="zh-CN" sz="2400" b="1"/>
          </a:p>
        </p:txBody>
      </p:sp>
      <p:sp>
        <p:nvSpPr>
          <p:cNvPr id="44042" name="Text Box 7"/>
          <p:cNvSpPr txBox="1">
            <a:spLocks noChangeArrowheads="1"/>
          </p:cNvSpPr>
          <p:nvPr/>
        </p:nvSpPr>
        <p:spPr bwMode="auto">
          <a:xfrm>
            <a:off x="8108950" y="4714875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400" b="1" i="1"/>
              <a:t>y</a:t>
            </a:r>
            <a:endParaRPr kumimoji="1" lang="en-US" altLang="zh-CN" sz="2400" b="1"/>
          </a:p>
        </p:txBody>
      </p:sp>
      <p:sp>
        <p:nvSpPr>
          <p:cNvPr id="44043" name="Text Box 8"/>
          <p:cNvSpPr txBox="1">
            <a:spLocks noChangeArrowheads="1"/>
          </p:cNvSpPr>
          <p:nvPr/>
        </p:nvSpPr>
        <p:spPr bwMode="auto">
          <a:xfrm>
            <a:off x="5949950" y="4724400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>
                <a:solidFill>
                  <a:srgbClr val="009900"/>
                </a:solidFill>
              </a:rPr>
              <a:t>R</a:t>
            </a:r>
            <a:endParaRPr kumimoji="1" lang="en-US" altLang="zh-CN" sz="2000" b="1">
              <a:solidFill>
                <a:srgbClr val="009900"/>
              </a:solidFill>
            </a:endParaRPr>
          </a:p>
        </p:txBody>
      </p:sp>
      <p:sp>
        <p:nvSpPr>
          <p:cNvPr id="29" name="Freeform 11"/>
          <p:cNvSpPr>
            <a:spLocks/>
          </p:cNvSpPr>
          <p:nvPr/>
        </p:nvSpPr>
        <p:spPr bwMode="auto">
          <a:xfrm>
            <a:off x="2684463" y="3506788"/>
            <a:ext cx="1506537" cy="2459037"/>
          </a:xfrm>
          <a:custGeom>
            <a:avLst/>
            <a:gdLst>
              <a:gd name="T0" fmla="*/ 0 w 949"/>
              <a:gd name="T1" fmla="*/ 0 h 1549"/>
              <a:gd name="T2" fmla="*/ 2147483647 w 949"/>
              <a:gd name="T3" fmla="*/ 2147483647 h 1549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949" h="1549">
                <a:moveTo>
                  <a:pt x="0" y="0"/>
                </a:moveTo>
                <a:lnTo>
                  <a:pt x="949" y="1549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4045" name="Text Box 30"/>
          <p:cNvSpPr txBox="1">
            <a:spLocks noChangeArrowheads="1"/>
          </p:cNvSpPr>
          <p:nvPr/>
        </p:nvSpPr>
        <p:spPr bwMode="auto">
          <a:xfrm>
            <a:off x="2225675" y="3352800"/>
            <a:ext cx="481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>
                <a:solidFill>
                  <a:srgbClr val="009900"/>
                </a:solidFill>
              </a:rPr>
              <a:t>–</a:t>
            </a:r>
            <a:r>
              <a:rPr kumimoji="1" lang="en-US" altLang="zh-CN" sz="2000" b="1" i="1">
                <a:solidFill>
                  <a:srgbClr val="009900"/>
                </a:solidFill>
              </a:rPr>
              <a:t>R</a:t>
            </a:r>
            <a:endParaRPr kumimoji="1" lang="en-US" altLang="zh-CN" sz="2000" b="1">
              <a:solidFill>
                <a:srgbClr val="009900"/>
              </a:solidFill>
            </a:endParaRPr>
          </a:p>
        </p:txBody>
      </p:sp>
      <p:sp>
        <p:nvSpPr>
          <p:cNvPr id="44046" name="Text Box 31"/>
          <p:cNvSpPr txBox="1">
            <a:spLocks noChangeArrowheads="1"/>
          </p:cNvSpPr>
          <p:nvPr/>
        </p:nvSpPr>
        <p:spPr bwMode="auto">
          <a:xfrm>
            <a:off x="3933825" y="5883275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>
                <a:solidFill>
                  <a:srgbClr val="009900"/>
                </a:solidFill>
              </a:rPr>
              <a:t>R</a:t>
            </a:r>
            <a:endParaRPr kumimoji="1" lang="en-US" altLang="zh-CN" sz="2000" b="1">
              <a:solidFill>
                <a:srgbClr val="009900"/>
              </a:solidFill>
            </a:endParaRPr>
          </a:p>
        </p:txBody>
      </p:sp>
      <p:sp>
        <p:nvSpPr>
          <p:cNvPr id="44047" name="Arc 52"/>
          <p:cNvSpPr>
            <a:spLocks/>
          </p:cNvSpPr>
          <p:nvPr/>
        </p:nvSpPr>
        <p:spPr bwMode="auto">
          <a:xfrm>
            <a:off x="2700338" y="3459163"/>
            <a:ext cx="3257550" cy="1279525"/>
          </a:xfrm>
          <a:custGeom>
            <a:avLst/>
            <a:gdLst>
              <a:gd name="T0" fmla="*/ 0 w 27813"/>
              <a:gd name="T1" fmla="*/ 2147483647 h 21600"/>
              <a:gd name="T2" fmla="*/ 2147483647 w 27813"/>
              <a:gd name="T3" fmla="*/ 2147483647 h 21600"/>
              <a:gd name="T4" fmla="*/ 2147483647 w 27813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7813" h="21600" fill="none" extrusionOk="0">
                <a:moveTo>
                  <a:pt x="-1" y="912"/>
                </a:moveTo>
                <a:cubicBezTo>
                  <a:pt x="2015" y="307"/>
                  <a:pt x="4108" y="-1"/>
                  <a:pt x="6213" y="0"/>
                </a:cubicBezTo>
                <a:cubicBezTo>
                  <a:pt x="18142" y="0"/>
                  <a:pt x="27813" y="9670"/>
                  <a:pt x="27813" y="21600"/>
                </a:cubicBezTo>
              </a:path>
              <a:path w="27813" h="21600" stroke="0" extrusionOk="0">
                <a:moveTo>
                  <a:pt x="-1" y="912"/>
                </a:moveTo>
                <a:cubicBezTo>
                  <a:pt x="2015" y="307"/>
                  <a:pt x="4108" y="-1"/>
                  <a:pt x="6213" y="0"/>
                </a:cubicBezTo>
                <a:cubicBezTo>
                  <a:pt x="18142" y="0"/>
                  <a:pt x="27813" y="9670"/>
                  <a:pt x="27813" y="21600"/>
                </a:cubicBezTo>
                <a:lnTo>
                  <a:pt x="6213" y="21600"/>
                </a:lnTo>
                <a:lnTo>
                  <a:pt x="-1" y="912"/>
                </a:lnTo>
                <a:close/>
              </a:path>
            </a:pathLst>
          </a:custGeom>
          <a:noFill/>
          <a:ln w="38100" cap="rnd">
            <a:solidFill>
              <a:schemeClr val="accent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4048" name="Arc 53"/>
          <p:cNvSpPr>
            <a:spLocks/>
          </p:cNvSpPr>
          <p:nvPr/>
        </p:nvSpPr>
        <p:spPr bwMode="auto">
          <a:xfrm>
            <a:off x="3441700" y="4708525"/>
            <a:ext cx="2530475" cy="1252538"/>
          </a:xfrm>
          <a:custGeom>
            <a:avLst/>
            <a:gdLst>
              <a:gd name="T0" fmla="*/ 2147483647 w 21600"/>
              <a:gd name="T1" fmla="*/ 0 h 21137"/>
              <a:gd name="T2" fmla="*/ 2147483647 w 21600"/>
              <a:gd name="T3" fmla="*/ 2147483647 h 21137"/>
              <a:gd name="T4" fmla="*/ 0 w 21600"/>
              <a:gd name="T5" fmla="*/ 2147483647 h 2113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137" fill="none" extrusionOk="0">
                <a:moveTo>
                  <a:pt x="21594" y="0"/>
                </a:moveTo>
                <a:cubicBezTo>
                  <a:pt x="21598" y="157"/>
                  <a:pt x="21600" y="314"/>
                  <a:pt x="21600" y="472"/>
                </a:cubicBezTo>
                <a:cubicBezTo>
                  <a:pt x="21600" y="9979"/>
                  <a:pt x="15383" y="18368"/>
                  <a:pt x="6287" y="21136"/>
                </a:cubicBezTo>
              </a:path>
              <a:path w="21600" h="21137" stroke="0" extrusionOk="0">
                <a:moveTo>
                  <a:pt x="21594" y="0"/>
                </a:moveTo>
                <a:cubicBezTo>
                  <a:pt x="21598" y="157"/>
                  <a:pt x="21600" y="314"/>
                  <a:pt x="21600" y="472"/>
                </a:cubicBezTo>
                <a:cubicBezTo>
                  <a:pt x="21600" y="9979"/>
                  <a:pt x="15383" y="18368"/>
                  <a:pt x="6287" y="21136"/>
                </a:cubicBezTo>
                <a:lnTo>
                  <a:pt x="0" y="472"/>
                </a:lnTo>
                <a:lnTo>
                  <a:pt x="21594" y="0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4" name="Rectangle 59"/>
          <p:cNvSpPr>
            <a:spLocks noChangeArrowheads="1"/>
          </p:cNvSpPr>
          <p:nvPr/>
        </p:nvSpPr>
        <p:spPr bwMode="auto">
          <a:xfrm>
            <a:off x="3413125" y="2247900"/>
            <a:ext cx="2505075" cy="2505075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4189413" y="3048000"/>
            <a:ext cx="1801812" cy="2932113"/>
          </a:xfrm>
          <a:custGeom>
            <a:avLst/>
            <a:gdLst>
              <a:gd name="T0" fmla="*/ 0 w 1135"/>
              <a:gd name="T1" fmla="*/ 1847 h 1847"/>
              <a:gd name="T2" fmla="*/ 321 w 1135"/>
              <a:gd name="T3" fmla="*/ 1433 h 1847"/>
              <a:gd name="T4" fmla="*/ 517 w 1135"/>
              <a:gd name="T5" fmla="*/ 1184 h 1847"/>
              <a:gd name="T6" fmla="*/ 619 w 1135"/>
              <a:gd name="T7" fmla="*/ 1050 h 1847"/>
              <a:gd name="T8" fmla="*/ 718 w 1135"/>
              <a:gd name="T9" fmla="*/ 918 h 1847"/>
              <a:gd name="T10" fmla="*/ 810 w 1135"/>
              <a:gd name="T11" fmla="*/ 785 h 1847"/>
              <a:gd name="T12" fmla="*/ 897 w 1135"/>
              <a:gd name="T13" fmla="*/ 636 h 1847"/>
              <a:gd name="T14" fmla="*/ 973 w 1135"/>
              <a:gd name="T15" fmla="*/ 488 h 1847"/>
              <a:gd name="T16" fmla="*/ 1049 w 1135"/>
              <a:gd name="T17" fmla="*/ 284 h 1847"/>
              <a:gd name="T18" fmla="*/ 1102 w 1135"/>
              <a:gd name="T19" fmla="*/ 159 h 1847"/>
              <a:gd name="T20" fmla="*/ 1123 w 1135"/>
              <a:gd name="T21" fmla="*/ 69 h 1847"/>
              <a:gd name="T22" fmla="*/ 1135 w 1135"/>
              <a:gd name="T23" fmla="*/ 0 h 1847"/>
              <a:gd name="T24" fmla="*/ 1135 w 1135"/>
              <a:gd name="T25" fmla="*/ 1077 h 1847"/>
              <a:gd name="T26" fmla="*/ 1090 w 1135"/>
              <a:gd name="T27" fmla="*/ 1233 h 1847"/>
              <a:gd name="T28" fmla="*/ 1045 w 1135"/>
              <a:gd name="T29" fmla="*/ 1322 h 1847"/>
              <a:gd name="T30" fmla="*/ 991 w 1135"/>
              <a:gd name="T31" fmla="*/ 1389 h 1847"/>
              <a:gd name="T32" fmla="*/ 918 w 1135"/>
              <a:gd name="T33" fmla="*/ 1466 h 1847"/>
              <a:gd name="T34" fmla="*/ 858 w 1135"/>
              <a:gd name="T35" fmla="*/ 1515 h 1847"/>
              <a:gd name="T36" fmla="*/ 766 w 1135"/>
              <a:gd name="T37" fmla="*/ 1578 h 1847"/>
              <a:gd name="T38" fmla="*/ 691 w 1135"/>
              <a:gd name="T39" fmla="*/ 1622 h 1847"/>
              <a:gd name="T40" fmla="*/ 597 w 1135"/>
              <a:gd name="T41" fmla="*/ 1668 h 1847"/>
              <a:gd name="T42" fmla="*/ 474 w 1135"/>
              <a:gd name="T43" fmla="*/ 1716 h 1847"/>
              <a:gd name="T44" fmla="*/ 340 w 1135"/>
              <a:gd name="T45" fmla="*/ 1761 h 1847"/>
              <a:gd name="T46" fmla="*/ 196 w 1135"/>
              <a:gd name="T47" fmla="*/ 1800 h 1847"/>
              <a:gd name="T48" fmla="*/ 69 w 1135"/>
              <a:gd name="T49" fmla="*/ 1827 h 1847"/>
              <a:gd name="T50" fmla="*/ 0 w 1135"/>
              <a:gd name="T51" fmla="*/ 1847 h 1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35" h="1847">
                <a:moveTo>
                  <a:pt x="0" y="1847"/>
                </a:moveTo>
                <a:lnTo>
                  <a:pt x="321" y="1433"/>
                </a:lnTo>
                <a:lnTo>
                  <a:pt x="517" y="1184"/>
                </a:lnTo>
                <a:lnTo>
                  <a:pt x="619" y="1050"/>
                </a:lnTo>
                <a:lnTo>
                  <a:pt x="718" y="918"/>
                </a:lnTo>
                <a:lnTo>
                  <a:pt x="810" y="785"/>
                </a:lnTo>
                <a:lnTo>
                  <a:pt x="897" y="636"/>
                </a:lnTo>
                <a:lnTo>
                  <a:pt x="973" y="488"/>
                </a:lnTo>
                <a:lnTo>
                  <a:pt x="1049" y="284"/>
                </a:lnTo>
                <a:lnTo>
                  <a:pt x="1102" y="159"/>
                </a:lnTo>
                <a:lnTo>
                  <a:pt x="1123" y="69"/>
                </a:lnTo>
                <a:lnTo>
                  <a:pt x="1135" y="0"/>
                </a:lnTo>
                <a:lnTo>
                  <a:pt x="1135" y="1077"/>
                </a:lnTo>
                <a:lnTo>
                  <a:pt x="1090" y="1233"/>
                </a:lnTo>
                <a:lnTo>
                  <a:pt x="1045" y="1322"/>
                </a:lnTo>
                <a:lnTo>
                  <a:pt x="991" y="1389"/>
                </a:lnTo>
                <a:lnTo>
                  <a:pt x="918" y="1466"/>
                </a:lnTo>
                <a:lnTo>
                  <a:pt x="858" y="1515"/>
                </a:lnTo>
                <a:lnTo>
                  <a:pt x="766" y="1578"/>
                </a:lnTo>
                <a:lnTo>
                  <a:pt x="691" y="1622"/>
                </a:lnTo>
                <a:lnTo>
                  <a:pt x="597" y="1668"/>
                </a:lnTo>
                <a:lnTo>
                  <a:pt x="474" y="1716"/>
                </a:lnTo>
                <a:lnTo>
                  <a:pt x="340" y="1761"/>
                </a:lnTo>
                <a:lnTo>
                  <a:pt x="196" y="1800"/>
                </a:lnTo>
                <a:lnTo>
                  <a:pt x="69" y="1827"/>
                </a:lnTo>
                <a:lnTo>
                  <a:pt x="0" y="1847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0" scaled="1"/>
          </a:gradFill>
          <a:ln w="28575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36" name="Freeform 56" descr="球体"/>
          <p:cNvSpPr>
            <a:spLocks/>
          </p:cNvSpPr>
          <p:nvPr/>
        </p:nvSpPr>
        <p:spPr bwMode="auto">
          <a:xfrm>
            <a:off x="3438525" y="2667000"/>
            <a:ext cx="2530475" cy="3314700"/>
          </a:xfrm>
          <a:custGeom>
            <a:avLst/>
            <a:gdLst>
              <a:gd name="T0" fmla="*/ 0 w 1594"/>
              <a:gd name="T1" fmla="*/ 2147483647 h 2088"/>
              <a:gd name="T2" fmla="*/ 2147483647 w 1594"/>
              <a:gd name="T3" fmla="*/ 2147483647 h 2088"/>
              <a:gd name="T4" fmla="*/ 2147483647 w 1594"/>
              <a:gd name="T5" fmla="*/ 2147483647 h 2088"/>
              <a:gd name="T6" fmla="*/ 2147483647 w 1594"/>
              <a:gd name="T7" fmla="*/ 2147483647 h 2088"/>
              <a:gd name="T8" fmla="*/ 2147483647 w 1594"/>
              <a:gd name="T9" fmla="*/ 2147483647 h 2088"/>
              <a:gd name="T10" fmla="*/ 2147483647 w 1594"/>
              <a:gd name="T11" fmla="*/ 2147483647 h 2088"/>
              <a:gd name="T12" fmla="*/ 2147483647 w 1594"/>
              <a:gd name="T13" fmla="*/ 2147483647 h 2088"/>
              <a:gd name="T14" fmla="*/ 2147483647 w 1594"/>
              <a:gd name="T15" fmla="*/ 2147483647 h 2088"/>
              <a:gd name="T16" fmla="*/ 2147483647 w 1594"/>
              <a:gd name="T17" fmla="*/ 2147483647 h 2088"/>
              <a:gd name="T18" fmla="*/ 2147483647 w 1594"/>
              <a:gd name="T19" fmla="*/ 2147483647 h 2088"/>
              <a:gd name="T20" fmla="*/ 2147483647 w 1594"/>
              <a:gd name="T21" fmla="*/ 2147483647 h 2088"/>
              <a:gd name="T22" fmla="*/ 2147483647 w 1594"/>
              <a:gd name="T23" fmla="*/ 2147483647 h 2088"/>
              <a:gd name="T24" fmla="*/ 2147483647 w 1594"/>
              <a:gd name="T25" fmla="*/ 2147483647 h 2088"/>
              <a:gd name="T26" fmla="*/ 2147483647 w 1594"/>
              <a:gd name="T27" fmla="*/ 0 h 208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594" h="2088">
                <a:moveTo>
                  <a:pt x="0" y="1310"/>
                </a:moveTo>
                <a:lnTo>
                  <a:pt x="477" y="2088"/>
                </a:lnTo>
                <a:lnTo>
                  <a:pt x="1154" y="1208"/>
                </a:lnTo>
                <a:lnTo>
                  <a:pt x="1272" y="1041"/>
                </a:lnTo>
                <a:lnTo>
                  <a:pt x="1362" y="892"/>
                </a:lnTo>
                <a:lnTo>
                  <a:pt x="1438" y="748"/>
                </a:lnTo>
                <a:lnTo>
                  <a:pt x="1491" y="639"/>
                </a:lnTo>
                <a:lnTo>
                  <a:pt x="1533" y="543"/>
                </a:lnTo>
                <a:lnTo>
                  <a:pt x="1560" y="450"/>
                </a:lnTo>
                <a:lnTo>
                  <a:pt x="1578" y="369"/>
                </a:lnTo>
                <a:lnTo>
                  <a:pt x="1590" y="272"/>
                </a:lnTo>
                <a:lnTo>
                  <a:pt x="1594" y="180"/>
                </a:lnTo>
                <a:lnTo>
                  <a:pt x="1586" y="84"/>
                </a:lnTo>
                <a:lnTo>
                  <a:pt x="1566" y="0"/>
                </a:lnTo>
              </a:path>
            </a:pathLst>
          </a:custGeom>
          <a:pattFill prst="sphere">
            <a:fgClr>
              <a:srgbClr val="FFCC99"/>
            </a:fgClr>
            <a:bgClr>
              <a:srgbClr val="FFFF00"/>
            </a:bgClr>
          </a:pattFill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44052" name="Group 18"/>
          <p:cNvGrpSpPr>
            <a:grpSpLocks/>
          </p:cNvGrpSpPr>
          <p:nvPr/>
        </p:nvGrpSpPr>
        <p:grpSpPr bwMode="auto">
          <a:xfrm>
            <a:off x="3463925" y="4752975"/>
            <a:ext cx="4805363" cy="3175"/>
            <a:chOff x="2182" y="2994"/>
            <a:chExt cx="3027" cy="2"/>
          </a:xfrm>
        </p:grpSpPr>
        <p:sp>
          <p:nvSpPr>
            <p:cNvPr id="44055" name="Freeform 19"/>
            <p:cNvSpPr>
              <a:spLocks/>
            </p:cNvSpPr>
            <p:nvPr/>
          </p:nvSpPr>
          <p:spPr bwMode="auto">
            <a:xfrm>
              <a:off x="3654" y="2994"/>
              <a:ext cx="1555" cy="1"/>
            </a:xfrm>
            <a:custGeom>
              <a:avLst/>
              <a:gdLst>
                <a:gd name="T0" fmla="*/ 0 w 1555"/>
                <a:gd name="T1" fmla="*/ 0 h 1"/>
                <a:gd name="T2" fmla="*/ 1555 w 1555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55" h="1">
                  <a:moveTo>
                    <a:pt x="0" y="0"/>
                  </a:moveTo>
                  <a:lnTo>
                    <a:pt x="1555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4056" name="Freeform 20"/>
            <p:cNvSpPr>
              <a:spLocks/>
            </p:cNvSpPr>
            <p:nvPr/>
          </p:nvSpPr>
          <p:spPr bwMode="auto">
            <a:xfrm>
              <a:off x="2182" y="2994"/>
              <a:ext cx="1486" cy="2"/>
            </a:xfrm>
            <a:custGeom>
              <a:avLst/>
              <a:gdLst>
                <a:gd name="T0" fmla="*/ 0 w 1486"/>
                <a:gd name="T1" fmla="*/ 0 h 2"/>
                <a:gd name="T2" fmla="*/ 1486 w 1486"/>
                <a:gd name="T3" fmla="*/ 2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86" h="2">
                  <a:moveTo>
                    <a:pt x="0" y="0"/>
                  </a:moveTo>
                  <a:lnTo>
                    <a:pt x="1486" y="2"/>
                  </a:lnTo>
                </a:path>
              </a:pathLst>
            </a:custGeom>
            <a:noFill/>
            <a:ln w="28575" cap="rnd" cmpd="sng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56" name="Arc 61"/>
          <p:cNvSpPr>
            <a:spLocks/>
          </p:cNvSpPr>
          <p:nvPr/>
        </p:nvSpPr>
        <p:spPr bwMode="auto">
          <a:xfrm>
            <a:off x="3433763" y="3652838"/>
            <a:ext cx="2162175" cy="1089025"/>
          </a:xfrm>
          <a:custGeom>
            <a:avLst/>
            <a:gdLst>
              <a:gd name="T0" fmla="*/ 2147483647 w 18459"/>
              <a:gd name="T1" fmla="*/ 0 h 18393"/>
              <a:gd name="T2" fmla="*/ 2147483647 w 18459"/>
              <a:gd name="T3" fmla="*/ 2147483647 h 18393"/>
              <a:gd name="T4" fmla="*/ 0 w 18459"/>
              <a:gd name="T5" fmla="*/ 2147483647 h 1839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459" h="18393" fill="none" extrusionOk="0">
                <a:moveTo>
                  <a:pt x="11325" y="-1"/>
                </a:moveTo>
                <a:cubicBezTo>
                  <a:pt x="14237" y="1793"/>
                  <a:pt x="16682" y="4252"/>
                  <a:pt x="18459" y="7175"/>
                </a:cubicBezTo>
              </a:path>
              <a:path w="18459" h="18393" stroke="0" extrusionOk="0">
                <a:moveTo>
                  <a:pt x="11325" y="-1"/>
                </a:moveTo>
                <a:cubicBezTo>
                  <a:pt x="14237" y="1793"/>
                  <a:pt x="16682" y="4252"/>
                  <a:pt x="18459" y="7175"/>
                </a:cubicBezTo>
                <a:lnTo>
                  <a:pt x="0" y="18393"/>
                </a:lnTo>
                <a:lnTo>
                  <a:pt x="11325" y="-1"/>
                </a:lnTo>
                <a:close/>
              </a:path>
            </a:pathLst>
          </a:custGeom>
          <a:noFill/>
          <a:ln w="38100" cap="rnd">
            <a:solidFill>
              <a:schemeClr val="accent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4054" name="Text Box 1034"/>
          <p:cNvSpPr txBox="1">
            <a:spLocks noChangeArrowheads="1"/>
          </p:cNvSpPr>
          <p:nvPr/>
        </p:nvSpPr>
        <p:spPr bwMode="auto">
          <a:xfrm>
            <a:off x="4038600" y="62484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400" b="1" i="1"/>
              <a:t>x</a:t>
            </a:r>
            <a:endParaRPr kumimoji="1" lang="en-US" altLang="zh-CN" sz="1800">
              <a:solidFill>
                <a:srgbClr val="FF0000"/>
              </a:solidFill>
            </a:endParaRPr>
          </a:p>
        </p:txBody>
      </p:sp>
      <p:sp>
        <p:nvSpPr>
          <p:cNvPr id="25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6" grpId="0" animBg="1"/>
      <p:bldP spid="56" grpId="0" animBg="1"/>
      <p:bldP spid="25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33375"/>
            <a:ext cx="776605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12.</a:t>
            </a:r>
            <a:r>
              <a:rPr lang="en-US" altLang="zh-CN" sz="2800" smtClean="0">
                <a:ea typeface="楷体_GB2312" pitchFamily="49" charset="-122"/>
              </a:rPr>
              <a:t> 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一平面经过半径为</a:t>
            </a:r>
            <a:r>
              <a:rPr lang="en-US" altLang="zh-CN" sz="2800" i="1" smtClean="0">
                <a:ea typeface="楷体_GB2312" pitchFamily="49" charset="-122"/>
              </a:rPr>
              <a:t>R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的圆柱体的底圆中心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,</a:t>
            </a:r>
            <a:endParaRPr lang="en-US" altLang="zh-CN" sz="2800" smtClean="0">
              <a:ea typeface="楷体_GB2312" pitchFamily="49" charset="-122"/>
            </a:endParaRPr>
          </a:p>
        </p:txBody>
      </p:sp>
      <p:sp>
        <p:nvSpPr>
          <p:cNvPr id="45059" name="Text Box 7"/>
          <p:cNvSpPr txBox="1">
            <a:spLocks noChangeArrowheads="1"/>
          </p:cNvSpPr>
          <p:nvPr/>
        </p:nvSpPr>
        <p:spPr bwMode="auto">
          <a:xfrm>
            <a:off x="8077200" y="347663"/>
            <a:ext cx="609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并</a:t>
            </a:r>
          </a:p>
        </p:txBody>
      </p:sp>
      <p:sp>
        <p:nvSpPr>
          <p:cNvPr id="45060" name="Text Box 8"/>
          <p:cNvSpPr txBox="1">
            <a:spLocks noChangeArrowheads="1"/>
          </p:cNvSpPr>
          <p:nvPr/>
        </p:nvSpPr>
        <p:spPr bwMode="auto">
          <a:xfrm>
            <a:off x="152400" y="957263"/>
            <a:ext cx="2971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与底面交成 </a:t>
            </a:r>
            <a:r>
              <a:rPr kumimoji="1" lang="zh-CN" altLang="en-US" i="1">
                <a:sym typeface="Symbol" pitchFamily="18" charset="2"/>
              </a:rPr>
              <a:t> </a:t>
            </a:r>
            <a:r>
              <a:rPr kumimoji="1" lang="zh-CN" altLang="en-US"/>
              <a:t>角</a:t>
            </a:r>
            <a:r>
              <a:rPr kumimoji="1" lang="en-US" altLang="zh-CN"/>
              <a:t>,</a:t>
            </a:r>
          </a:p>
        </p:txBody>
      </p:sp>
      <p:sp>
        <p:nvSpPr>
          <p:cNvPr id="45062" name="Text Box 24"/>
          <p:cNvSpPr txBox="1">
            <a:spLocks noChangeArrowheads="1"/>
          </p:cNvSpPr>
          <p:nvPr/>
        </p:nvSpPr>
        <p:spPr bwMode="auto">
          <a:xfrm>
            <a:off x="2895600" y="957263"/>
            <a:ext cx="6019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计算该平面截圆柱体所得立体的体积</a:t>
            </a:r>
            <a:r>
              <a:rPr kumimoji="1" lang="en-US" altLang="zh-CN"/>
              <a:t>.</a:t>
            </a:r>
          </a:p>
        </p:txBody>
      </p:sp>
      <p:sp>
        <p:nvSpPr>
          <p:cNvPr id="45063" name="Freeform 2"/>
          <p:cNvSpPr>
            <a:spLocks/>
          </p:cNvSpPr>
          <p:nvPr/>
        </p:nvSpPr>
        <p:spPr bwMode="auto">
          <a:xfrm>
            <a:off x="2555875" y="3286125"/>
            <a:ext cx="1960563" cy="3213100"/>
          </a:xfrm>
          <a:custGeom>
            <a:avLst/>
            <a:gdLst>
              <a:gd name="T0" fmla="*/ 0 w 1235"/>
              <a:gd name="T1" fmla="*/ 0 h 2024"/>
              <a:gd name="T2" fmla="*/ 2147483647 w 1235"/>
              <a:gd name="T3" fmla="*/ 2147483647 h 202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235" h="2024">
                <a:moveTo>
                  <a:pt x="0" y="0"/>
                </a:moveTo>
                <a:lnTo>
                  <a:pt x="1235" y="2024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5064" name="Freeform 3"/>
          <p:cNvSpPr>
            <a:spLocks/>
          </p:cNvSpPr>
          <p:nvPr/>
        </p:nvSpPr>
        <p:spPr bwMode="auto">
          <a:xfrm>
            <a:off x="5905500" y="3086100"/>
            <a:ext cx="1588" cy="1943100"/>
          </a:xfrm>
          <a:custGeom>
            <a:avLst/>
            <a:gdLst>
              <a:gd name="T0" fmla="*/ 0 w 1"/>
              <a:gd name="T1" fmla="*/ 0 h 1224"/>
              <a:gd name="T2" fmla="*/ 0 w 1"/>
              <a:gd name="T3" fmla="*/ 2147483647 h 122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224">
                <a:moveTo>
                  <a:pt x="0" y="0"/>
                </a:moveTo>
                <a:lnTo>
                  <a:pt x="0" y="1224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0" name="Freeform 4"/>
          <p:cNvSpPr>
            <a:spLocks/>
          </p:cNvSpPr>
          <p:nvPr/>
        </p:nvSpPr>
        <p:spPr bwMode="auto">
          <a:xfrm>
            <a:off x="4191000" y="3048000"/>
            <a:ext cx="1800225" cy="2924175"/>
          </a:xfrm>
          <a:custGeom>
            <a:avLst/>
            <a:gdLst>
              <a:gd name="T0" fmla="*/ 0 w 1134"/>
              <a:gd name="T1" fmla="*/ 1842 h 1842"/>
              <a:gd name="T2" fmla="*/ 324 w 1134"/>
              <a:gd name="T3" fmla="*/ 1398 h 1842"/>
              <a:gd name="T4" fmla="*/ 498 w 1134"/>
              <a:gd name="T5" fmla="*/ 1188 h 1842"/>
              <a:gd name="T6" fmla="*/ 594 w 1134"/>
              <a:gd name="T7" fmla="*/ 1044 h 1842"/>
              <a:gd name="T8" fmla="*/ 699 w 1134"/>
              <a:gd name="T9" fmla="*/ 893 h 1842"/>
              <a:gd name="T10" fmla="*/ 774 w 1134"/>
              <a:gd name="T11" fmla="*/ 780 h 1842"/>
              <a:gd name="T12" fmla="*/ 870 w 1134"/>
              <a:gd name="T13" fmla="*/ 624 h 1842"/>
              <a:gd name="T14" fmla="*/ 936 w 1134"/>
              <a:gd name="T15" fmla="*/ 480 h 1842"/>
              <a:gd name="T16" fmla="*/ 1014 w 1134"/>
              <a:gd name="T17" fmla="*/ 282 h 1842"/>
              <a:gd name="T18" fmla="*/ 1052 w 1134"/>
              <a:gd name="T19" fmla="*/ 170 h 1842"/>
              <a:gd name="T20" fmla="*/ 1089 w 1134"/>
              <a:gd name="T21" fmla="*/ 81 h 1842"/>
              <a:gd name="T22" fmla="*/ 1134 w 1134"/>
              <a:gd name="T23" fmla="*/ 0 h 1842"/>
              <a:gd name="T24" fmla="*/ 1134 w 1134"/>
              <a:gd name="T25" fmla="*/ 1053 h 1842"/>
              <a:gd name="T26" fmla="*/ 1089 w 1134"/>
              <a:gd name="T27" fmla="*/ 1233 h 1842"/>
              <a:gd name="T28" fmla="*/ 1029 w 1134"/>
              <a:gd name="T29" fmla="*/ 1314 h 1842"/>
              <a:gd name="T30" fmla="*/ 984 w 1134"/>
              <a:gd name="T31" fmla="*/ 1386 h 1842"/>
              <a:gd name="T32" fmla="*/ 909 w 1134"/>
              <a:gd name="T33" fmla="*/ 1464 h 1842"/>
              <a:gd name="T34" fmla="*/ 750 w 1134"/>
              <a:gd name="T35" fmla="*/ 1578 h 1842"/>
              <a:gd name="T36" fmla="*/ 606 w 1134"/>
              <a:gd name="T37" fmla="*/ 1656 h 1842"/>
              <a:gd name="T38" fmla="*/ 462 w 1134"/>
              <a:gd name="T39" fmla="*/ 1719 h 1842"/>
              <a:gd name="T40" fmla="*/ 315 w 1134"/>
              <a:gd name="T41" fmla="*/ 1767 h 1842"/>
              <a:gd name="T42" fmla="*/ 195 w 1134"/>
              <a:gd name="T43" fmla="*/ 1800 h 1842"/>
              <a:gd name="T44" fmla="*/ 75 w 1134"/>
              <a:gd name="T45" fmla="*/ 1821 h 1842"/>
              <a:gd name="T46" fmla="*/ 0 w 1134"/>
              <a:gd name="T47" fmla="*/ 1842 h 1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34" h="1842">
                <a:moveTo>
                  <a:pt x="0" y="1842"/>
                </a:moveTo>
                <a:lnTo>
                  <a:pt x="324" y="1398"/>
                </a:lnTo>
                <a:lnTo>
                  <a:pt x="498" y="1188"/>
                </a:lnTo>
                <a:lnTo>
                  <a:pt x="594" y="1044"/>
                </a:lnTo>
                <a:lnTo>
                  <a:pt x="699" y="893"/>
                </a:lnTo>
                <a:lnTo>
                  <a:pt x="774" y="780"/>
                </a:lnTo>
                <a:lnTo>
                  <a:pt x="870" y="624"/>
                </a:lnTo>
                <a:lnTo>
                  <a:pt x="936" y="480"/>
                </a:lnTo>
                <a:lnTo>
                  <a:pt x="1014" y="282"/>
                </a:lnTo>
                <a:lnTo>
                  <a:pt x="1052" y="170"/>
                </a:lnTo>
                <a:lnTo>
                  <a:pt x="1089" y="81"/>
                </a:lnTo>
                <a:lnTo>
                  <a:pt x="1134" y="0"/>
                </a:lnTo>
                <a:lnTo>
                  <a:pt x="1134" y="1053"/>
                </a:lnTo>
                <a:lnTo>
                  <a:pt x="1089" y="1233"/>
                </a:lnTo>
                <a:lnTo>
                  <a:pt x="1029" y="1314"/>
                </a:lnTo>
                <a:lnTo>
                  <a:pt x="984" y="1386"/>
                </a:lnTo>
                <a:lnTo>
                  <a:pt x="909" y="1464"/>
                </a:lnTo>
                <a:lnTo>
                  <a:pt x="750" y="1578"/>
                </a:lnTo>
                <a:lnTo>
                  <a:pt x="606" y="1656"/>
                </a:lnTo>
                <a:lnTo>
                  <a:pt x="462" y="1719"/>
                </a:lnTo>
                <a:lnTo>
                  <a:pt x="315" y="1767"/>
                </a:lnTo>
                <a:lnTo>
                  <a:pt x="195" y="1800"/>
                </a:lnTo>
                <a:lnTo>
                  <a:pt x="75" y="1821"/>
                </a:lnTo>
                <a:lnTo>
                  <a:pt x="0" y="1842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0" scaled="1"/>
          </a:gradFill>
          <a:ln w="3175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45066" name="Text Box 5"/>
          <p:cNvSpPr txBox="1">
            <a:spLocks noChangeArrowheads="1"/>
          </p:cNvSpPr>
          <p:nvPr/>
        </p:nvSpPr>
        <p:spPr bwMode="auto">
          <a:xfrm>
            <a:off x="3140075" y="451485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400" b="1" i="1"/>
              <a:t>o</a:t>
            </a:r>
            <a:endParaRPr kumimoji="1" lang="en-US" altLang="zh-CN" sz="2400" b="1"/>
          </a:p>
        </p:txBody>
      </p:sp>
      <p:sp>
        <p:nvSpPr>
          <p:cNvPr id="45067" name="Text Box 6"/>
          <p:cNvSpPr txBox="1">
            <a:spLocks noChangeArrowheads="1"/>
          </p:cNvSpPr>
          <p:nvPr/>
        </p:nvSpPr>
        <p:spPr bwMode="auto">
          <a:xfrm>
            <a:off x="8108950" y="4714875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400" b="1" i="1"/>
              <a:t>y</a:t>
            </a:r>
            <a:endParaRPr kumimoji="1" lang="en-US" altLang="zh-CN" sz="2400" b="1"/>
          </a:p>
        </p:txBody>
      </p:sp>
      <p:sp>
        <p:nvSpPr>
          <p:cNvPr id="45068" name="Text Box 7"/>
          <p:cNvSpPr txBox="1">
            <a:spLocks noChangeArrowheads="1"/>
          </p:cNvSpPr>
          <p:nvPr/>
        </p:nvSpPr>
        <p:spPr bwMode="auto">
          <a:xfrm>
            <a:off x="5949950" y="4724400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>
                <a:solidFill>
                  <a:srgbClr val="009900"/>
                </a:solidFill>
              </a:rPr>
              <a:t>R</a:t>
            </a:r>
            <a:endParaRPr kumimoji="1" lang="en-US" altLang="zh-CN" sz="2000" b="1">
              <a:solidFill>
                <a:srgbClr val="009900"/>
              </a:solidFill>
            </a:endParaRPr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3668713" y="53959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>
                <a:solidFill>
                  <a:srgbClr val="FF0000"/>
                </a:solidFill>
              </a:rPr>
              <a:t>x</a:t>
            </a:r>
            <a:endParaRPr kumimoji="1" lang="en-US" altLang="zh-CN" sz="2000" b="1">
              <a:solidFill>
                <a:srgbClr val="FF0000"/>
              </a:solidFill>
            </a:endParaRPr>
          </a:p>
        </p:txBody>
      </p:sp>
      <p:sp>
        <p:nvSpPr>
          <p:cNvPr id="45070" name="Freeform 9" descr="球体"/>
          <p:cNvSpPr>
            <a:spLocks/>
          </p:cNvSpPr>
          <p:nvPr/>
        </p:nvSpPr>
        <p:spPr bwMode="auto">
          <a:xfrm>
            <a:off x="2676525" y="2354263"/>
            <a:ext cx="3387725" cy="3632200"/>
          </a:xfrm>
          <a:custGeom>
            <a:avLst/>
            <a:gdLst>
              <a:gd name="T0" fmla="*/ 0 w 2134"/>
              <a:gd name="T1" fmla="*/ 2147483647 h 2288"/>
              <a:gd name="T2" fmla="*/ 2147483647 w 2134"/>
              <a:gd name="T3" fmla="*/ 2147483647 h 2288"/>
              <a:gd name="T4" fmla="*/ 2147483647 w 2134"/>
              <a:gd name="T5" fmla="*/ 2147483647 h 2288"/>
              <a:gd name="T6" fmla="*/ 2147483647 w 2134"/>
              <a:gd name="T7" fmla="*/ 2147483647 h 2288"/>
              <a:gd name="T8" fmla="*/ 2147483647 w 2134"/>
              <a:gd name="T9" fmla="*/ 2147483647 h 2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34" h="2288">
                <a:moveTo>
                  <a:pt x="0" y="719"/>
                </a:moveTo>
                <a:cubicBezTo>
                  <a:pt x="204" y="617"/>
                  <a:pt x="887" y="204"/>
                  <a:pt x="1223" y="108"/>
                </a:cubicBezTo>
                <a:cubicBezTo>
                  <a:pt x="1559" y="12"/>
                  <a:pt x="1894" y="0"/>
                  <a:pt x="2014" y="144"/>
                </a:cubicBezTo>
                <a:cubicBezTo>
                  <a:pt x="2134" y="288"/>
                  <a:pt x="2117" y="615"/>
                  <a:pt x="1941" y="972"/>
                </a:cubicBezTo>
                <a:cubicBezTo>
                  <a:pt x="1765" y="1329"/>
                  <a:pt x="1164" y="2014"/>
                  <a:pt x="960" y="2288"/>
                </a:cubicBezTo>
              </a:path>
            </a:pathLst>
          </a:custGeom>
          <a:pattFill prst="sphere">
            <a:fgClr>
              <a:srgbClr val="FFCC99"/>
            </a:fgClr>
            <a:bgClr>
              <a:srgbClr val="FFFF00"/>
            </a:bgClr>
          </a:pattFill>
          <a:ln w="38100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5071" name="Freeform 10"/>
          <p:cNvSpPr>
            <a:spLocks/>
          </p:cNvSpPr>
          <p:nvPr/>
        </p:nvSpPr>
        <p:spPr bwMode="auto">
          <a:xfrm>
            <a:off x="2684463" y="3506788"/>
            <a:ext cx="1506537" cy="2459037"/>
          </a:xfrm>
          <a:custGeom>
            <a:avLst/>
            <a:gdLst>
              <a:gd name="T0" fmla="*/ 0 w 949"/>
              <a:gd name="T1" fmla="*/ 0 h 1549"/>
              <a:gd name="T2" fmla="*/ 2147483647 w 949"/>
              <a:gd name="T3" fmla="*/ 2147483647 h 1549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949" h="1549">
                <a:moveTo>
                  <a:pt x="0" y="0"/>
                </a:moveTo>
                <a:lnTo>
                  <a:pt x="949" y="1549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45072" name="Group 11"/>
          <p:cNvGrpSpPr>
            <a:grpSpLocks/>
          </p:cNvGrpSpPr>
          <p:nvPr/>
        </p:nvGrpSpPr>
        <p:grpSpPr bwMode="auto">
          <a:xfrm>
            <a:off x="3463925" y="4752975"/>
            <a:ext cx="4805363" cy="3175"/>
            <a:chOff x="2182" y="2994"/>
            <a:chExt cx="3027" cy="2"/>
          </a:xfrm>
        </p:grpSpPr>
        <p:sp>
          <p:nvSpPr>
            <p:cNvPr id="45098" name="Freeform 12"/>
            <p:cNvSpPr>
              <a:spLocks/>
            </p:cNvSpPr>
            <p:nvPr/>
          </p:nvSpPr>
          <p:spPr bwMode="auto">
            <a:xfrm>
              <a:off x="3654" y="2994"/>
              <a:ext cx="1555" cy="1"/>
            </a:xfrm>
            <a:custGeom>
              <a:avLst/>
              <a:gdLst>
                <a:gd name="T0" fmla="*/ 0 w 1555"/>
                <a:gd name="T1" fmla="*/ 0 h 1"/>
                <a:gd name="T2" fmla="*/ 1555 w 1555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55" h="1">
                  <a:moveTo>
                    <a:pt x="0" y="0"/>
                  </a:moveTo>
                  <a:lnTo>
                    <a:pt x="1555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5099" name="Freeform 13"/>
            <p:cNvSpPr>
              <a:spLocks/>
            </p:cNvSpPr>
            <p:nvPr/>
          </p:nvSpPr>
          <p:spPr bwMode="auto">
            <a:xfrm>
              <a:off x="2182" y="2994"/>
              <a:ext cx="1486" cy="2"/>
            </a:xfrm>
            <a:custGeom>
              <a:avLst/>
              <a:gdLst>
                <a:gd name="T0" fmla="*/ 0 w 1486"/>
                <a:gd name="T1" fmla="*/ 0 h 2"/>
                <a:gd name="T2" fmla="*/ 1486 w 1486"/>
                <a:gd name="T3" fmla="*/ 2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86" h="2">
                  <a:moveTo>
                    <a:pt x="0" y="0"/>
                  </a:moveTo>
                  <a:lnTo>
                    <a:pt x="1486" y="2"/>
                  </a:lnTo>
                </a:path>
              </a:pathLst>
            </a:custGeom>
            <a:noFill/>
            <a:ln w="28575" cap="rnd" cmpd="sng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5073" name="Text Box 14"/>
          <p:cNvSpPr txBox="1">
            <a:spLocks noChangeArrowheads="1"/>
          </p:cNvSpPr>
          <p:nvPr/>
        </p:nvSpPr>
        <p:spPr bwMode="auto">
          <a:xfrm>
            <a:off x="4038600" y="62484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400" b="1" i="1"/>
              <a:t>x</a:t>
            </a:r>
            <a:endParaRPr kumimoji="1" lang="en-US" altLang="zh-CN" sz="1800">
              <a:solidFill>
                <a:srgbClr val="FF0000"/>
              </a:solidFill>
            </a:endParaRPr>
          </a:p>
        </p:txBody>
      </p:sp>
      <p:sp>
        <p:nvSpPr>
          <p:cNvPr id="51" name="Text Box 15"/>
          <p:cNvSpPr txBox="1">
            <a:spLocks noChangeArrowheads="1"/>
          </p:cNvSpPr>
          <p:nvPr/>
        </p:nvSpPr>
        <p:spPr bwMode="auto">
          <a:xfrm>
            <a:off x="5972175" y="5486400"/>
            <a:ext cx="352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>
                <a:solidFill>
                  <a:srgbClr val="009900"/>
                </a:solidFill>
              </a:rPr>
              <a:t>y</a:t>
            </a:r>
            <a:endParaRPr kumimoji="1" lang="en-US" altLang="zh-CN" sz="1800">
              <a:solidFill>
                <a:srgbClr val="009900"/>
              </a:solidFill>
            </a:endParaRPr>
          </a:p>
        </p:txBody>
      </p:sp>
      <p:graphicFrame>
        <p:nvGraphicFramePr>
          <p:cNvPr id="52" name="Object 16"/>
          <p:cNvGraphicFramePr>
            <a:graphicFrameLocks noChangeAspect="1"/>
          </p:cNvGraphicFramePr>
          <p:nvPr/>
        </p:nvGraphicFramePr>
        <p:xfrm>
          <a:off x="6311900" y="5483225"/>
          <a:ext cx="120967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6" name="公式" r:id="rId3" imgW="799753" imgH="253890" progId="Equation.3">
                  <p:embed/>
                </p:oleObj>
              </mc:Choice>
              <mc:Fallback>
                <p:oleObj name="公式" r:id="rId3" imgW="799753" imgH="25389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1900" y="5483225"/>
                        <a:ext cx="1209675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6" name="Text Box 22"/>
          <p:cNvSpPr txBox="1">
            <a:spLocks noChangeArrowheads="1"/>
          </p:cNvSpPr>
          <p:nvPr/>
        </p:nvSpPr>
        <p:spPr bwMode="auto">
          <a:xfrm>
            <a:off x="2225675" y="3352800"/>
            <a:ext cx="481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>
                <a:solidFill>
                  <a:srgbClr val="009900"/>
                </a:solidFill>
              </a:rPr>
              <a:t>–</a:t>
            </a:r>
            <a:r>
              <a:rPr kumimoji="1" lang="en-US" altLang="zh-CN" sz="2000" b="1" i="1">
                <a:solidFill>
                  <a:srgbClr val="009900"/>
                </a:solidFill>
              </a:rPr>
              <a:t>R</a:t>
            </a:r>
            <a:endParaRPr kumimoji="1" lang="en-US" altLang="zh-CN" sz="2000" b="1">
              <a:solidFill>
                <a:srgbClr val="009900"/>
              </a:solidFill>
            </a:endParaRPr>
          </a:p>
        </p:txBody>
      </p:sp>
      <p:sp>
        <p:nvSpPr>
          <p:cNvPr id="45077" name="Text Box 23"/>
          <p:cNvSpPr txBox="1">
            <a:spLocks noChangeArrowheads="1"/>
          </p:cNvSpPr>
          <p:nvPr/>
        </p:nvSpPr>
        <p:spPr bwMode="auto">
          <a:xfrm>
            <a:off x="3933825" y="5883275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>
                <a:solidFill>
                  <a:srgbClr val="009900"/>
                </a:solidFill>
              </a:rPr>
              <a:t>R</a:t>
            </a:r>
            <a:endParaRPr kumimoji="1" lang="en-US" altLang="zh-CN" sz="2000" b="1">
              <a:solidFill>
                <a:srgbClr val="009900"/>
              </a:solidFill>
            </a:endParaRPr>
          </a:p>
        </p:txBody>
      </p:sp>
      <p:sp>
        <p:nvSpPr>
          <p:cNvPr id="58" name="Oval 30"/>
          <p:cNvSpPr>
            <a:spLocks noChangeArrowheads="1"/>
          </p:cNvSpPr>
          <p:nvPr/>
        </p:nvSpPr>
        <p:spPr bwMode="auto">
          <a:xfrm>
            <a:off x="3927475" y="5570538"/>
            <a:ext cx="74613" cy="74612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Freeform 33"/>
          <p:cNvSpPr>
            <a:spLocks/>
          </p:cNvSpPr>
          <p:nvPr/>
        </p:nvSpPr>
        <p:spPr bwMode="auto">
          <a:xfrm>
            <a:off x="3962400" y="4610100"/>
            <a:ext cx="1328738" cy="1004888"/>
          </a:xfrm>
          <a:custGeom>
            <a:avLst/>
            <a:gdLst>
              <a:gd name="T0" fmla="*/ 0 w 837"/>
              <a:gd name="T1" fmla="*/ 2147483647 h 633"/>
              <a:gd name="T2" fmla="*/ 2147483647 w 837"/>
              <a:gd name="T3" fmla="*/ 0 h 633"/>
              <a:gd name="T4" fmla="*/ 2147483647 w 837"/>
              <a:gd name="T5" fmla="*/ 2147483647 h 633"/>
              <a:gd name="T6" fmla="*/ 0 w 837"/>
              <a:gd name="T7" fmla="*/ 2147483647 h 63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37" h="633">
                <a:moveTo>
                  <a:pt x="0" y="633"/>
                </a:moveTo>
                <a:lnTo>
                  <a:pt x="837" y="0"/>
                </a:lnTo>
                <a:lnTo>
                  <a:pt x="837" y="633"/>
                </a:lnTo>
                <a:lnTo>
                  <a:pt x="0" y="633"/>
                </a:lnTo>
                <a:close/>
              </a:path>
            </a:pathLst>
          </a:custGeom>
          <a:solidFill>
            <a:srgbClr val="FF00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0000FF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5080" name="Arc 35"/>
          <p:cNvSpPr>
            <a:spLocks/>
          </p:cNvSpPr>
          <p:nvPr/>
        </p:nvSpPr>
        <p:spPr bwMode="auto">
          <a:xfrm>
            <a:off x="2700338" y="3459163"/>
            <a:ext cx="3257550" cy="1279525"/>
          </a:xfrm>
          <a:custGeom>
            <a:avLst/>
            <a:gdLst>
              <a:gd name="T0" fmla="*/ 0 w 27813"/>
              <a:gd name="T1" fmla="*/ 2147483647 h 21600"/>
              <a:gd name="T2" fmla="*/ 2147483647 w 27813"/>
              <a:gd name="T3" fmla="*/ 2147483647 h 21600"/>
              <a:gd name="T4" fmla="*/ 2147483647 w 27813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7813" h="21600" fill="none" extrusionOk="0">
                <a:moveTo>
                  <a:pt x="-1" y="912"/>
                </a:moveTo>
                <a:cubicBezTo>
                  <a:pt x="2015" y="307"/>
                  <a:pt x="4108" y="-1"/>
                  <a:pt x="6213" y="0"/>
                </a:cubicBezTo>
                <a:cubicBezTo>
                  <a:pt x="18142" y="0"/>
                  <a:pt x="27813" y="9670"/>
                  <a:pt x="27813" y="21600"/>
                </a:cubicBezTo>
              </a:path>
              <a:path w="27813" h="21600" stroke="0" extrusionOk="0">
                <a:moveTo>
                  <a:pt x="-1" y="912"/>
                </a:moveTo>
                <a:cubicBezTo>
                  <a:pt x="2015" y="307"/>
                  <a:pt x="4108" y="-1"/>
                  <a:pt x="6213" y="0"/>
                </a:cubicBezTo>
                <a:cubicBezTo>
                  <a:pt x="18142" y="0"/>
                  <a:pt x="27813" y="9670"/>
                  <a:pt x="27813" y="21600"/>
                </a:cubicBezTo>
                <a:lnTo>
                  <a:pt x="6213" y="21600"/>
                </a:lnTo>
                <a:lnTo>
                  <a:pt x="-1" y="912"/>
                </a:lnTo>
                <a:close/>
              </a:path>
            </a:pathLst>
          </a:custGeom>
          <a:noFill/>
          <a:ln w="38100" cap="rnd">
            <a:solidFill>
              <a:schemeClr val="accent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5081" name="Arc 36"/>
          <p:cNvSpPr>
            <a:spLocks/>
          </p:cNvSpPr>
          <p:nvPr/>
        </p:nvSpPr>
        <p:spPr bwMode="auto">
          <a:xfrm>
            <a:off x="3441700" y="4708525"/>
            <a:ext cx="2530475" cy="1252538"/>
          </a:xfrm>
          <a:custGeom>
            <a:avLst/>
            <a:gdLst>
              <a:gd name="T0" fmla="*/ 2147483647 w 21600"/>
              <a:gd name="T1" fmla="*/ 0 h 21137"/>
              <a:gd name="T2" fmla="*/ 2147483647 w 21600"/>
              <a:gd name="T3" fmla="*/ 2147483647 h 21137"/>
              <a:gd name="T4" fmla="*/ 0 w 21600"/>
              <a:gd name="T5" fmla="*/ 2147483647 h 2113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137" fill="none" extrusionOk="0">
                <a:moveTo>
                  <a:pt x="21594" y="0"/>
                </a:moveTo>
                <a:cubicBezTo>
                  <a:pt x="21598" y="157"/>
                  <a:pt x="21600" y="314"/>
                  <a:pt x="21600" y="472"/>
                </a:cubicBezTo>
                <a:cubicBezTo>
                  <a:pt x="21600" y="9979"/>
                  <a:pt x="15383" y="18368"/>
                  <a:pt x="6287" y="21136"/>
                </a:cubicBezTo>
              </a:path>
              <a:path w="21600" h="21137" stroke="0" extrusionOk="0">
                <a:moveTo>
                  <a:pt x="21594" y="0"/>
                </a:moveTo>
                <a:cubicBezTo>
                  <a:pt x="21598" y="157"/>
                  <a:pt x="21600" y="314"/>
                  <a:pt x="21600" y="472"/>
                </a:cubicBezTo>
                <a:cubicBezTo>
                  <a:pt x="21600" y="9979"/>
                  <a:pt x="15383" y="18368"/>
                  <a:pt x="6287" y="21136"/>
                </a:cubicBezTo>
                <a:lnTo>
                  <a:pt x="0" y="472"/>
                </a:lnTo>
                <a:lnTo>
                  <a:pt x="21594" y="0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2" name="Text Box 37"/>
          <p:cNvSpPr txBox="1">
            <a:spLocks noChangeArrowheads="1"/>
          </p:cNvSpPr>
          <p:nvPr/>
        </p:nvSpPr>
        <p:spPr bwMode="auto">
          <a:xfrm>
            <a:off x="5310188" y="4972050"/>
            <a:ext cx="10017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2000" b="1" i="1"/>
              <a:t>y </a:t>
            </a:r>
            <a:r>
              <a:rPr kumimoji="1" lang="en-US" altLang="zh-CN" sz="2000" b="1"/>
              <a:t>tan</a:t>
            </a:r>
            <a:r>
              <a:rPr kumimoji="1" lang="en-US" altLang="zh-CN" sz="2000" b="1">
                <a:sym typeface="Symbol" pitchFamily="18" charset="2"/>
              </a:rPr>
              <a:t></a:t>
            </a:r>
            <a:endParaRPr kumimoji="1" lang="en-US" altLang="zh-CN" sz="1800"/>
          </a:p>
        </p:txBody>
      </p:sp>
      <p:sp>
        <p:nvSpPr>
          <p:cNvPr id="63" name="Text Box 38"/>
          <p:cNvSpPr txBox="1">
            <a:spLocks noChangeArrowheads="1"/>
          </p:cNvSpPr>
          <p:nvPr/>
        </p:nvSpPr>
        <p:spPr bwMode="auto">
          <a:xfrm>
            <a:off x="4038600" y="5332413"/>
            <a:ext cx="344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1800" b="1" i="1">
                <a:sym typeface="Symbol" pitchFamily="18" charset="2"/>
              </a:rPr>
              <a:t></a:t>
            </a:r>
            <a:endParaRPr kumimoji="1" lang="en-US" altLang="zh-CN" sz="1800" b="1"/>
          </a:p>
        </p:txBody>
      </p:sp>
      <p:sp>
        <p:nvSpPr>
          <p:cNvPr id="64" name="Freeform 39"/>
          <p:cNvSpPr>
            <a:spLocks/>
          </p:cNvSpPr>
          <p:nvPr/>
        </p:nvSpPr>
        <p:spPr bwMode="auto">
          <a:xfrm>
            <a:off x="3448050" y="2670175"/>
            <a:ext cx="2497138" cy="2092325"/>
          </a:xfrm>
          <a:custGeom>
            <a:avLst/>
            <a:gdLst>
              <a:gd name="T0" fmla="*/ 2147483647 w 1573"/>
              <a:gd name="T1" fmla="*/ 0 h 1318"/>
              <a:gd name="T2" fmla="*/ 0 w 1573"/>
              <a:gd name="T3" fmla="*/ 2147483647 h 1318"/>
              <a:gd name="T4" fmla="*/ 2147483647 w 1573"/>
              <a:gd name="T5" fmla="*/ 2147483647 h 131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73" h="1318">
                <a:moveTo>
                  <a:pt x="1573" y="0"/>
                </a:moveTo>
                <a:lnTo>
                  <a:pt x="0" y="1314"/>
                </a:lnTo>
                <a:lnTo>
                  <a:pt x="1573" y="1318"/>
                </a:lnTo>
              </a:path>
            </a:pathLst>
          </a:custGeom>
          <a:solidFill>
            <a:srgbClr val="FF00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5" name="Text Box 40"/>
          <p:cNvSpPr txBox="1">
            <a:spLocks noChangeArrowheads="1"/>
          </p:cNvSpPr>
          <p:nvPr/>
        </p:nvSpPr>
        <p:spPr bwMode="auto">
          <a:xfrm>
            <a:off x="3657600" y="4383088"/>
            <a:ext cx="3444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>
                <a:sym typeface="Symbol" pitchFamily="18" charset="2"/>
              </a:rPr>
              <a:t></a:t>
            </a:r>
            <a:endParaRPr kumimoji="1" lang="en-US" altLang="zh-CN" sz="2000" b="1"/>
          </a:p>
        </p:txBody>
      </p:sp>
      <p:sp>
        <p:nvSpPr>
          <p:cNvPr id="66" name="Freeform 41"/>
          <p:cNvSpPr>
            <a:spLocks/>
          </p:cNvSpPr>
          <p:nvPr/>
        </p:nvSpPr>
        <p:spPr bwMode="auto">
          <a:xfrm>
            <a:off x="3454400" y="2679700"/>
            <a:ext cx="2476500" cy="2070100"/>
          </a:xfrm>
          <a:custGeom>
            <a:avLst/>
            <a:gdLst>
              <a:gd name="T0" fmla="*/ 0 w 1560"/>
              <a:gd name="T1" fmla="*/ 2147483647 h 1304"/>
              <a:gd name="T2" fmla="*/ 2147483647 w 1560"/>
              <a:gd name="T3" fmla="*/ 0 h 130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560" h="1304">
                <a:moveTo>
                  <a:pt x="0" y="1304"/>
                </a:moveTo>
                <a:lnTo>
                  <a:pt x="1560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7" name="Freeform 42"/>
          <p:cNvSpPr>
            <a:spLocks/>
          </p:cNvSpPr>
          <p:nvPr/>
        </p:nvSpPr>
        <p:spPr bwMode="auto">
          <a:xfrm>
            <a:off x="3971925" y="4614863"/>
            <a:ext cx="1328738" cy="1000125"/>
          </a:xfrm>
          <a:custGeom>
            <a:avLst/>
            <a:gdLst>
              <a:gd name="T0" fmla="*/ 0 w 837"/>
              <a:gd name="T1" fmla="*/ 2147483647 h 630"/>
              <a:gd name="T2" fmla="*/ 2147483647 w 837"/>
              <a:gd name="T3" fmla="*/ 0 h 63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837" h="630">
                <a:moveTo>
                  <a:pt x="0" y="630"/>
                </a:moveTo>
                <a:lnTo>
                  <a:pt x="837" y="0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8" name="Freeform 43"/>
          <p:cNvSpPr>
            <a:spLocks/>
          </p:cNvSpPr>
          <p:nvPr/>
        </p:nvSpPr>
        <p:spPr bwMode="auto">
          <a:xfrm>
            <a:off x="5295900" y="4600575"/>
            <a:ext cx="1588" cy="1019175"/>
          </a:xfrm>
          <a:custGeom>
            <a:avLst/>
            <a:gdLst>
              <a:gd name="T0" fmla="*/ 0 w 1"/>
              <a:gd name="T1" fmla="*/ 0 h 642"/>
              <a:gd name="T2" fmla="*/ 0 w 1"/>
              <a:gd name="T3" fmla="*/ 2147483647 h 64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642">
                <a:moveTo>
                  <a:pt x="0" y="0"/>
                </a:moveTo>
                <a:lnTo>
                  <a:pt x="0" y="642"/>
                </a:lnTo>
              </a:path>
            </a:pathLst>
          </a:custGeom>
          <a:noFill/>
          <a:ln w="28575" cmpd="sng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9" name="Oval 44"/>
          <p:cNvSpPr>
            <a:spLocks noChangeArrowheads="1"/>
          </p:cNvSpPr>
          <p:nvPr/>
        </p:nvSpPr>
        <p:spPr bwMode="auto">
          <a:xfrm>
            <a:off x="5257800" y="5570538"/>
            <a:ext cx="74613" cy="74612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" name="Text Box 46"/>
          <p:cNvSpPr txBox="1">
            <a:spLocks noChangeArrowheads="1"/>
          </p:cNvSpPr>
          <p:nvPr/>
        </p:nvSpPr>
        <p:spPr bwMode="auto">
          <a:xfrm>
            <a:off x="5207000" y="5503863"/>
            <a:ext cx="7826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en-US" sz="2000" b="1">
                <a:solidFill>
                  <a:srgbClr val="009900"/>
                </a:solidFill>
              </a:rPr>
              <a:t>(</a:t>
            </a:r>
            <a:r>
              <a:rPr kumimoji="1" lang="en-US" altLang="zh-CN" sz="2000" b="1" i="1">
                <a:solidFill>
                  <a:srgbClr val="009900"/>
                </a:solidFill>
              </a:rPr>
              <a:t>x</a:t>
            </a:r>
            <a:r>
              <a:rPr kumimoji="1" lang="en-US" altLang="zh-CN" sz="2000" b="1">
                <a:solidFill>
                  <a:srgbClr val="009900"/>
                </a:solidFill>
              </a:rPr>
              <a:t>, </a:t>
            </a:r>
            <a:r>
              <a:rPr kumimoji="1" lang="en-US" altLang="zh-CN" sz="2000" b="1" i="1">
                <a:solidFill>
                  <a:srgbClr val="009900"/>
                </a:solidFill>
              </a:rPr>
              <a:t>y</a:t>
            </a:r>
            <a:r>
              <a:rPr kumimoji="1" lang="en-US" altLang="zh-CN" sz="2000" b="1">
                <a:solidFill>
                  <a:srgbClr val="009900"/>
                </a:solidFill>
              </a:rPr>
              <a:t>),</a:t>
            </a:r>
          </a:p>
        </p:txBody>
      </p:sp>
      <p:graphicFrame>
        <p:nvGraphicFramePr>
          <p:cNvPr id="71" name="Object 12"/>
          <p:cNvGraphicFramePr>
            <a:graphicFrameLocks noChangeAspect="1"/>
          </p:cNvGraphicFramePr>
          <p:nvPr/>
        </p:nvGraphicFramePr>
        <p:xfrm>
          <a:off x="6373813" y="1528763"/>
          <a:ext cx="18764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7" name="Equation" r:id="rId5" imgW="1819210" imgH="447712" progId="Equation.3">
                  <p:embed/>
                </p:oleObj>
              </mc:Choice>
              <mc:Fallback>
                <p:oleObj name="Equation" r:id="rId5" imgW="1819210" imgH="447712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3813" y="1528763"/>
                        <a:ext cx="18764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 Box 13"/>
          <p:cNvSpPr txBox="1">
            <a:spLocks noChangeArrowheads="1"/>
          </p:cNvSpPr>
          <p:nvPr/>
        </p:nvSpPr>
        <p:spPr bwMode="auto">
          <a:xfrm>
            <a:off x="514350" y="1571625"/>
            <a:ext cx="3886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解</a:t>
            </a:r>
            <a:r>
              <a:rPr kumimoji="1" lang="en-US" altLang="zh-CN" b="1">
                <a:solidFill>
                  <a:schemeClr val="tx2"/>
                </a:solidFill>
              </a:rPr>
              <a:t>:</a:t>
            </a:r>
            <a:r>
              <a:rPr kumimoji="1" lang="en-US" altLang="zh-CN"/>
              <a:t> </a:t>
            </a:r>
            <a:r>
              <a:rPr kumimoji="1" lang="zh-CN" altLang="en-US"/>
              <a:t>如图所示取坐标系</a:t>
            </a:r>
            <a:r>
              <a:rPr kumimoji="1" lang="en-US" altLang="zh-CN"/>
              <a:t>,</a:t>
            </a:r>
          </a:p>
        </p:txBody>
      </p:sp>
      <p:sp>
        <p:nvSpPr>
          <p:cNvPr id="73" name="Text Box 14"/>
          <p:cNvSpPr txBox="1">
            <a:spLocks noChangeArrowheads="1"/>
          </p:cNvSpPr>
          <p:nvPr/>
        </p:nvSpPr>
        <p:spPr bwMode="auto">
          <a:xfrm>
            <a:off x="4095750" y="1557338"/>
            <a:ext cx="2667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则圆的方程为</a:t>
            </a:r>
          </a:p>
        </p:txBody>
      </p:sp>
      <p:sp>
        <p:nvSpPr>
          <p:cNvPr id="74" name="Text Box 15"/>
          <p:cNvSpPr txBox="1">
            <a:spLocks noChangeArrowheads="1"/>
          </p:cNvSpPr>
          <p:nvPr/>
        </p:nvSpPr>
        <p:spPr bwMode="auto">
          <a:xfrm>
            <a:off x="80963" y="2032000"/>
            <a:ext cx="533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垂直于</a:t>
            </a:r>
            <a:r>
              <a:rPr kumimoji="1" lang="en-US" altLang="zh-CN" i="1"/>
              <a:t>x</a:t>
            </a:r>
            <a:r>
              <a:rPr kumimoji="1" lang="en-US" altLang="zh-CN"/>
              <a:t> </a:t>
            </a:r>
            <a:r>
              <a:rPr kumimoji="1" lang="zh-CN" altLang="en-US"/>
              <a:t>轴的截面是直角三角形</a:t>
            </a:r>
            <a:r>
              <a:rPr kumimoji="1" lang="en-US" altLang="zh-CN"/>
              <a:t>,</a:t>
            </a:r>
          </a:p>
        </p:txBody>
      </p:sp>
      <p:sp>
        <p:nvSpPr>
          <p:cNvPr id="75" name="Text Box 16"/>
          <p:cNvSpPr txBox="1">
            <a:spLocks noChangeArrowheads="1"/>
          </p:cNvSpPr>
          <p:nvPr/>
        </p:nvSpPr>
        <p:spPr bwMode="auto">
          <a:xfrm>
            <a:off x="5260975" y="2032000"/>
            <a:ext cx="175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其面积为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2863" y="2501900"/>
          <a:ext cx="34925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8" name="Equation" r:id="rId7" imgW="3429000" imgH="780901" progId="Equation.3">
                  <p:embed/>
                </p:oleObj>
              </mc:Choice>
              <mc:Fallback>
                <p:oleObj name="Equation" r:id="rId7" imgW="3429000" imgH="780901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3" y="2501900"/>
                        <a:ext cx="34925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04800" y="3506788"/>
          <a:ext cx="1892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9" name="Equation" r:id="rId9" imgW="1828912" imgH="342900" progId="Equation.3">
                  <p:embed/>
                </p:oleObj>
              </mc:Choice>
              <mc:Fallback>
                <p:oleObj name="Equation" r:id="rId9" imgW="1828912" imgH="34290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506788"/>
                        <a:ext cx="18923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99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utoUpdateAnimBg="0"/>
      <p:bldP spid="51" grpId="0" autoUpdateAnimBg="0"/>
      <p:bldP spid="58" grpId="0" animBg="1"/>
      <p:bldP spid="59" grpId="0" animBg="1"/>
      <p:bldP spid="62" grpId="0" autoUpdateAnimBg="0"/>
      <p:bldP spid="63" grpId="0" autoUpdateAnimBg="0"/>
      <p:bldP spid="64" grpId="0" animBg="1"/>
      <p:bldP spid="65" grpId="0" autoUpdateAnimBg="0"/>
      <p:bldP spid="66" grpId="0" animBg="1"/>
      <p:bldP spid="67" grpId="0" animBg="1"/>
      <p:bldP spid="68" grpId="0" animBg="1"/>
      <p:bldP spid="69" grpId="0" animBg="1"/>
      <p:bldP spid="70" grpId="0" autoUpdateAnimBg="0"/>
      <p:bldP spid="72" grpId="0" autoUpdateAnimBg="0"/>
      <p:bldP spid="73" grpId="0" autoUpdateAnimBg="0"/>
      <p:bldP spid="74" grpId="0" autoUpdateAnimBg="0"/>
      <p:bldP spid="75" grpId="0" autoUpdateAnimBg="0"/>
      <p:bldP spid="45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33375"/>
            <a:ext cx="776605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12.</a:t>
            </a:r>
            <a:r>
              <a:rPr lang="en-US" altLang="zh-CN" sz="2800" smtClean="0">
                <a:ea typeface="楷体_GB2312" pitchFamily="49" charset="-122"/>
              </a:rPr>
              <a:t> 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一平面经过半径为</a:t>
            </a:r>
            <a:r>
              <a:rPr lang="en-US" altLang="zh-CN" sz="2800" i="1" smtClean="0">
                <a:ea typeface="楷体_GB2312" pitchFamily="49" charset="-122"/>
              </a:rPr>
              <a:t>R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的圆柱体的底圆中心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,</a:t>
            </a:r>
            <a:endParaRPr lang="en-US" altLang="zh-CN" sz="2800" smtClean="0">
              <a:ea typeface="楷体_GB2312" pitchFamily="49" charset="-122"/>
            </a:endParaRPr>
          </a:p>
        </p:txBody>
      </p:sp>
      <p:sp>
        <p:nvSpPr>
          <p:cNvPr id="46083" name="Text Box 7"/>
          <p:cNvSpPr txBox="1">
            <a:spLocks noChangeArrowheads="1"/>
          </p:cNvSpPr>
          <p:nvPr/>
        </p:nvSpPr>
        <p:spPr bwMode="auto">
          <a:xfrm>
            <a:off x="8077200" y="347663"/>
            <a:ext cx="609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并</a:t>
            </a:r>
          </a:p>
        </p:txBody>
      </p:sp>
      <p:sp>
        <p:nvSpPr>
          <p:cNvPr id="46084" name="Text Box 8"/>
          <p:cNvSpPr txBox="1">
            <a:spLocks noChangeArrowheads="1"/>
          </p:cNvSpPr>
          <p:nvPr/>
        </p:nvSpPr>
        <p:spPr bwMode="auto">
          <a:xfrm>
            <a:off x="152400" y="957263"/>
            <a:ext cx="2971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与底面交成 </a:t>
            </a:r>
            <a:r>
              <a:rPr kumimoji="1" lang="zh-CN" altLang="en-US" i="1">
                <a:sym typeface="Symbol" pitchFamily="18" charset="2"/>
              </a:rPr>
              <a:t> </a:t>
            </a:r>
            <a:r>
              <a:rPr kumimoji="1" lang="zh-CN" altLang="en-US"/>
              <a:t>角</a:t>
            </a:r>
            <a:r>
              <a:rPr kumimoji="1" lang="en-US" altLang="zh-CN"/>
              <a:t>,</a:t>
            </a:r>
          </a:p>
        </p:txBody>
      </p:sp>
      <p:graphicFrame>
        <p:nvGraphicFramePr>
          <p:cNvPr id="46085" name="Object 12"/>
          <p:cNvGraphicFramePr>
            <a:graphicFrameLocks noChangeAspect="1"/>
          </p:cNvGraphicFramePr>
          <p:nvPr/>
        </p:nvGraphicFramePr>
        <p:xfrm>
          <a:off x="2133600" y="2085975"/>
          <a:ext cx="18764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53" name="Equation" r:id="rId3" imgW="1819210" imgH="447712" progId="Equation.3">
                  <p:embed/>
                </p:oleObj>
              </mc:Choice>
              <mc:Fallback>
                <p:oleObj name="Equation" r:id="rId3" imgW="1819210" imgH="447712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085975"/>
                        <a:ext cx="18764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6" name="Text Box 13"/>
          <p:cNvSpPr txBox="1">
            <a:spLocks noChangeArrowheads="1"/>
          </p:cNvSpPr>
          <p:nvPr/>
        </p:nvSpPr>
        <p:spPr bwMode="auto">
          <a:xfrm>
            <a:off x="533400" y="1566863"/>
            <a:ext cx="3886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解</a:t>
            </a:r>
            <a:r>
              <a:rPr kumimoji="1" lang="en-US" altLang="zh-CN" b="1">
                <a:solidFill>
                  <a:schemeClr val="tx2"/>
                </a:solidFill>
              </a:rPr>
              <a:t>:</a:t>
            </a:r>
            <a:r>
              <a:rPr kumimoji="1" lang="en-US" altLang="zh-CN"/>
              <a:t> </a:t>
            </a:r>
            <a:r>
              <a:rPr kumimoji="1" lang="zh-CN" altLang="en-US"/>
              <a:t>如图所示取坐标系</a:t>
            </a:r>
            <a:r>
              <a:rPr kumimoji="1" lang="en-US" altLang="zh-CN"/>
              <a:t>,</a:t>
            </a:r>
          </a:p>
        </p:txBody>
      </p:sp>
      <p:sp>
        <p:nvSpPr>
          <p:cNvPr id="46087" name="Text Box 14"/>
          <p:cNvSpPr txBox="1">
            <a:spLocks noChangeArrowheads="1"/>
          </p:cNvSpPr>
          <p:nvPr/>
        </p:nvSpPr>
        <p:spPr bwMode="auto">
          <a:xfrm>
            <a:off x="4114800" y="1552575"/>
            <a:ext cx="2667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则圆的方程为</a:t>
            </a:r>
          </a:p>
        </p:txBody>
      </p:sp>
      <p:sp>
        <p:nvSpPr>
          <p:cNvPr id="46088" name="Text Box 15"/>
          <p:cNvSpPr txBox="1">
            <a:spLocks noChangeArrowheads="1"/>
          </p:cNvSpPr>
          <p:nvPr/>
        </p:nvSpPr>
        <p:spPr bwMode="auto">
          <a:xfrm>
            <a:off x="152400" y="2619375"/>
            <a:ext cx="533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垂直于</a:t>
            </a:r>
            <a:r>
              <a:rPr kumimoji="1" lang="en-US" altLang="zh-CN" i="1"/>
              <a:t>x</a:t>
            </a:r>
            <a:r>
              <a:rPr kumimoji="1" lang="en-US" altLang="zh-CN"/>
              <a:t> </a:t>
            </a:r>
            <a:r>
              <a:rPr kumimoji="1" lang="zh-CN" altLang="en-US"/>
              <a:t>轴的截面是直角三角形</a:t>
            </a:r>
            <a:r>
              <a:rPr kumimoji="1" lang="en-US" altLang="zh-CN"/>
              <a:t>,</a:t>
            </a:r>
          </a:p>
        </p:txBody>
      </p:sp>
      <p:sp>
        <p:nvSpPr>
          <p:cNvPr id="46089" name="Text Box 16"/>
          <p:cNvSpPr txBox="1">
            <a:spLocks noChangeArrowheads="1"/>
          </p:cNvSpPr>
          <p:nvPr/>
        </p:nvSpPr>
        <p:spPr bwMode="auto">
          <a:xfrm>
            <a:off x="5219700" y="2557463"/>
            <a:ext cx="1752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其面积为</a:t>
            </a:r>
          </a:p>
        </p:txBody>
      </p:sp>
      <p:graphicFrame>
        <p:nvGraphicFramePr>
          <p:cNvPr id="46090" name="Object 17"/>
          <p:cNvGraphicFramePr>
            <a:graphicFrameLocks noChangeAspect="1"/>
          </p:cNvGraphicFramePr>
          <p:nvPr/>
        </p:nvGraphicFramePr>
        <p:xfrm>
          <a:off x="1003300" y="3152775"/>
          <a:ext cx="34925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54" name="Equation" r:id="rId5" imgW="3438367" imgH="790612" progId="Equation.3">
                  <p:embed/>
                </p:oleObj>
              </mc:Choice>
              <mc:Fallback>
                <p:oleObj name="Equation" r:id="rId5" imgW="3438367" imgH="790612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3152775"/>
                        <a:ext cx="34925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1" name="Object 18"/>
          <p:cNvGraphicFramePr>
            <a:graphicFrameLocks noChangeAspect="1"/>
          </p:cNvGraphicFramePr>
          <p:nvPr/>
        </p:nvGraphicFramePr>
        <p:xfrm>
          <a:off x="4737100" y="3381375"/>
          <a:ext cx="1892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55" name="Equation" r:id="rId7" imgW="1838279" imgH="352276" progId="Equation.3">
                  <p:embed/>
                </p:oleObj>
              </mc:Choice>
              <mc:Fallback>
                <p:oleObj name="Equation" r:id="rId7" imgW="1838279" imgH="352276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3381375"/>
                        <a:ext cx="18923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563" name="Object 19"/>
          <p:cNvGraphicFramePr>
            <a:graphicFrameLocks noChangeAspect="1"/>
          </p:cNvGraphicFramePr>
          <p:nvPr/>
        </p:nvGraphicFramePr>
        <p:xfrm>
          <a:off x="1384300" y="4448175"/>
          <a:ext cx="41783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56" name="Equation" r:id="rId9" imgW="4124167" imgH="790612" progId="Equation.3">
                  <p:embed/>
                </p:oleObj>
              </mc:Choice>
              <mc:Fallback>
                <p:oleObj name="Equation" r:id="rId9" imgW="4124167" imgH="790612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4300" y="4448175"/>
                        <a:ext cx="41783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564" name="Object 20"/>
          <p:cNvGraphicFramePr>
            <a:graphicFrameLocks noChangeAspect="1"/>
          </p:cNvGraphicFramePr>
          <p:nvPr/>
        </p:nvGraphicFramePr>
        <p:xfrm>
          <a:off x="1752600" y="5273675"/>
          <a:ext cx="31242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57" name="Equation" r:id="rId11" imgW="3067031" imgH="790612" progId="Equation.3">
                  <p:embed/>
                </p:oleObj>
              </mc:Choice>
              <mc:Fallback>
                <p:oleObj name="Equation" r:id="rId11" imgW="3067031" imgH="790612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273675"/>
                        <a:ext cx="31242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565" name="Object 21"/>
          <p:cNvGraphicFramePr>
            <a:graphicFrameLocks noChangeAspect="1"/>
          </p:cNvGraphicFramePr>
          <p:nvPr/>
        </p:nvGraphicFramePr>
        <p:xfrm>
          <a:off x="4876800" y="5362575"/>
          <a:ext cx="29527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58" name="Equation" r:id="rId13" imgW="276327" imgH="857250" progId="Equation.3">
                  <p:embed/>
                </p:oleObj>
              </mc:Choice>
              <mc:Fallback>
                <p:oleObj name="Equation" r:id="rId13" imgW="276327" imgH="85725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362575"/>
                        <a:ext cx="295275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566" name="Object 22"/>
          <p:cNvGraphicFramePr>
            <a:graphicFrameLocks noChangeAspect="1"/>
          </p:cNvGraphicFramePr>
          <p:nvPr/>
        </p:nvGraphicFramePr>
        <p:xfrm>
          <a:off x="5168900" y="5273675"/>
          <a:ext cx="17653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59" name="Equation" r:id="rId15" imgW="1705133" imgH="790612" progId="Equation.3">
                  <p:embed/>
                </p:oleObj>
              </mc:Choice>
              <mc:Fallback>
                <p:oleObj name="Equation" r:id="rId15" imgW="1705133" imgH="790612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8900" y="5273675"/>
                        <a:ext cx="17653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6" name="Text Box 23"/>
          <p:cNvSpPr txBox="1">
            <a:spLocks noChangeArrowheads="1"/>
          </p:cNvSpPr>
          <p:nvPr/>
        </p:nvSpPr>
        <p:spPr bwMode="auto">
          <a:xfrm>
            <a:off x="152400" y="3990975"/>
            <a:ext cx="2133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利用对称性</a:t>
            </a:r>
          </a:p>
        </p:txBody>
      </p:sp>
      <p:sp>
        <p:nvSpPr>
          <p:cNvPr id="46097" name="Text Box 24"/>
          <p:cNvSpPr txBox="1">
            <a:spLocks noChangeArrowheads="1"/>
          </p:cNvSpPr>
          <p:nvPr/>
        </p:nvSpPr>
        <p:spPr bwMode="auto">
          <a:xfrm>
            <a:off x="2895600" y="957263"/>
            <a:ext cx="6019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计算该平面截圆柱体所得立体的体积</a:t>
            </a:r>
            <a:r>
              <a:rPr kumimoji="1" lang="en-US" altLang="zh-CN"/>
              <a:t>.</a:t>
            </a:r>
          </a:p>
        </p:txBody>
      </p:sp>
      <p:grpSp>
        <p:nvGrpSpPr>
          <p:cNvPr id="46099" name="组合 1"/>
          <p:cNvGrpSpPr>
            <a:grpSpLocks/>
          </p:cNvGrpSpPr>
          <p:nvPr/>
        </p:nvGrpSpPr>
        <p:grpSpPr bwMode="auto">
          <a:xfrm>
            <a:off x="6203950" y="3511550"/>
            <a:ext cx="2905125" cy="2354263"/>
            <a:chOff x="2225675" y="2354263"/>
            <a:chExt cx="4808538" cy="3925887"/>
          </a:xfrm>
        </p:grpSpPr>
        <p:sp>
          <p:nvSpPr>
            <p:cNvPr id="46100" name="Freeform 3"/>
            <p:cNvSpPr>
              <a:spLocks/>
            </p:cNvSpPr>
            <p:nvPr/>
          </p:nvSpPr>
          <p:spPr bwMode="auto">
            <a:xfrm>
              <a:off x="5905500" y="3086100"/>
              <a:ext cx="1588" cy="1943100"/>
            </a:xfrm>
            <a:custGeom>
              <a:avLst/>
              <a:gdLst>
                <a:gd name="T0" fmla="*/ 0 w 1"/>
                <a:gd name="T1" fmla="*/ 0 h 1224"/>
                <a:gd name="T2" fmla="*/ 0 w 1"/>
                <a:gd name="T3" fmla="*/ 2147483647 h 12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224">
                  <a:moveTo>
                    <a:pt x="0" y="0"/>
                  </a:moveTo>
                  <a:lnTo>
                    <a:pt x="0" y="1224"/>
                  </a:lnTo>
                </a:path>
              </a:pathLst>
            </a:cu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9" name="Freeform 4"/>
            <p:cNvSpPr>
              <a:spLocks/>
            </p:cNvSpPr>
            <p:nvPr/>
          </p:nvSpPr>
          <p:spPr bwMode="auto">
            <a:xfrm>
              <a:off x="4191132" y="3047845"/>
              <a:ext cx="1799918" cy="2925223"/>
            </a:xfrm>
            <a:custGeom>
              <a:avLst/>
              <a:gdLst>
                <a:gd name="T0" fmla="*/ 0 w 1134"/>
                <a:gd name="T1" fmla="*/ 1842 h 1842"/>
                <a:gd name="T2" fmla="*/ 324 w 1134"/>
                <a:gd name="T3" fmla="*/ 1398 h 1842"/>
                <a:gd name="T4" fmla="*/ 498 w 1134"/>
                <a:gd name="T5" fmla="*/ 1188 h 1842"/>
                <a:gd name="T6" fmla="*/ 594 w 1134"/>
                <a:gd name="T7" fmla="*/ 1044 h 1842"/>
                <a:gd name="T8" fmla="*/ 699 w 1134"/>
                <a:gd name="T9" fmla="*/ 893 h 1842"/>
                <a:gd name="T10" fmla="*/ 774 w 1134"/>
                <a:gd name="T11" fmla="*/ 780 h 1842"/>
                <a:gd name="T12" fmla="*/ 870 w 1134"/>
                <a:gd name="T13" fmla="*/ 624 h 1842"/>
                <a:gd name="T14" fmla="*/ 936 w 1134"/>
                <a:gd name="T15" fmla="*/ 480 h 1842"/>
                <a:gd name="T16" fmla="*/ 1014 w 1134"/>
                <a:gd name="T17" fmla="*/ 282 h 1842"/>
                <a:gd name="T18" fmla="*/ 1052 w 1134"/>
                <a:gd name="T19" fmla="*/ 170 h 1842"/>
                <a:gd name="T20" fmla="*/ 1089 w 1134"/>
                <a:gd name="T21" fmla="*/ 81 h 1842"/>
                <a:gd name="T22" fmla="*/ 1134 w 1134"/>
                <a:gd name="T23" fmla="*/ 0 h 1842"/>
                <a:gd name="T24" fmla="*/ 1134 w 1134"/>
                <a:gd name="T25" fmla="*/ 1053 h 1842"/>
                <a:gd name="T26" fmla="*/ 1089 w 1134"/>
                <a:gd name="T27" fmla="*/ 1233 h 1842"/>
                <a:gd name="T28" fmla="*/ 1029 w 1134"/>
                <a:gd name="T29" fmla="*/ 1314 h 1842"/>
                <a:gd name="T30" fmla="*/ 984 w 1134"/>
                <a:gd name="T31" fmla="*/ 1386 h 1842"/>
                <a:gd name="T32" fmla="*/ 909 w 1134"/>
                <a:gd name="T33" fmla="*/ 1464 h 1842"/>
                <a:gd name="T34" fmla="*/ 750 w 1134"/>
                <a:gd name="T35" fmla="*/ 1578 h 1842"/>
                <a:gd name="T36" fmla="*/ 606 w 1134"/>
                <a:gd name="T37" fmla="*/ 1656 h 1842"/>
                <a:gd name="T38" fmla="*/ 462 w 1134"/>
                <a:gd name="T39" fmla="*/ 1719 h 1842"/>
                <a:gd name="T40" fmla="*/ 315 w 1134"/>
                <a:gd name="T41" fmla="*/ 1767 h 1842"/>
                <a:gd name="T42" fmla="*/ 195 w 1134"/>
                <a:gd name="T43" fmla="*/ 1800 h 1842"/>
                <a:gd name="T44" fmla="*/ 75 w 1134"/>
                <a:gd name="T45" fmla="*/ 1821 h 1842"/>
                <a:gd name="T46" fmla="*/ 0 w 1134"/>
                <a:gd name="T47" fmla="*/ 1842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34" h="1842">
                  <a:moveTo>
                    <a:pt x="0" y="1842"/>
                  </a:moveTo>
                  <a:lnTo>
                    <a:pt x="324" y="1398"/>
                  </a:lnTo>
                  <a:lnTo>
                    <a:pt x="498" y="1188"/>
                  </a:lnTo>
                  <a:lnTo>
                    <a:pt x="594" y="1044"/>
                  </a:lnTo>
                  <a:lnTo>
                    <a:pt x="699" y="893"/>
                  </a:lnTo>
                  <a:lnTo>
                    <a:pt x="774" y="780"/>
                  </a:lnTo>
                  <a:lnTo>
                    <a:pt x="870" y="624"/>
                  </a:lnTo>
                  <a:lnTo>
                    <a:pt x="936" y="480"/>
                  </a:lnTo>
                  <a:lnTo>
                    <a:pt x="1014" y="282"/>
                  </a:lnTo>
                  <a:lnTo>
                    <a:pt x="1052" y="170"/>
                  </a:lnTo>
                  <a:lnTo>
                    <a:pt x="1089" y="81"/>
                  </a:lnTo>
                  <a:lnTo>
                    <a:pt x="1134" y="0"/>
                  </a:lnTo>
                  <a:lnTo>
                    <a:pt x="1134" y="1053"/>
                  </a:lnTo>
                  <a:lnTo>
                    <a:pt x="1089" y="1233"/>
                  </a:lnTo>
                  <a:lnTo>
                    <a:pt x="1029" y="1314"/>
                  </a:lnTo>
                  <a:lnTo>
                    <a:pt x="984" y="1386"/>
                  </a:lnTo>
                  <a:lnTo>
                    <a:pt x="909" y="1464"/>
                  </a:lnTo>
                  <a:lnTo>
                    <a:pt x="750" y="1578"/>
                  </a:lnTo>
                  <a:lnTo>
                    <a:pt x="606" y="1656"/>
                  </a:lnTo>
                  <a:lnTo>
                    <a:pt x="462" y="1719"/>
                  </a:lnTo>
                  <a:lnTo>
                    <a:pt x="315" y="1767"/>
                  </a:lnTo>
                  <a:lnTo>
                    <a:pt x="195" y="1800"/>
                  </a:lnTo>
                  <a:lnTo>
                    <a:pt x="75" y="1821"/>
                  </a:lnTo>
                  <a:lnTo>
                    <a:pt x="0" y="1842"/>
                  </a:lnTo>
                  <a:close/>
                </a:path>
              </a:pathLst>
            </a:cu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317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6102" name="Text Box 5"/>
            <p:cNvSpPr txBox="1">
              <a:spLocks noChangeArrowheads="1"/>
            </p:cNvSpPr>
            <p:nvPr/>
          </p:nvSpPr>
          <p:spPr bwMode="auto">
            <a:xfrm>
              <a:off x="3140075" y="451485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/>
                <a:t>o</a:t>
              </a:r>
              <a:endParaRPr kumimoji="1" lang="en-US" altLang="zh-CN" sz="2400" b="1"/>
            </a:p>
          </p:txBody>
        </p:sp>
        <p:sp>
          <p:nvSpPr>
            <p:cNvPr id="46103" name="Text Box 6"/>
            <p:cNvSpPr txBox="1">
              <a:spLocks noChangeArrowheads="1"/>
            </p:cNvSpPr>
            <p:nvPr/>
          </p:nvSpPr>
          <p:spPr bwMode="auto">
            <a:xfrm>
              <a:off x="6690852" y="4781373"/>
              <a:ext cx="3190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/>
                <a:t>y</a:t>
              </a:r>
              <a:endParaRPr kumimoji="1" lang="en-US" altLang="zh-CN" sz="2400" b="1"/>
            </a:p>
          </p:txBody>
        </p:sp>
        <p:sp>
          <p:nvSpPr>
            <p:cNvPr id="46104" name="Text Box 7"/>
            <p:cNvSpPr txBox="1">
              <a:spLocks noChangeArrowheads="1"/>
            </p:cNvSpPr>
            <p:nvPr/>
          </p:nvSpPr>
          <p:spPr bwMode="auto">
            <a:xfrm>
              <a:off x="5949950" y="4724400"/>
              <a:ext cx="35401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2000" b="1" i="1">
                  <a:solidFill>
                    <a:srgbClr val="009900"/>
                  </a:solidFill>
                </a:rPr>
                <a:t>R</a:t>
              </a:r>
              <a:endParaRPr kumimoji="1" lang="en-US" altLang="zh-CN" sz="2000" b="1">
                <a:solidFill>
                  <a:srgbClr val="009900"/>
                </a:solidFill>
              </a:endParaRPr>
            </a:p>
          </p:txBody>
        </p:sp>
        <p:sp>
          <p:nvSpPr>
            <p:cNvPr id="46105" name="Text Box 8"/>
            <p:cNvSpPr txBox="1">
              <a:spLocks noChangeArrowheads="1"/>
            </p:cNvSpPr>
            <p:nvPr/>
          </p:nvSpPr>
          <p:spPr bwMode="auto">
            <a:xfrm>
              <a:off x="3668713" y="5395913"/>
              <a:ext cx="311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2000" b="1" i="1">
                  <a:solidFill>
                    <a:srgbClr val="FF0000"/>
                  </a:solidFill>
                </a:rPr>
                <a:t>x</a:t>
              </a:r>
              <a:endParaRPr kumimoji="1" lang="en-US" altLang="zh-CN" sz="2000" b="1">
                <a:solidFill>
                  <a:srgbClr val="FF0000"/>
                </a:solidFill>
              </a:endParaRPr>
            </a:p>
          </p:txBody>
        </p:sp>
        <p:sp>
          <p:nvSpPr>
            <p:cNvPr id="46106" name="Freeform 9" descr="球体"/>
            <p:cNvSpPr>
              <a:spLocks/>
            </p:cNvSpPr>
            <p:nvPr/>
          </p:nvSpPr>
          <p:spPr bwMode="auto">
            <a:xfrm>
              <a:off x="2676525" y="2354263"/>
              <a:ext cx="3387725" cy="3632200"/>
            </a:xfrm>
            <a:custGeom>
              <a:avLst/>
              <a:gdLst>
                <a:gd name="T0" fmla="*/ 0 w 2134"/>
                <a:gd name="T1" fmla="*/ 2147483647 h 2288"/>
                <a:gd name="T2" fmla="*/ 2147483647 w 2134"/>
                <a:gd name="T3" fmla="*/ 2147483647 h 2288"/>
                <a:gd name="T4" fmla="*/ 2147483647 w 2134"/>
                <a:gd name="T5" fmla="*/ 2147483647 h 2288"/>
                <a:gd name="T6" fmla="*/ 2147483647 w 2134"/>
                <a:gd name="T7" fmla="*/ 2147483647 h 2288"/>
                <a:gd name="T8" fmla="*/ 2147483647 w 2134"/>
                <a:gd name="T9" fmla="*/ 2147483647 h 2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34" h="2288">
                  <a:moveTo>
                    <a:pt x="0" y="719"/>
                  </a:moveTo>
                  <a:cubicBezTo>
                    <a:pt x="204" y="617"/>
                    <a:pt x="887" y="204"/>
                    <a:pt x="1223" y="108"/>
                  </a:cubicBezTo>
                  <a:cubicBezTo>
                    <a:pt x="1559" y="12"/>
                    <a:pt x="1894" y="0"/>
                    <a:pt x="2014" y="144"/>
                  </a:cubicBezTo>
                  <a:cubicBezTo>
                    <a:pt x="2134" y="288"/>
                    <a:pt x="2117" y="615"/>
                    <a:pt x="1941" y="972"/>
                  </a:cubicBezTo>
                  <a:cubicBezTo>
                    <a:pt x="1765" y="1329"/>
                    <a:pt x="1164" y="2014"/>
                    <a:pt x="960" y="2288"/>
                  </a:cubicBezTo>
                </a:path>
              </a:pathLst>
            </a:custGeom>
            <a:pattFill prst="sphere">
              <a:fgClr>
                <a:srgbClr val="FFCC99"/>
              </a:fgClr>
              <a:bgClr>
                <a:srgbClr val="FFFF00"/>
              </a:bgClr>
            </a:pattFill>
            <a:ln w="38100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6107" name="Freeform 10"/>
            <p:cNvSpPr>
              <a:spLocks/>
            </p:cNvSpPr>
            <p:nvPr/>
          </p:nvSpPr>
          <p:spPr bwMode="auto">
            <a:xfrm>
              <a:off x="2684463" y="3506788"/>
              <a:ext cx="1506537" cy="2459037"/>
            </a:xfrm>
            <a:custGeom>
              <a:avLst/>
              <a:gdLst>
                <a:gd name="T0" fmla="*/ 0 w 949"/>
                <a:gd name="T1" fmla="*/ 0 h 1549"/>
                <a:gd name="T2" fmla="*/ 2147483647 w 949"/>
                <a:gd name="T3" fmla="*/ 2147483647 h 154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49" h="1549">
                  <a:moveTo>
                    <a:pt x="0" y="0"/>
                  </a:moveTo>
                  <a:lnTo>
                    <a:pt x="949" y="1549"/>
                  </a:lnTo>
                </a:path>
              </a:pathLst>
            </a:cu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46108" name="Group 11"/>
            <p:cNvGrpSpPr>
              <a:grpSpLocks/>
            </p:cNvGrpSpPr>
            <p:nvPr/>
          </p:nvGrpSpPr>
          <p:grpSpPr bwMode="auto">
            <a:xfrm>
              <a:off x="3463925" y="4676775"/>
              <a:ext cx="3570288" cy="79375"/>
              <a:chOff x="2182" y="2946"/>
              <a:chExt cx="2249" cy="50"/>
            </a:xfrm>
          </p:grpSpPr>
          <p:sp>
            <p:nvSpPr>
              <p:cNvPr id="46123" name="Freeform 12"/>
              <p:cNvSpPr>
                <a:spLocks/>
              </p:cNvSpPr>
              <p:nvPr/>
            </p:nvSpPr>
            <p:spPr bwMode="auto">
              <a:xfrm flipV="1">
                <a:off x="3654" y="2946"/>
                <a:ext cx="777" cy="48"/>
              </a:xfrm>
              <a:custGeom>
                <a:avLst/>
                <a:gdLst>
                  <a:gd name="T0" fmla="*/ 0 w 1555"/>
                  <a:gd name="T1" fmla="*/ 0 h 1"/>
                  <a:gd name="T2" fmla="*/ 194 w 1555"/>
                  <a:gd name="T3" fmla="*/ 0 h 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555" h="1">
                    <a:moveTo>
                      <a:pt x="0" y="0"/>
                    </a:moveTo>
                    <a:lnTo>
                      <a:pt x="1555" y="0"/>
                    </a:ln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6124" name="Freeform 13"/>
              <p:cNvSpPr>
                <a:spLocks/>
              </p:cNvSpPr>
              <p:nvPr/>
            </p:nvSpPr>
            <p:spPr bwMode="auto">
              <a:xfrm>
                <a:off x="2182" y="2994"/>
                <a:ext cx="1486" cy="2"/>
              </a:xfrm>
              <a:custGeom>
                <a:avLst/>
                <a:gdLst>
                  <a:gd name="T0" fmla="*/ 0 w 1486"/>
                  <a:gd name="T1" fmla="*/ 0 h 2"/>
                  <a:gd name="T2" fmla="*/ 1486 w 1486"/>
                  <a:gd name="T3" fmla="*/ 2 h 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486" h="2">
                    <a:moveTo>
                      <a:pt x="0" y="0"/>
                    </a:moveTo>
                    <a:lnTo>
                      <a:pt x="1486" y="2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6109" name="Text Box 22"/>
            <p:cNvSpPr txBox="1">
              <a:spLocks noChangeArrowheads="1"/>
            </p:cNvSpPr>
            <p:nvPr/>
          </p:nvSpPr>
          <p:spPr bwMode="auto">
            <a:xfrm>
              <a:off x="2225675" y="3352800"/>
              <a:ext cx="48101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2000" b="1">
                  <a:solidFill>
                    <a:srgbClr val="009900"/>
                  </a:solidFill>
                </a:rPr>
                <a:t>–</a:t>
              </a:r>
              <a:r>
                <a:rPr kumimoji="1" lang="en-US" altLang="zh-CN" sz="2000" b="1" i="1">
                  <a:solidFill>
                    <a:srgbClr val="009900"/>
                  </a:solidFill>
                </a:rPr>
                <a:t>R</a:t>
              </a:r>
              <a:endParaRPr kumimoji="1" lang="en-US" altLang="zh-CN" sz="2000" b="1">
                <a:solidFill>
                  <a:srgbClr val="009900"/>
                </a:solidFill>
              </a:endParaRPr>
            </a:p>
          </p:txBody>
        </p:sp>
        <p:sp>
          <p:nvSpPr>
            <p:cNvPr id="46110" name="Text Box 23"/>
            <p:cNvSpPr txBox="1">
              <a:spLocks noChangeArrowheads="1"/>
            </p:cNvSpPr>
            <p:nvPr/>
          </p:nvSpPr>
          <p:spPr bwMode="auto">
            <a:xfrm>
              <a:off x="3933825" y="5883275"/>
              <a:ext cx="35401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2000" b="1" i="1">
                  <a:solidFill>
                    <a:srgbClr val="009900"/>
                  </a:solidFill>
                </a:rPr>
                <a:t>R</a:t>
              </a:r>
              <a:endParaRPr kumimoji="1" lang="en-US" altLang="zh-CN" sz="2000" b="1">
                <a:solidFill>
                  <a:srgbClr val="009900"/>
                </a:solidFill>
              </a:endParaRPr>
            </a:p>
          </p:txBody>
        </p:sp>
        <p:sp>
          <p:nvSpPr>
            <p:cNvPr id="46111" name="Oval 30"/>
            <p:cNvSpPr>
              <a:spLocks noChangeArrowheads="1"/>
            </p:cNvSpPr>
            <p:nvPr/>
          </p:nvSpPr>
          <p:spPr bwMode="auto">
            <a:xfrm>
              <a:off x="3927475" y="5570538"/>
              <a:ext cx="74613" cy="74612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12" name="Freeform 33"/>
            <p:cNvSpPr>
              <a:spLocks/>
            </p:cNvSpPr>
            <p:nvPr/>
          </p:nvSpPr>
          <p:spPr bwMode="auto">
            <a:xfrm>
              <a:off x="3962400" y="4610100"/>
              <a:ext cx="1328738" cy="1004888"/>
            </a:xfrm>
            <a:custGeom>
              <a:avLst/>
              <a:gdLst>
                <a:gd name="T0" fmla="*/ 0 w 837"/>
                <a:gd name="T1" fmla="*/ 2147483647 h 633"/>
                <a:gd name="T2" fmla="*/ 2147483647 w 837"/>
                <a:gd name="T3" fmla="*/ 0 h 633"/>
                <a:gd name="T4" fmla="*/ 2147483647 w 837"/>
                <a:gd name="T5" fmla="*/ 2147483647 h 633"/>
                <a:gd name="T6" fmla="*/ 0 w 837"/>
                <a:gd name="T7" fmla="*/ 2147483647 h 63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37" h="633">
                  <a:moveTo>
                    <a:pt x="0" y="633"/>
                  </a:moveTo>
                  <a:lnTo>
                    <a:pt x="837" y="0"/>
                  </a:lnTo>
                  <a:lnTo>
                    <a:pt x="837" y="633"/>
                  </a:lnTo>
                  <a:lnTo>
                    <a:pt x="0" y="633"/>
                  </a:ln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cap="flat" cmpd="sng">
                  <a:solidFill>
                    <a:srgbClr val="0000FF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6113" name="Arc 35"/>
            <p:cNvSpPr>
              <a:spLocks/>
            </p:cNvSpPr>
            <p:nvPr/>
          </p:nvSpPr>
          <p:spPr bwMode="auto">
            <a:xfrm>
              <a:off x="2700338" y="3459163"/>
              <a:ext cx="3257550" cy="1279525"/>
            </a:xfrm>
            <a:custGeom>
              <a:avLst/>
              <a:gdLst>
                <a:gd name="T0" fmla="*/ 0 w 27813"/>
                <a:gd name="T1" fmla="*/ 2147483647 h 21600"/>
                <a:gd name="T2" fmla="*/ 2147483647 w 27813"/>
                <a:gd name="T3" fmla="*/ 2147483647 h 21600"/>
                <a:gd name="T4" fmla="*/ 2147483647 w 27813"/>
                <a:gd name="T5" fmla="*/ 2147483647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813" h="21600" fill="none" extrusionOk="0">
                  <a:moveTo>
                    <a:pt x="-1" y="912"/>
                  </a:moveTo>
                  <a:cubicBezTo>
                    <a:pt x="2015" y="307"/>
                    <a:pt x="4108" y="-1"/>
                    <a:pt x="6213" y="0"/>
                  </a:cubicBezTo>
                  <a:cubicBezTo>
                    <a:pt x="18142" y="0"/>
                    <a:pt x="27813" y="9670"/>
                    <a:pt x="27813" y="21600"/>
                  </a:cubicBezTo>
                </a:path>
                <a:path w="27813" h="21600" stroke="0" extrusionOk="0">
                  <a:moveTo>
                    <a:pt x="-1" y="912"/>
                  </a:moveTo>
                  <a:cubicBezTo>
                    <a:pt x="2015" y="307"/>
                    <a:pt x="4108" y="-1"/>
                    <a:pt x="6213" y="0"/>
                  </a:cubicBezTo>
                  <a:cubicBezTo>
                    <a:pt x="18142" y="0"/>
                    <a:pt x="27813" y="9670"/>
                    <a:pt x="27813" y="21600"/>
                  </a:cubicBezTo>
                  <a:lnTo>
                    <a:pt x="6213" y="21600"/>
                  </a:lnTo>
                  <a:lnTo>
                    <a:pt x="-1" y="912"/>
                  </a:lnTo>
                  <a:close/>
                </a:path>
              </a:pathLst>
            </a:custGeom>
            <a:noFill/>
            <a:ln w="38100" cap="rnd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6114" name="Arc 36"/>
            <p:cNvSpPr>
              <a:spLocks/>
            </p:cNvSpPr>
            <p:nvPr/>
          </p:nvSpPr>
          <p:spPr bwMode="auto">
            <a:xfrm>
              <a:off x="3441700" y="4708525"/>
              <a:ext cx="2530475" cy="1252538"/>
            </a:xfrm>
            <a:custGeom>
              <a:avLst/>
              <a:gdLst>
                <a:gd name="T0" fmla="*/ 2147483647 w 21600"/>
                <a:gd name="T1" fmla="*/ 0 h 21137"/>
                <a:gd name="T2" fmla="*/ 2147483647 w 21600"/>
                <a:gd name="T3" fmla="*/ 2147483647 h 21137"/>
                <a:gd name="T4" fmla="*/ 0 w 21600"/>
                <a:gd name="T5" fmla="*/ 2147483647 h 211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137" fill="none" extrusionOk="0">
                  <a:moveTo>
                    <a:pt x="21594" y="0"/>
                  </a:moveTo>
                  <a:cubicBezTo>
                    <a:pt x="21598" y="157"/>
                    <a:pt x="21600" y="314"/>
                    <a:pt x="21600" y="472"/>
                  </a:cubicBezTo>
                  <a:cubicBezTo>
                    <a:pt x="21600" y="9979"/>
                    <a:pt x="15383" y="18368"/>
                    <a:pt x="6287" y="21136"/>
                  </a:cubicBezTo>
                </a:path>
                <a:path w="21600" h="21137" stroke="0" extrusionOk="0">
                  <a:moveTo>
                    <a:pt x="21594" y="0"/>
                  </a:moveTo>
                  <a:cubicBezTo>
                    <a:pt x="21598" y="157"/>
                    <a:pt x="21600" y="314"/>
                    <a:pt x="21600" y="472"/>
                  </a:cubicBezTo>
                  <a:cubicBezTo>
                    <a:pt x="21600" y="9979"/>
                    <a:pt x="15383" y="18368"/>
                    <a:pt x="6287" y="21136"/>
                  </a:cubicBezTo>
                  <a:lnTo>
                    <a:pt x="0" y="472"/>
                  </a:lnTo>
                  <a:lnTo>
                    <a:pt x="21594" y="0"/>
                  </a:ln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6115" name="Text Box 38"/>
            <p:cNvSpPr txBox="1">
              <a:spLocks noChangeArrowheads="1"/>
            </p:cNvSpPr>
            <p:nvPr/>
          </p:nvSpPr>
          <p:spPr bwMode="auto">
            <a:xfrm>
              <a:off x="4038600" y="5332413"/>
              <a:ext cx="3444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 i="1">
                  <a:sym typeface="Symbol" pitchFamily="18" charset="2"/>
                </a:rPr>
                <a:t></a:t>
              </a:r>
              <a:endParaRPr kumimoji="1" lang="en-US" altLang="zh-CN" sz="1800" b="1"/>
            </a:p>
          </p:txBody>
        </p:sp>
        <p:sp>
          <p:nvSpPr>
            <p:cNvPr id="46116" name="Freeform 39"/>
            <p:cNvSpPr>
              <a:spLocks/>
            </p:cNvSpPr>
            <p:nvPr/>
          </p:nvSpPr>
          <p:spPr bwMode="auto">
            <a:xfrm>
              <a:off x="3448050" y="2670175"/>
              <a:ext cx="2497138" cy="2092325"/>
            </a:xfrm>
            <a:custGeom>
              <a:avLst/>
              <a:gdLst>
                <a:gd name="T0" fmla="*/ 2147483647 w 1573"/>
                <a:gd name="T1" fmla="*/ 0 h 1318"/>
                <a:gd name="T2" fmla="*/ 0 w 1573"/>
                <a:gd name="T3" fmla="*/ 2147483647 h 1318"/>
                <a:gd name="T4" fmla="*/ 2147483647 w 1573"/>
                <a:gd name="T5" fmla="*/ 2147483647 h 13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73" h="1318">
                  <a:moveTo>
                    <a:pt x="1573" y="0"/>
                  </a:moveTo>
                  <a:lnTo>
                    <a:pt x="0" y="1314"/>
                  </a:lnTo>
                  <a:lnTo>
                    <a:pt x="1573" y="1318"/>
                  </a:lnTo>
                </a:path>
              </a:pathLst>
            </a:custGeom>
            <a:solidFill>
              <a:srgbClr val="FF0000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6117" name="Text Box 40"/>
            <p:cNvSpPr txBox="1">
              <a:spLocks noChangeArrowheads="1"/>
            </p:cNvSpPr>
            <p:nvPr/>
          </p:nvSpPr>
          <p:spPr bwMode="auto">
            <a:xfrm>
              <a:off x="3657600" y="4383088"/>
              <a:ext cx="3444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2000" b="1" i="1">
                  <a:sym typeface="Symbol" pitchFamily="18" charset="2"/>
                </a:rPr>
                <a:t></a:t>
              </a:r>
              <a:endParaRPr kumimoji="1" lang="en-US" altLang="zh-CN" sz="2000" b="1"/>
            </a:p>
          </p:txBody>
        </p:sp>
        <p:sp>
          <p:nvSpPr>
            <p:cNvPr id="46118" name="Freeform 41"/>
            <p:cNvSpPr>
              <a:spLocks/>
            </p:cNvSpPr>
            <p:nvPr/>
          </p:nvSpPr>
          <p:spPr bwMode="auto">
            <a:xfrm>
              <a:off x="3454400" y="2679700"/>
              <a:ext cx="2476500" cy="2070100"/>
            </a:xfrm>
            <a:custGeom>
              <a:avLst/>
              <a:gdLst>
                <a:gd name="T0" fmla="*/ 0 w 1560"/>
                <a:gd name="T1" fmla="*/ 2147483647 h 1304"/>
                <a:gd name="T2" fmla="*/ 2147483647 w 1560"/>
                <a:gd name="T3" fmla="*/ 0 h 130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60" h="1304">
                  <a:moveTo>
                    <a:pt x="0" y="1304"/>
                  </a:moveTo>
                  <a:lnTo>
                    <a:pt x="1560" y="0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6119" name="Freeform 42"/>
            <p:cNvSpPr>
              <a:spLocks/>
            </p:cNvSpPr>
            <p:nvPr/>
          </p:nvSpPr>
          <p:spPr bwMode="auto">
            <a:xfrm>
              <a:off x="3971925" y="4614863"/>
              <a:ext cx="1328738" cy="1000125"/>
            </a:xfrm>
            <a:custGeom>
              <a:avLst/>
              <a:gdLst>
                <a:gd name="T0" fmla="*/ 0 w 837"/>
                <a:gd name="T1" fmla="*/ 2147483647 h 630"/>
                <a:gd name="T2" fmla="*/ 2147483647 w 837"/>
                <a:gd name="T3" fmla="*/ 0 h 63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37" h="630">
                  <a:moveTo>
                    <a:pt x="0" y="630"/>
                  </a:moveTo>
                  <a:lnTo>
                    <a:pt x="837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6120" name="Freeform 43"/>
            <p:cNvSpPr>
              <a:spLocks/>
            </p:cNvSpPr>
            <p:nvPr/>
          </p:nvSpPr>
          <p:spPr bwMode="auto">
            <a:xfrm>
              <a:off x="5295900" y="4600575"/>
              <a:ext cx="1588" cy="1019175"/>
            </a:xfrm>
            <a:custGeom>
              <a:avLst/>
              <a:gdLst>
                <a:gd name="T0" fmla="*/ 0 w 1"/>
                <a:gd name="T1" fmla="*/ 0 h 642"/>
                <a:gd name="T2" fmla="*/ 0 w 1"/>
                <a:gd name="T3" fmla="*/ 2147483647 h 64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642">
                  <a:moveTo>
                    <a:pt x="0" y="0"/>
                  </a:moveTo>
                  <a:lnTo>
                    <a:pt x="0" y="642"/>
                  </a:lnTo>
                </a:path>
              </a:pathLst>
            </a:custGeom>
            <a:noFill/>
            <a:ln w="28575" cmpd="sng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6121" name="Oval 44"/>
            <p:cNvSpPr>
              <a:spLocks noChangeArrowheads="1"/>
            </p:cNvSpPr>
            <p:nvPr/>
          </p:nvSpPr>
          <p:spPr bwMode="auto">
            <a:xfrm>
              <a:off x="5257800" y="5570538"/>
              <a:ext cx="74613" cy="74612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2" name="Text Box 46"/>
            <p:cNvSpPr txBox="1">
              <a:spLocks noChangeArrowheads="1"/>
            </p:cNvSpPr>
            <p:nvPr/>
          </p:nvSpPr>
          <p:spPr bwMode="auto">
            <a:xfrm>
              <a:off x="5207000" y="5503863"/>
              <a:ext cx="7826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en-US" sz="2000" b="1">
                  <a:solidFill>
                    <a:srgbClr val="009900"/>
                  </a:solidFill>
                </a:rPr>
                <a:t>(</a:t>
              </a:r>
              <a:r>
                <a:rPr kumimoji="1" lang="en-US" altLang="zh-CN" sz="2000" b="1" i="1">
                  <a:solidFill>
                    <a:srgbClr val="009900"/>
                  </a:solidFill>
                </a:rPr>
                <a:t>x</a:t>
              </a:r>
              <a:r>
                <a:rPr kumimoji="1" lang="en-US" altLang="zh-CN" sz="2000" b="1">
                  <a:solidFill>
                    <a:srgbClr val="009900"/>
                  </a:solidFill>
                </a:rPr>
                <a:t>, </a:t>
              </a:r>
              <a:r>
                <a:rPr kumimoji="1" lang="en-US" altLang="zh-CN" sz="2000" b="1" i="1">
                  <a:solidFill>
                    <a:srgbClr val="009900"/>
                  </a:solidFill>
                </a:rPr>
                <a:t>y</a:t>
              </a:r>
              <a:r>
                <a:rPr kumimoji="1" lang="en-US" altLang="zh-CN" sz="2000" b="1">
                  <a:solidFill>
                    <a:srgbClr val="009900"/>
                  </a:solidFill>
                </a:rPr>
                <a:t>),</a:t>
              </a:r>
            </a:p>
          </p:txBody>
        </p:sp>
      </p:grpSp>
      <p:sp>
        <p:nvSpPr>
          <p:cNvPr id="45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6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6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9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457200"/>
            <a:ext cx="502920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思考</a:t>
            </a:r>
            <a:r>
              <a:rPr lang="en-US" altLang="zh-CN" sz="2800" b="1" smtClean="0">
                <a:ea typeface="楷体_GB2312" pitchFamily="49" charset="-122"/>
              </a:rPr>
              <a:t>:</a:t>
            </a:r>
            <a:r>
              <a:rPr lang="en-US" altLang="zh-CN" sz="2800" b="1" smtClean="0">
                <a:solidFill>
                  <a:schemeClr val="tx1"/>
                </a:solidFill>
                <a:ea typeface="楷体_GB2312" pitchFamily="49" charset="-122"/>
              </a:rPr>
              <a:t> </a:t>
            </a:r>
            <a:r>
              <a:rPr lang="zh-CN" altLang="en-US" sz="2800" b="1" smtClean="0">
                <a:solidFill>
                  <a:schemeClr val="tx1"/>
                </a:solidFill>
                <a:ea typeface="楷体_GB2312" pitchFamily="49" charset="-122"/>
              </a:rPr>
              <a:t>可否选择 </a:t>
            </a:r>
            <a:r>
              <a:rPr lang="en-US" altLang="zh-CN" sz="2800" b="1" i="1" smtClean="0">
                <a:solidFill>
                  <a:schemeClr val="tx1"/>
                </a:solidFill>
                <a:ea typeface="楷体_GB2312" pitchFamily="49" charset="-122"/>
              </a:rPr>
              <a:t>y</a:t>
            </a:r>
            <a:r>
              <a:rPr lang="en-US" altLang="zh-CN" sz="2800" b="1" smtClean="0">
                <a:solidFill>
                  <a:schemeClr val="tx1"/>
                </a:solidFill>
                <a:ea typeface="楷体_GB2312" pitchFamily="49" charset="-122"/>
              </a:rPr>
              <a:t> </a:t>
            </a:r>
            <a:r>
              <a:rPr lang="zh-CN" altLang="en-US" sz="2800" b="1" smtClean="0">
                <a:solidFill>
                  <a:schemeClr val="tx1"/>
                </a:solidFill>
                <a:ea typeface="楷体_GB2312" pitchFamily="49" charset="-122"/>
              </a:rPr>
              <a:t>作积分变量 </a:t>
            </a:r>
            <a:r>
              <a:rPr lang="en-US" altLang="zh-CN" sz="2800" b="1" smtClean="0">
                <a:solidFill>
                  <a:schemeClr val="tx1"/>
                </a:solidFill>
                <a:ea typeface="楷体_GB2312" pitchFamily="49" charset="-122"/>
              </a:rPr>
              <a:t>?</a:t>
            </a:r>
          </a:p>
        </p:txBody>
      </p:sp>
      <p:sp>
        <p:nvSpPr>
          <p:cNvPr id="47107" name="Arc 13"/>
          <p:cNvSpPr>
            <a:spLocks/>
          </p:cNvSpPr>
          <p:nvPr/>
        </p:nvSpPr>
        <p:spPr bwMode="auto">
          <a:xfrm>
            <a:off x="3441700" y="4708525"/>
            <a:ext cx="2530475" cy="1252538"/>
          </a:xfrm>
          <a:custGeom>
            <a:avLst/>
            <a:gdLst>
              <a:gd name="T0" fmla="*/ 2147483647 w 21600"/>
              <a:gd name="T1" fmla="*/ 0 h 21137"/>
              <a:gd name="T2" fmla="*/ 2147483647 w 21600"/>
              <a:gd name="T3" fmla="*/ 2147483647 h 21137"/>
              <a:gd name="T4" fmla="*/ 0 w 21600"/>
              <a:gd name="T5" fmla="*/ 2147483647 h 2113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137" fill="none" extrusionOk="0">
                <a:moveTo>
                  <a:pt x="21594" y="0"/>
                </a:moveTo>
                <a:cubicBezTo>
                  <a:pt x="21598" y="157"/>
                  <a:pt x="21600" y="314"/>
                  <a:pt x="21600" y="472"/>
                </a:cubicBezTo>
                <a:cubicBezTo>
                  <a:pt x="21600" y="9979"/>
                  <a:pt x="15383" y="18368"/>
                  <a:pt x="6287" y="21136"/>
                </a:cubicBezTo>
              </a:path>
              <a:path w="21600" h="21137" stroke="0" extrusionOk="0">
                <a:moveTo>
                  <a:pt x="21594" y="0"/>
                </a:moveTo>
                <a:cubicBezTo>
                  <a:pt x="21598" y="157"/>
                  <a:pt x="21600" y="314"/>
                  <a:pt x="21600" y="472"/>
                </a:cubicBezTo>
                <a:cubicBezTo>
                  <a:pt x="21600" y="9979"/>
                  <a:pt x="15383" y="18368"/>
                  <a:pt x="6287" y="21136"/>
                </a:cubicBezTo>
                <a:lnTo>
                  <a:pt x="0" y="472"/>
                </a:lnTo>
                <a:lnTo>
                  <a:pt x="21594" y="0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1" name="Freeform 15"/>
          <p:cNvSpPr>
            <a:spLocks/>
          </p:cNvSpPr>
          <p:nvPr/>
        </p:nvSpPr>
        <p:spPr bwMode="auto">
          <a:xfrm>
            <a:off x="4189413" y="3048000"/>
            <a:ext cx="1801812" cy="2932113"/>
          </a:xfrm>
          <a:custGeom>
            <a:avLst/>
            <a:gdLst>
              <a:gd name="T0" fmla="*/ 0 w 1135"/>
              <a:gd name="T1" fmla="*/ 1847 h 1847"/>
              <a:gd name="T2" fmla="*/ 321 w 1135"/>
              <a:gd name="T3" fmla="*/ 1433 h 1847"/>
              <a:gd name="T4" fmla="*/ 517 w 1135"/>
              <a:gd name="T5" fmla="*/ 1184 h 1847"/>
              <a:gd name="T6" fmla="*/ 619 w 1135"/>
              <a:gd name="T7" fmla="*/ 1050 h 1847"/>
              <a:gd name="T8" fmla="*/ 718 w 1135"/>
              <a:gd name="T9" fmla="*/ 918 h 1847"/>
              <a:gd name="T10" fmla="*/ 810 w 1135"/>
              <a:gd name="T11" fmla="*/ 785 h 1847"/>
              <a:gd name="T12" fmla="*/ 897 w 1135"/>
              <a:gd name="T13" fmla="*/ 636 h 1847"/>
              <a:gd name="T14" fmla="*/ 973 w 1135"/>
              <a:gd name="T15" fmla="*/ 488 h 1847"/>
              <a:gd name="T16" fmla="*/ 1049 w 1135"/>
              <a:gd name="T17" fmla="*/ 284 h 1847"/>
              <a:gd name="T18" fmla="*/ 1102 w 1135"/>
              <a:gd name="T19" fmla="*/ 159 h 1847"/>
              <a:gd name="T20" fmla="*/ 1123 w 1135"/>
              <a:gd name="T21" fmla="*/ 69 h 1847"/>
              <a:gd name="T22" fmla="*/ 1135 w 1135"/>
              <a:gd name="T23" fmla="*/ 0 h 1847"/>
              <a:gd name="T24" fmla="*/ 1135 w 1135"/>
              <a:gd name="T25" fmla="*/ 1077 h 1847"/>
              <a:gd name="T26" fmla="*/ 1090 w 1135"/>
              <a:gd name="T27" fmla="*/ 1233 h 1847"/>
              <a:gd name="T28" fmla="*/ 1045 w 1135"/>
              <a:gd name="T29" fmla="*/ 1322 h 1847"/>
              <a:gd name="T30" fmla="*/ 991 w 1135"/>
              <a:gd name="T31" fmla="*/ 1389 h 1847"/>
              <a:gd name="T32" fmla="*/ 918 w 1135"/>
              <a:gd name="T33" fmla="*/ 1466 h 1847"/>
              <a:gd name="T34" fmla="*/ 858 w 1135"/>
              <a:gd name="T35" fmla="*/ 1515 h 1847"/>
              <a:gd name="T36" fmla="*/ 766 w 1135"/>
              <a:gd name="T37" fmla="*/ 1578 h 1847"/>
              <a:gd name="T38" fmla="*/ 691 w 1135"/>
              <a:gd name="T39" fmla="*/ 1622 h 1847"/>
              <a:gd name="T40" fmla="*/ 597 w 1135"/>
              <a:gd name="T41" fmla="*/ 1668 h 1847"/>
              <a:gd name="T42" fmla="*/ 474 w 1135"/>
              <a:gd name="T43" fmla="*/ 1716 h 1847"/>
              <a:gd name="T44" fmla="*/ 340 w 1135"/>
              <a:gd name="T45" fmla="*/ 1761 h 1847"/>
              <a:gd name="T46" fmla="*/ 196 w 1135"/>
              <a:gd name="T47" fmla="*/ 1800 h 1847"/>
              <a:gd name="T48" fmla="*/ 69 w 1135"/>
              <a:gd name="T49" fmla="*/ 1827 h 1847"/>
              <a:gd name="T50" fmla="*/ 0 w 1135"/>
              <a:gd name="T51" fmla="*/ 1847 h 1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35" h="1847">
                <a:moveTo>
                  <a:pt x="0" y="1847"/>
                </a:moveTo>
                <a:lnTo>
                  <a:pt x="321" y="1433"/>
                </a:lnTo>
                <a:lnTo>
                  <a:pt x="517" y="1184"/>
                </a:lnTo>
                <a:lnTo>
                  <a:pt x="619" y="1050"/>
                </a:lnTo>
                <a:lnTo>
                  <a:pt x="718" y="918"/>
                </a:lnTo>
                <a:lnTo>
                  <a:pt x="810" y="785"/>
                </a:lnTo>
                <a:lnTo>
                  <a:pt x="897" y="636"/>
                </a:lnTo>
                <a:lnTo>
                  <a:pt x="973" y="488"/>
                </a:lnTo>
                <a:lnTo>
                  <a:pt x="1049" y="284"/>
                </a:lnTo>
                <a:lnTo>
                  <a:pt x="1102" y="159"/>
                </a:lnTo>
                <a:lnTo>
                  <a:pt x="1123" y="69"/>
                </a:lnTo>
                <a:lnTo>
                  <a:pt x="1135" y="0"/>
                </a:lnTo>
                <a:lnTo>
                  <a:pt x="1135" y="1077"/>
                </a:lnTo>
                <a:lnTo>
                  <a:pt x="1090" y="1233"/>
                </a:lnTo>
                <a:lnTo>
                  <a:pt x="1045" y="1322"/>
                </a:lnTo>
                <a:lnTo>
                  <a:pt x="991" y="1389"/>
                </a:lnTo>
                <a:lnTo>
                  <a:pt x="918" y="1466"/>
                </a:lnTo>
                <a:lnTo>
                  <a:pt x="858" y="1515"/>
                </a:lnTo>
                <a:lnTo>
                  <a:pt x="766" y="1578"/>
                </a:lnTo>
                <a:lnTo>
                  <a:pt x="691" y="1622"/>
                </a:lnTo>
                <a:lnTo>
                  <a:pt x="597" y="1668"/>
                </a:lnTo>
                <a:lnTo>
                  <a:pt x="474" y="1716"/>
                </a:lnTo>
                <a:lnTo>
                  <a:pt x="340" y="1761"/>
                </a:lnTo>
                <a:lnTo>
                  <a:pt x="196" y="1800"/>
                </a:lnTo>
                <a:lnTo>
                  <a:pt x="69" y="1827"/>
                </a:lnTo>
                <a:lnTo>
                  <a:pt x="0" y="1847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0" scaled="1"/>
          </a:gradFill>
          <a:ln w="28575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47109" name="Freeform 3" descr="球体"/>
          <p:cNvSpPr>
            <a:spLocks/>
          </p:cNvSpPr>
          <p:nvPr/>
        </p:nvSpPr>
        <p:spPr bwMode="auto">
          <a:xfrm>
            <a:off x="2676525" y="2339975"/>
            <a:ext cx="3384550" cy="3646488"/>
          </a:xfrm>
          <a:custGeom>
            <a:avLst/>
            <a:gdLst>
              <a:gd name="T0" fmla="*/ 0 w 2132"/>
              <a:gd name="T1" fmla="*/ 2147483647 h 2297"/>
              <a:gd name="T2" fmla="*/ 2147483647 w 2132"/>
              <a:gd name="T3" fmla="*/ 2147483647 h 2297"/>
              <a:gd name="T4" fmla="*/ 2147483647 w 2132"/>
              <a:gd name="T5" fmla="*/ 2147483647 h 2297"/>
              <a:gd name="T6" fmla="*/ 2147483647 w 2132"/>
              <a:gd name="T7" fmla="*/ 2147483647 h 2297"/>
              <a:gd name="T8" fmla="*/ 2147483647 w 2132"/>
              <a:gd name="T9" fmla="*/ 2147483647 h 22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32" h="2297">
                <a:moveTo>
                  <a:pt x="0" y="728"/>
                </a:moveTo>
                <a:cubicBezTo>
                  <a:pt x="204" y="626"/>
                  <a:pt x="887" y="213"/>
                  <a:pt x="1223" y="117"/>
                </a:cubicBezTo>
                <a:cubicBezTo>
                  <a:pt x="1559" y="21"/>
                  <a:pt x="1896" y="0"/>
                  <a:pt x="2014" y="153"/>
                </a:cubicBezTo>
                <a:cubicBezTo>
                  <a:pt x="2132" y="306"/>
                  <a:pt x="2108" y="678"/>
                  <a:pt x="1932" y="1035"/>
                </a:cubicBezTo>
                <a:cubicBezTo>
                  <a:pt x="1756" y="1392"/>
                  <a:pt x="1162" y="2034"/>
                  <a:pt x="960" y="2297"/>
                </a:cubicBezTo>
              </a:path>
            </a:pathLst>
          </a:custGeom>
          <a:pattFill prst="sphere">
            <a:fgClr>
              <a:srgbClr val="FFCC99"/>
            </a:fgClr>
            <a:bgClr>
              <a:srgbClr val="FFFF00"/>
            </a:bgClr>
          </a:pattFill>
          <a:ln w="38100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7110" name="Arc 12"/>
          <p:cNvSpPr>
            <a:spLocks/>
          </p:cNvSpPr>
          <p:nvPr/>
        </p:nvSpPr>
        <p:spPr bwMode="auto">
          <a:xfrm>
            <a:off x="2700338" y="3459163"/>
            <a:ext cx="3257550" cy="1279525"/>
          </a:xfrm>
          <a:custGeom>
            <a:avLst/>
            <a:gdLst>
              <a:gd name="T0" fmla="*/ 0 w 27813"/>
              <a:gd name="T1" fmla="*/ 2147483647 h 21600"/>
              <a:gd name="T2" fmla="*/ 2147483647 w 27813"/>
              <a:gd name="T3" fmla="*/ 2147483647 h 21600"/>
              <a:gd name="T4" fmla="*/ 2147483647 w 27813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7813" h="21600" fill="none" extrusionOk="0">
                <a:moveTo>
                  <a:pt x="-1" y="912"/>
                </a:moveTo>
                <a:cubicBezTo>
                  <a:pt x="2015" y="307"/>
                  <a:pt x="4108" y="-1"/>
                  <a:pt x="6213" y="0"/>
                </a:cubicBezTo>
                <a:cubicBezTo>
                  <a:pt x="18142" y="0"/>
                  <a:pt x="27813" y="9670"/>
                  <a:pt x="27813" y="21600"/>
                </a:cubicBezTo>
              </a:path>
              <a:path w="27813" h="21600" stroke="0" extrusionOk="0">
                <a:moveTo>
                  <a:pt x="-1" y="912"/>
                </a:moveTo>
                <a:cubicBezTo>
                  <a:pt x="2015" y="307"/>
                  <a:pt x="4108" y="-1"/>
                  <a:pt x="6213" y="0"/>
                </a:cubicBezTo>
                <a:cubicBezTo>
                  <a:pt x="18142" y="0"/>
                  <a:pt x="27813" y="9670"/>
                  <a:pt x="27813" y="21600"/>
                </a:cubicBezTo>
                <a:lnTo>
                  <a:pt x="6213" y="21600"/>
                </a:lnTo>
                <a:lnTo>
                  <a:pt x="-1" y="912"/>
                </a:lnTo>
                <a:close/>
              </a:path>
            </a:pathLst>
          </a:custGeom>
          <a:noFill/>
          <a:ln w="38100" cap="rnd">
            <a:solidFill>
              <a:schemeClr val="accent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7111" name="Freeform 2"/>
          <p:cNvSpPr>
            <a:spLocks/>
          </p:cNvSpPr>
          <p:nvPr/>
        </p:nvSpPr>
        <p:spPr bwMode="auto">
          <a:xfrm>
            <a:off x="2555875" y="3286125"/>
            <a:ext cx="1960563" cy="3213100"/>
          </a:xfrm>
          <a:custGeom>
            <a:avLst/>
            <a:gdLst>
              <a:gd name="T0" fmla="*/ 0 w 1235"/>
              <a:gd name="T1" fmla="*/ 0 h 2024"/>
              <a:gd name="T2" fmla="*/ 2147483647 w 1235"/>
              <a:gd name="T3" fmla="*/ 2147483647 h 202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235" h="2024">
                <a:moveTo>
                  <a:pt x="0" y="0"/>
                </a:moveTo>
                <a:lnTo>
                  <a:pt x="1235" y="2024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7112" name="Text Box 4"/>
          <p:cNvSpPr txBox="1">
            <a:spLocks noChangeArrowheads="1"/>
          </p:cNvSpPr>
          <p:nvPr/>
        </p:nvSpPr>
        <p:spPr bwMode="auto">
          <a:xfrm>
            <a:off x="3140075" y="451485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400" b="1" i="1"/>
              <a:t>o</a:t>
            </a:r>
          </a:p>
        </p:txBody>
      </p:sp>
      <p:sp>
        <p:nvSpPr>
          <p:cNvPr id="47113" name="Text Box 5"/>
          <p:cNvSpPr txBox="1">
            <a:spLocks noChangeArrowheads="1"/>
          </p:cNvSpPr>
          <p:nvPr/>
        </p:nvSpPr>
        <p:spPr bwMode="auto">
          <a:xfrm>
            <a:off x="8108950" y="4714875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400" b="1" i="1"/>
              <a:t>y</a:t>
            </a:r>
          </a:p>
        </p:txBody>
      </p:sp>
      <p:sp>
        <p:nvSpPr>
          <p:cNvPr id="47114" name="Text Box 6"/>
          <p:cNvSpPr txBox="1">
            <a:spLocks noChangeArrowheads="1"/>
          </p:cNvSpPr>
          <p:nvPr/>
        </p:nvSpPr>
        <p:spPr bwMode="auto">
          <a:xfrm>
            <a:off x="5949950" y="4724400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>
                <a:solidFill>
                  <a:srgbClr val="009900"/>
                </a:solidFill>
              </a:rPr>
              <a:t>R</a:t>
            </a:r>
            <a:endParaRPr kumimoji="1" lang="en-US" altLang="zh-CN" sz="2000" b="1">
              <a:solidFill>
                <a:srgbClr val="009900"/>
              </a:solidFill>
            </a:endParaRPr>
          </a:p>
        </p:txBody>
      </p:sp>
      <p:sp>
        <p:nvSpPr>
          <p:cNvPr id="47115" name="Freeform 7"/>
          <p:cNvSpPr>
            <a:spLocks/>
          </p:cNvSpPr>
          <p:nvPr/>
        </p:nvSpPr>
        <p:spPr bwMode="auto">
          <a:xfrm>
            <a:off x="2684463" y="3506788"/>
            <a:ext cx="1506537" cy="2459037"/>
          </a:xfrm>
          <a:custGeom>
            <a:avLst/>
            <a:gdLst>
              <a:gd name="T0" fmla="*/ 0 w 949"/>
              <a:gd name="T1" fmla="*/ 0 h 1549"/>
              <a:gd name="T2" fmla="*/ 2147483647 w 949"/>
              <a:gd name="T3" fmla="*/ 2147483647 h 1549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949" h="1549">
                <a:moveTo>
                  <a:pt x="0" y="0"/>
                </a:moveTo>
                <a:lnTo>
                  <a:pt x="949" y="1549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7116" name="Text Box 9"/>
          <p:cNvSpPr txBox="1">
            <a:spLocks noChangeArrowheads="1"/>
          </p:cNvSpPr>
          <p:nvPr/>
        </p:nvSpPr>
        <p:spPr bwMode="auto">
          <a:xfrm>
            <a:off x="2225675" y="3352800"/>
            <a:ext cx="481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>
                <a:solidFill>
                  <a:srgbClr val="009900"/>
                </a:solidFill>
              </a:rPr>
              <a:t>–</a:t>
            </a:r>
            <a:r>
              <a:rPr kumimoji="1" lang="en-US" altLang="zh-CN" sz="2000" b="1" i="1">
                <a:solidFill>
                  <a:srgbClr val="009900"/>
                </a:solidFill>
              </a:rPr>
              <a:t>R</a:t>
            </a:r>
            <a:endParaRPr kumimoji="1" lang="en-US" altLang="zh-CN" sz="2000" b="1">
              <a:solidFill>
                <a:srgbClr val="009900"/>
              </a:solidFill>
            </a:endParaRPr>
          </a:p>
        </p:txBody>
      </p:sp>
      <p:sp>
        <p:nvSpPr>
          <p:cNvPr id="47117" name="Text Box 10"/>
          <p:cNvSpPr txBox="1">
            <a:spLocks noChangeArrowheads="1"/>
          </p:cNvSpPr>
          <p:nvPr/>
        </p:nvSpPr>
        <p:spPr bwMode="auto">
          <a:xfrm>
            <a:off x="3933825" y="5883275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>
                <a:solidFill>
                  <a:srgbClr val="009900"/>
                </a:solidFill>
              </a:rPr>
              <a:t>R</a:t>
            </a:r>
            <a:endParaRPr kumimoji="1" lang="en-US" altLang="zh-CN" sz="2000" b="1">
              <a:solidFill>
                <a:srgbClr val="009900"/>
              </a:solidFill>
            </a:endParaRPr>
          </a:p>
        </p:txBody>
      </p:sp>
      <p:sp>
        <p:nvSpPr>
          <p:cNvPr id="41" name="Freeform 29"/>
          <p:cNvSpPr>
            <a:spLocks/>
          </p:cNvSpPr>
          <p:nvPr/>
        </p:nvSpPr>
        <p:spPr bwMode="auto">
          <a:xfrm>
            <a:off x="3751263" y="1082675"/>
            <a:ext cx="2001837" cy="4822825"/>
          </a:xfrm>
          <a:custGeom>
            <a:avLst/>
            <a:gdLst>
              <a:gd name="T0" fmla="*/ 2147483647 w 1261"/>
              <a:gd name="T1" fmla="*/ 2147483647 h 3038"/>
              <a:gd name="T2" fmla="*/ 0 w 1261"/>
              <a:gd name="T3" fmla="*/ 0 h 3038"/>
              <a:gd name="T4" fmla="*/ 0 w 1261"/>
              <a:gd name="T5" fmla="*/ 2147483647 h 3038"/>
              <a:gd name="T6" fmla="*/ 2147483647 w 1261"/>
              <a:gd name="T7" fmla="*/ 2147483647 h 303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61" h="3038">
                <a:moveTo>
                  <a:pt x="1261" y="1918"/>
                </a:moveTo>
                <a:lnTo>
                  <a:pt x="0" y="0"/>
                </a:lnTo>
                <a:lnTo>
                  <a:pt x="0" y="1091"/>
                </a:lnTo>
                <a:lnTo>
                  <a:pt x="1261" y="3038"/>
                </a:lnTo>
              </a:path>
            </a:pathLst>
          </a:cu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2" name="Freeform 31" descr="球体"/>
          <p:cNvSpPr>
            <a:spLocks/>
          </p:cNvSpPr>
          <p:nvPr/>
        </p:nvSpPr>
        <p:spPr bwMode="auto">
          <a:xfrm>
            <a:off x="2674938" y="2638425"/>
            <a:ext cx="2801937" cy="3327400"/>
          </a:xfrm>
          <a:custGeom>
            <a:avLst/>
            <a:gdLst>
              <a:gd name="T0" fmla="*/ 2147483647 w 1765"/>
              <a:gd name="T1" fmla="*/ 0 h 2096"/>
              <a:gd name="T2" fmla="*/ 2147483647 w 1765"/>
              <a:gd name="T3" fmla="*/ 2147483647 h 2096"/>
              <a:gd name="T4" fmla="*/ 2147483647 w 1765"/>
              <a:gd name="T5" fmla="*/ 2147483647 h 2096"/>
              <a:gd name="T6" fmla="*/ 0 w 1765"/>
              <a:gd name="T7" fmla="*/ 2147483647 h 2096"/>
              <a:gd name="T8" fmla="*/ 2147483647 w 1765"/>
              <a:gd name="T9" fmla="*/ 2147483647 h 2096"/>
              <a:gd name="T10" fmla="*/ 2147483647 w 1765"/>
              <a:gd name="T11" fmla="*/ 2147483647 h 2096"/>
              <a:gd name="T12" fmla="*/ 2147483647 w 1765"/>
              <a:gd name="T13" fmla="*/ 2147483647 h 2096"/>
              <a:gd name="T14" fmla="*/ 2147483647 w 1765"/>
              <a:gd name="T15" fmla="*/ 2147483647 h 2096"/>
              <a:gd name="T16" fmla="*/ 2147483647 w 1765"/>
              <a:gd name="T17" fmla="*/ 2147483647 h 2096"/>
              <a:gd name="T18" fmla="*/ 2147483647 w 1765"/>
              <a:gd name="T19" fmla="*/ 2147483647 h 20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765" h="2096">
                <a:moveTo>
                  <a:pt x="1027" y="0"/>
                </a:moveTo>
                <a:lnTo>
                  <a:pt x="811" y="102"/>
                </a:lnTo>
                <a:lnTo>
                  <a:pt x="507" y="261"/>
                </a:lnTo>
                <a:lnTo>
                  <a:pt x="0" y="540"/>
                </a:lnTo>
                <a:lnTo>
                  <a:pt x="954" y="2096"/>
                </a:lnTo>
                <a:lnTo>
                  <a:pt x="1120" y="1913"/>
                </a:lnTo>
                <a:lnTo>
                  <a:pt x="1287" y="1716"/>
                </a:lnTo>
                <a:lnTo>
                  <a:pt x="1518" y="1442"/>
                </a:lnTo>
                <a:lnTo>
                  <a:pt x="1671" y="1241"/>
                </a:lnTo>
                <a:lnTo>
                  <a:pt x="1765" y="1115"/>
                </a:lnTo>
              </a:path>
            </a:pathLst>
          </a:custGeom>
          <a:pattFill prst="sphere">
            <a:fgClr>
              <a:srgbClr val="FFCC99"/>
            </a:fgClr>
            <a:bgClr>
              <a:srgbClr val="FFFF00"/>
            </a:bgClr>
          </a:pattFill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3" name="Freeform 35"/>
          <p:cNvSpPr>
            <a:spLocks/>
          </p:cNvSpPr>
          <p:nvPr/>
        </p:nvSpPr>
        <p:spPr bwMode="auto">
          <a:xfrm>
            <a:off x="4198938" y="4395788"/>
            <a:ext cx="1287462" cy="1566862"/>
          </a:xfrm>
          <a:custGeom>
            <a:avLst/>
            <a:gdLst>
              <a:gd name="T0" fmla="*/ 811 w 811"/>
              <a:gd name="T1" fmla="*/ 0 h 987"/>
              <a:gd name="T2" fmla="*/ 654 w 811"/>
              <a:gd name="T3" fmla="*/ 212 h 987"/>
              <a:gd name="T4" fmla="*/ 525 w 811"/>
              <a:gd name="T5" fmla="*/ 369 h 987"/>
              <a:gd name="T6" fmla="*/ 375 w 811"/>
              <a:gd name="T7" fmla="*/ 555 h 987"/>
              <a:gd name="T8" fmla="*/ 0 w 811"/>
              <a:gd name="T9" fmla="*/ 987 h 987"/>
              <a:gd name="T10" fmla="*/ 162 w 811"/>
              <a:gd name="T11" fmla="*/ 954 h 987"/>
              <a:gd name="T12" fmla="*/ 267 w 811"/>
              <a:gd name="T13" fmla="*/ 927 h 987"/>
              <a:gd name="T14" fmla="*/ 369 w 811"/>
              <a:gd name="T15" fmla="*/ 899 h 987"/>
              <a:gd name="T16" fmla="*/ 481 w 811"/>
              <a:gd name="T17" fmla="*/ 861 h 987"/>
              <a:gd name="T18" fmla="*/ 583 w 811"/>
              <a:gd name="T19" fmla="*/ 816 h 987"/>
              <a:gd name="T20" fmla="*/ 652 w 811"/>
              <a:gd name="T21" fmla="*/ 783 h 987"/>
              <a:gd name="T22" fmla="*/ 724 w 811"/>
              <a:gd name="T23" fmla="*/ 747 h 987"/>
              <a:gd name="T24" fmla="*/ 775 w 811"/>
              <a:gd name="T25" fmla="*/ 714 h 987"/>
              <a:gd name="T26" fmla="*/ 811 w 811"/>
              <a:gd name="T27" fmla="*/ 693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11" h="987">
                <a:moveTo>
                  <a:pt x="811" y="0"/>
                </a:moveTo>
                <a:lnTo>
                  <a:pt x="654" y="212"/>
                </a:lnTo>
                <a:lnTo>
                  <a:pt x="525" y="369"/>
                </a:lnTo>
                <a:lnTo>
                  <a:pt x="375" y="555"/>
                </a:lnTo>
                <a:lnTo>
                  <a:pt x="0" y="987"/>
                </a:lnTo>
                <a:lnTo>
                  <a:pt x="162" y="954"/>
                </a:lnTo>
                <a:lnTo>
                  <a:pt x="267" y="927"/>
                </a:lnTo>
                <a:lnTo>
                  <a:pt x="369" y="899"/>
                </a:lnTo>
                <a:lnTo>
                  <a:pt x="481" y="861"/>
                </a:lnTo>
                <a:lnTo>
                  <a:pt x="583" y="816"/>
                </a:lnTo>
                <a:lnTo>
                  <a:pt x="652" y="783"/>
                </a:lnTo>
                <a:lnTo>
                  <a:pt x="724" y="747"/>
                </a:lnTo>
                <a:lnTo>
                  <a:pt x="775" y="714"/>
                </a:lnTo>
                <a:lnTo>
                  <a:pt x="811" y="693"/>
                </a:lnTo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tint val="27843"/>
                  <a:invGamma/>
                </a:schemeClr>
              </a:gs>
            </a:gsLst>
            <a:lin ang="0" scaled="1"/>
          </a:gradFill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pSp>
        <p:nvGrpSpPr>
          <p:cNvPr id="47121" name="Group 18"/>
          <p:cNvGrpSpPr>
            <a:grpSpLocks/>
          </p:cNvGrpSpPr>
          <p:nvPr/>
        </p:nvGrpSpPr>
        <p:grpSpPr bwMode="auto">
          <a:xfrm>
            <a:off x="3463925" y="4752975"/>
            <a:ext cx="4805363" cy="3175"/>
            <a:chOff x="2182" y="2994"/>
            <a:chExt cx="3027" cy="2"/>
          </a:xfrm>
        </p:grpSpPr>
        <p:sp>
          <p:nvSpPr>
            <p:cNvPr id="47125" name="Freeform 19"/>
            <p:cNvSpPr>
              <a:spLocks/>
            </p:cNvSpPr>
            <p:nvPr/>
          </p:nvSpPr>
          <p:spPr bwMode="auto">
            <a:xfrm>
              <a:off x="3654" y="2994"/>
              <a:ext cx="1555" cy="1"/>
            </a:xfrm>
            <a:custGeom>
              <a:avLst/>
              <a:gdLst>
                <a:gd name="T0" fmla="*/ 0 w 1555"/>
                <a:gd name="T1" fmla="*/ 0 h 1"/>
                <a:gd name="T2" fmla="*/ 1555 w 1555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55" h="1">
                  <a:moveTo>
                    <a:pt x="0" y="0"/>
                  </a:moveTo>
                  <a:lnTo>
                    <a:pt x="1555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7126" name="Freeform 20"/>
            <p:cNvSpPr>
              <a:spLocks/>
            </p:cNvSpPr>
            <p:nvPr/>
          </p:nvSpPr>
          <p:spPr bwMode="auto">
            <a:xfrm>
              <a:off x="2182" y="2994"/>
              <a:ext cx="1486" cy="2"/>
            </a:xfrm>
            <a:custGeom>
              <a:avLst/>
              <a:gdLst>
                <a:gd name="T0" fmla="*/ 0 w 1486"/>
                <a:gd name="T1" fmla="*/ 0 h 2"/>
                <a:gd name="T2" fmla="*/ 1486 w 1486"/>
                <a:gd name="T3" fmla="*/ 2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86" h="2">
                  <a:moveTo>
                    <a:pt x="0" y="0"/>
                  </a:moveTo>
                  <a:lnTo>
                    <a:pt x="1486" y="2"/>
                  </a:lnTo>
                </a:path>
              </a:pathLst>
            </a:custGeom>
            <a:noFill/>
            <a:ln w="28575" cap="rnd" cmpd="sng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7" name="Arc 32"/>
          <p:cNvSpPr>
            <a:spLocks/>
          </p:cNvSpPr>
          <p:nvPr/>
        </p:nvSpPr>
        <p:spPr bwMode="auto">
          <a:xfrm>
            <a:off x="2667000" y="3430588"/>
            <a:ext cx="2365375" cy="1279525"/>
          </a:xfrm>
          <a:custGeom>
            <a:avLst/>
            <a:gdLst>
              <a:gd name="T0" fmla="*/ 0 w 20202"/>
              <a:gd name="T1" fmla="*/ 2147483647 h 21600"/>
              <a:gd name="T2" fmla="*/ 2147483647 w 20202"/>
              <a:gd name="T3" fmla="*/ 2147483647 h 21600"/>
              <a:gd name="T4" fmla="*/ 2147483647 w 20202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0202" h="21600" fill="none" extrusionOk="0">
                <a:moveTo>
                  <a:pt x="-1" y="912"/>
                </a:moveTo>
                <a:cubicBezTo>
                  <a:pt x="2015" y="307"/>
                  <a:pt x="4108" y="-1"/>
                  <a:pt x="6213" y="0"/>
                </a:cubicBezTo>
                <a:cubicBezTo>
                  <a:pt x="11338" y="0"/>
                  <a:pt x="16296" y="1822"/>
                  <a:pt x="20202" y="5141"/>
                </a:cubicBezTo>
              </a:path>
              <a:path w="20202" h="21600" stroke="0" extrusionOk="0">
                <a:moveTo>
                  <a:pt x="-1" y="912"/>
                </a:moveTo>
                <a:cubicBezTo>
                  <a:pt x="2015" y="307"/>
                  <a:pt x="4108" y="-1"/>
                  <a:pt x="6213" y="0"/>
                </a:cubicBezTo>
                <a:cubicBezTo>
                  <a:pt x="11338" y="0"/>
                  <a:pt x="16296" y="1822"/>
                  <a:pt x="20202" y="5141"/>
                </a:cubicBezTo>
                <a:lnTo>
                  <a:pt x="6213" y="21600"/>
                </a:lnTo>
                <a:lnTo>
                  <a:pt x="-1" y="912"/>
                </a:lnTo>
                <a:close/>
              </a:path>
            </a:pathLst>
          </a:custGeom>
          <a:noFill/>
          <a:ln w="38100" cap="rnd">
            <a:solidFill>
              <a:schemeClr val="accent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7123" name="Rectangle 38"/>
          <p:cNvSpPr txBox="1">
            <a:spLocks noChangeArrowheads="1"/>
          </p:cNvSpPr>
          <p:nvPr/>
        </p:nvSpPr>
        <p:spPr bwMode="auto">
          <a:xfrm>
            <a:off x="8680450" y="5807075"/>
            <a:ext cx="1397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fontAlgn="base" hangingPunct="1"/>
            <a:r>
              <a:rPr kumimoji="1" lang="en-US" altLang="zh-CN" sz="800">
                <a:solidFill>
                  <a:schemeClr val="tx2"/>
                </a:solidFill>
                <a:ea typeface="宋体" pitchFamily="2" charset="-122"/>
              </a:rPr>
              <a:t>.</a:t>
            </a:r>
            <a:endParaRPr kumimoji="1" lang="en-US" altLang="zh-CN" sz="440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23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7" grpId="0" animBg="1"/>
      <p:bldP spid="23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Arc 2050"/>
          <p:cNvSpPr>
            <a:spLocks/>
          </p:cNvSpPr>
          <p:nvPr/>
        </p:nvSpPr>
        <p:spPr bwMode="auto">
          <a:xfrm>
            <a:off x="3441700" y="4708525"/>
            <a:ext cx="2530475" cy="1252538"/>
          </a:xfrm>
          <a:custGeom>
            <a:avLst/>
            <a:gdLst>
              <a:gd name="T0" fmla="*/ 2147483647 w 21600"/>
              <a:gd name="T1" fmla="*/ 0 h 21137"/>
              <a:gd name="T2" fmla="*/ 2147483647 w 21600"/>
              <a:gd name="T3" fmla="*/ 2147483647 h 21137"/>
              <a:gd name="T4" fmla="*/ 0 w 21600"/>
              <a:gd name="T5" fmla="*/ 2147483647 h 2113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137" fill="none" extrusionOk="0">
                <a:moveTo>
                  <a:pt x="21594" y="0"/>
                </a:moveTo>
                <a:cubicBezTo>
                  <a:pt x="21598" y="157"/>
                  <a:pt x="21600" y="314"/>
                  <a:pt x="21600" y="472"/>
                </a:cubicBezTo>
                <a:cubicBezTo>
                  <a:pt x="21600" y="9979"/>
                  <a:pt x="15383" y="18368"/>
                  <a:pt x="6287" y="21136"/>
                </a:cubicBezTo>
              </a:path>
              <a:path w="21600" h="21137" stroke="0" extrusionOk="0">
                <a:moveTo>
                  <a:pt x="21594" y="0"/>
                </a:moveTo>
                <a:cubicBezTo>
                  <a:pt x="21598" y="157"/>
                  <a:pt x="21600" y="314"/>
                  <a:pt x="21600" y="472"/>
                </a:cubicBezTo>
                <a:cubicBezTo>
                  <a:pt x="21600" y="9979"/>
                  <a:pt x="15383" y="18368"/>
                  <a:pt x="6287" y="21136"/>
                </a:cubicBezTo>
                <a:lnTo>
                  <a:pt x="0" y="472"/>
                </a:lnTo>
                <a:lnTo>
                  <a:pt x="21594" y="0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164740" name="Freeform 2052"/>
          <p:cNvSpPr>
            <a:spLocks/>
          </p:cNvSpPr>
          <p:nvPr/>
        </p:nvSpPr>
        <p:spPr bwMode="auto">
          <a:xfrm>
            <a:off x="4189413" y="3048000"/>
            <a:ext cx="1801812" cy="2932113"/>
          </a:xfrm>
          <a:custGeom>
            <a:avLst/>
            <a:gdLst>
              <a:gd name="T0" fmla="*/ 0 w 1135"/>
              <a:gd name="T1" fmla="*/ 1847 h 1847"/>
              <a:gd name="T2" fmla="*/ 321 w 1135"/>
              <a:gd name="T3" fmla="*/ 1433 h 1847"/>
              <a:gd name="T4" fmla="*/ 517 w 1135"/>
              <a:gd name="T5" fmla="*/ 1184 h 1847"/>
              <a:gd name="T6" fmla="*/ 619 w 1135"/>
              <a:gd name="T7" fmla="*/ 1050 h 1847"/>
              <a:gd name="T8" fmla="*/ 718 w 1135"/>
              <a:gd name="T9" fmla="*/ 918 h 1847"/>
              <a:gd name="T10" fmla="*/ 810 w 1135"/>
              <a:gd name="T11" fmla="*/ 785 h 1847"/>
              <a:gd name="T12" fmla="*/ 897 w 1135"/>
              <a:gd name="T13" fmla="*/ 636 h 1847"/>
              <a:gd name="T14" fmla="*/ 973 w 1135"/>
              <a:gd name="T15" fmla="*/ 488 h 1847"/>
              <a:gd name="T16" fmla="*/ 1049 w 1135"/>
              <a:gd name="T17" fmla="*/ 284 h 1847"/>
              <a:gd name="T18" fmla="*/ 1102 w 1135"/>
              <a:gd name="T19" fmla="*/ 159 h 1847"/>
              <a:gd name="T20" fmla="*/ 1123 w 1135"/>
              <a:gd name="T21" fmla="*/ 69 h 1847"/>
              <a:gd name="T22" fmla="*/ 1135 w 1135"/>
              <a:gd name="T23" fmla="*/ 0 h 1847"/>
              <a:gd name="T24" fmla="*/ 1135 w 1135"/>
              <a:gd name="T25" fmla="*/ 1077 h 1847"/>
              <a:gd name="T26" fmla="*/ 1090 w 1135"/>
              <a:gd name="T27" fmla="*/ 1233 h 1847"/>
              <a:gd name="T28" fmla="*/ 1045 w 1135"/>
              <a:gd name="T29" fmla="*/ 1322 h 1847"/>
              <a:gd name="T30" fmla="*/ 991 w 1135"/>
              <a:gd name="T31" fmla="*/ 1389 h 1847"/>
              <a:gd name="T32" fmla="*/ 918 w 1135"/>
              <a:gd name="T33" fmla="*/ 1466 h 1847"/>
              <a:gd name="T34" fmla="*/ 858 w 1135"/>
              <a:gd name="T35" fmla="*/ 1515 h 1847"/>
              <a:gd name="T36" fmla="*/ 766 w 1135"/>
              <a:gd name="T37" fmla="*/ 1578 h 1847"/>
              <a:gd name="T38" fmla="*/ 691 w 1135"/>
              <a:gd name="T39" fmla="*/ 1622 h 1847"/>
              <a:gd name="T40" fmla="*/ 597 w 1135"/>
              <a:gd name="T41" fmla="*/ 1668 h 1847"/>
              <a:gd name="T42" fmla="*/ 474 w 1135"/>
              <a:gd name="T43" fmla="*/ 1716 h 1847"/>
              <a:gd name="T44" fmla="*/ 340 w 1135"/>
              <a:gd name="T45" fmla="*/ 1761 h 1847"/>
              <a:gd name="T46" fmla="*/ 196 w 1135"/>
              <a:gd name="T47" fmla="*/ 1800 h 1847"/>
              <a:gd name="T48" fmla="*/ 69 w 1135"/>
              <a:gd name="T49" fmla="*/ 1827 h 1847"/>
              <a:gd name="T50" fmla="*/ 0 w 1135"/>
              <a:gd name="T51" fmla="*/ 1847 h 1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35" h="1847">
                <a:moveTo>
                  <a:pt x="0" y="1847"/>
                </a:moveTo>
                <a:lnTo>
                  <a:pt x="321" y="1433"/>
                </a:lnTo>
                <a:lnTo>
                  <a:pt x="517" y="1184"/>
                </a:lnTo>
                <a:lnTo>
                  <a:pt x="619" y="1050"/>
                </a:lnTo>
                <a:lnTo>
                  <a:pt x="718" y="918"/>
                </a:lnTo>
                <a:lnTo>
                  <a:pt x="810" y="785"/>
                </a:lnTo>
                <a:lnTo>
                  <a:pt x="897" y="636"/>
                </a:lnTo>
                <a:lnTo>
                  <a:pt x="973" y="488"/>
                </a:lnTo>
                <a:lnTo>
                  <a:pt x="1049" y="284"/>
                </a:lnTo>
                <a:lnTo>
                  <a:pt x="1102" y="159"/>
                </a:lnTo>
                <a:lnTo>
                  <a:pt x="1123" y="69"/>
                </a:lnTo>
                <a:lnTo>
                  <a:pt x="1135" y="0"/>
                </a:lnTo>
                <a:lnTo>
                  <a:pt x="1135" y="1077"/>
                </a:lnTo>
                <a:lnTo>
                  <a:pt x="1090" y="1233"/>
                </a:lnTo>
                <a:lnTo>
                  <a:pt x="1045" y="1322"/>
                </a:lnTo>
                <a:lnTo>
                  <a:pt x="991" y="1389"/>
                </a:lnTo>
                <a:lnTo>
                  <a:pt x="918" y="1466"/>
                </a:lnTo>
                <a:lnTo>
                  <a:pt x="858" y="1515"/>
                </a:lnTo>
                <a:lnTo>
                  <a:pt x="766" y="1578"/>
                </a:lnTo>
                <a:lnTo>
                  <a:pt x="691" y="1622"/>
                </a:lnTo>
                <a:lnTo>
                  <a:pt x="597" y="1668"/>
                </a:lnTo>
                <a:lnTo>
                  <a:pt x="474" y="1716"/>
                </a:lnTo>
                <a:lnTo>
                  <a:pt x="340" y="1761"/>
                </a:lnTo>
                <a:lnTo>
                  <a:pt x="196" y="1800"/>
                </a:lnTo>
                <a:lnTo>
                  <a:pt x="69" y="1827"/>
                </a:lnTo>
                <a:lnTo>
                  <a:pt x="0" y="1847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0" scaled="1"/>
          </a:gradFill>
          <a:ln w="28575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48132" name="Freeform 2053" descr="球体"/>
          <p:cNvSpPr>
            <a:spLocks/>
          </p:cNvSpPr>
          <p:nvPr/>
        </p:nvSpPr>
        <p:spPr bwMode="auto">
          <a:xfrm>
            <a:off x="2676525" y="2335213"/>
            <a:ext cx="3375025" cy="3651250"/>
          </a:xfrm>
          <a:custGeom>
            <a:avLst/>
            <a:gdLst>
              <a:gd name="T0" fmla="*/ 0 w 2126"/>
              <a:gd name="T1" fmla="*/ 2147483647 h 2300"/>
              <a:gd name="T2" fmla="*/ 2147483647 w 2126"/>
              <a:gd name="T3" fmla="*/ 2147483647 h 2300"/>
              <a:gd name="T4" fmla="*/ 2147483647 w 2126"/>
              <a:gd name="T5" fmla="*/ 2147483647 h 2300"/>
              <a:gd name="T6" fmla="*/ 2147483647 w 2126"/>
              <a:gd name="T7" fmla="*/ 2147483647 h 2300"/>
              <a:gd name="T8" fmla="*/ 2147483647 w 2126"/>
              <a:gd name="T9" fmla="*/ 2147483647 h 23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26" h="2300">
                <a:moveTo>
                  <a:pt x="0" y="731"/>
                </a:moveTo>
                <a:cubicBezTo>
                  <a:pt x="222" y="623"/>
                  <a:pt x="993" y="168"/>
                  <a:pt x="1332" y="84"/>
                </a:cubicBezTo>
                <a:cubicBezTo>
                  <a:pt x="1671" y="0"/>
                  <a:pt x="1938" y="50"/>
                  <a:pt x="2032" y="229"/>
                </a:cubicBezTo>
                <a:cubicBezTo>
                  <a:pt x="2126" y="408"/>
                  <a:pt x="2074" y="811"/>
                  <a:pt x="1895" y="1156"/>
                </a:cubicBezTo>
                <a:cubicBezTo>
                  <a:pt x="1716" y="1501"/>
                  <a:pt x="1155" y="2062"/>
                  <a:pt x="960" y="2300"/>
                </a:cubicBezTo>
              </a:path>
            </a:pathLst>
          </a:custGeom>
          <a:pattFill prst="sphere">
            <a:fgClr>
              <a:srgbClr val="FFCC99"/>
            </a:fgClr>
            <a:bgClr>
              <a:srgbClr val="FFFF00"/>
            </a:bgClr>
          </a:pattFill>
          <a:ln w="38100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8133" name="Arc 2054"/>
          <p:cNvSpPr>
            <a:spLocks/>
          </p:cNvSpPr>
          <p:nvPr/>
        </p:nvSpPr>
        <p:spPr bwMode="auto">
          <a:xfrm>
            <a:off x="2700338" y="3459163"/>
            <a:ext cx="3257550" cy="1279525"/>
          </a:xfrm>
          <a:custGeom>
            <a:avLst/>
            <a:gdLst>
              <a:gd name="T0" fmla="*/ 0 w 27813"/>
              <a:gd name="T1" fmla="*/ 2147483647 h 21600"/>
              <a:gd name="T2" fmla="*/ 2147483647 w 27813"/>
              <a:gd name="T3" fmla="*/ 2147483647 h 21600"/>
              <a:gd name="T4" fmla="*/ 2147483647 w 27813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7813" h="21600" fill="none" extrusionOk="0">
                <a:moveTo>
                  <a:pt x="-1" y="912"/>
                </a:moveTo>
                <a:cubicBezTo>
                  <a:pt x="2015" y="307"/>
                  <a:pt x="4108" y="-1"/>
                  <a:pt x="6213" y="0"/>
                </a:cubicBezTo>
                <a:cubicBezTo>
                  <a:pt x="18142" y="0"/>
                  <a:pt x="27813" y="9670"/>
                  <a:pt x="27813" y="21600"/>
                </a:cubicBezTo>
              </a:path>
              <a:path w="27813" h="21600" stroke="0" extrusionOk="0">
                <a:moveTo>
                  <a:pt x="-1" y="912"/>
                </a:moveTo>
                <a:cubicBezTo>
                  <a:pt x="2015" y="307"/>
                  <a:pt x="4108" y="-1"/>
                  <a:pt x="6213" y="0"/>
                </a:cubicBezTo>
                <a:cubicBezTo>
                  <a:pt x="18142" y="0"/>
                  <a:pt x="27813" y="9670"/>
                  <a:pt x="27813" y="21600"/>
                </a:cubicBezTo>
                <a:lnTo>
                  <a:pt x="6213" y="21600"/>
                </a:lnTo>
                <a:lnTo>
                  <a:pt x="-1" y="912"/>
                </a:lnTo>
                <a:close/>
              </a:path>
            </a:pathLst>
          </a:custGeom>
          <a:noFill/>
          <a:ln w="38100" cap="rnd">
            <a:solidFill>
              <a:schemeClr val="accent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8134" name="Freeform 2055"/>
          <p:cNvSpPr>
            <a:spLocks/>
          </p:cNvSpPr>
          <p:nvPr/>
        </p:nvSpPr>
        <p:spPr bwMode="auto">
          <a:xfrm>
            <a:off x="2555875" y="3286125"/>
            <a:ext cx="1960563" cy="3213100"/>
          </a:xfrm>
          <a:custGeom>
            <a:avLst/>
            <a:gdLst>
              <a:gd name="T0" fmla="*/ 0 w 1235"/>
              <a:gd name="T1" fmla="*/ 0 h 2024"/>
              <a:gd name="T2" fmla="*/ 2147483647 w 1235"/>
              <a:gd name="T3" fmla="*/ 2147483647 h 202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235" h="2024">
                <a:moveTo>
                  <a:pt x="0" y="0"/>
                </a:moveTo>
                <a:lnTo>
                  <a:pt x="1235" y="2024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8135" name="Text Box 2056"/>
          <p:cNvSpPr txBox="1">
            <a:spLocks noChangeArrowheads="1"/>
          </p:cNvSpPr>
          <p:nvPr/>
        </p:nvSpPr>
        <p:spPr bwMode="auto">
          <a:xfrm>
            <a:off x="3140075" y="451485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400" b="1" i="1"/>
              <a:t>o</a:t>
            </a:r>
          </a:p>
        </p:txBody>
      </p:sp>
      <p:sp>
        <p:nvSpPr>
          <p:cNvPr id="48136" name="Text Box 2057"/>
          <p:cNvSpPr txBox="1">
            <a:spLocks noChangeArrowheads="1"/>
          </p:cNvSpPr>
          <p:nvPr/>
        </p:nvSpPr>
        <p:spPr bwMode="auto">
          <a:xfrm>
            <a:off x="8108950" y="4714875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400" b="1" i="1"/>
              <a:t>y</a:t>
            </a:r>
          </a:p>
        </p:txBody>
      </p:sp>
      <p:sp>
        <p:nvSpPr>
          <p:cNvPr id="48137" name="Text Box 2058"/>
          <p:cNvSpPr txBox="1">
            <a:spLocks noChangeArrowheads="1"/>
          </p:cNvSpPr>
          <p:nvPr/>
        </p:nvSpPr>
        <p:spPr bwMode="auto">
          <a:xfrm>
            <a:off x="5949950" y="4724400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>
                <a:solidFill>
                  <a:srgbClr val="009900"/>
                </a:solidFill>
              </a:rPr>
              <a:t>R</a:t>
            </a:r>
            <a:endParaRPr kumimoji="1" lang="en-US" altLang="zh-CN" sz="2000" b="1">
              <a:solidFill>
                <a:srgbClr val="009900"/>
              </a:solidFill>
            </a:endParaRPr>
          </a:p>
        </p:txBody>
      </p:sp>
      <p:sp>
        <p:nvSpPr>
          <p:cNvPr id="48138" name="Freeform 2059"/>
          <p:cNvSpPr>
            <a:spLocks/>
          </p:cNvSpPr>
          <p:nvPr/>
        </p:nvSpPr>
        <p:spPr bwMode="auto">
          <a:xfrm>
            <a:off x="2684463" y="3506788"/>
            <a:ext cx="1506537" cy="2459037"/>
          </a:xfrm>
          <a:custGeom>
            <a:avLst/>
            <a:gdLst>
              <a:gd name="T0" fmla="*/ 0 w 949"/>
              <a:gd name="T1" fmla="*/ 0 h 1549"/>
              <a:gd name="T2" fmla="*/ 2147483647 w 949"/>
              <a:gd name="T3" fmla="*/ 2147483647 h 1549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949" h="1549">
                <a:moveTo>
                  <a:pt x="0" y="0"/>
                </a:moveTo>
                <a:lnTo>
                  <a:pt x="949" y="1549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8139" name="Text Box 2060"/>
          <p:cNvSpPr txBox="1">
            <a:spLocks noChangeArrowheads="1"/>
          </p:cNvSpPr>
          <p:nvPr/>
        </p:nvSpPr>
        <p:spPr bwMode="auto">
          <a:xfrm>
            <a:off x="4038600" y="62484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400" b="1" i="1"/>
              <a:t>x</a:t>
            </a:r>
            <a:endParaRPr kumimoji="1" lang="en-US" altLang="zh-CN" sz="1800" i="1">
              <a:solidFill>
                <a:srgbClr val="FF0000"/>
              </a:solidFill>
            </a:endParaRPr>
          </a:p>
        </p:txBody>
      </p:sp>
      <p:sp>
        <p:nvSpPr>
          <p:cNvPr id="48140" name="Text Box 2061"/>
          <p:cNvSpPr txBox="1">
            <a:spLocks noChangeArrowheads="1"/>
          </p:cNvSpPr>
          <p:nvPr/>
        </p:nvSpPr>
        <p:spPr bwMode="auto">
          <a:xfrm>
            <a:off x="2225675" y="3352800"/>
            <a:ext cx="481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>
                <a:solidFill>
                  <a:srgbClr val="009900"/>
                </a:solidFill>
              </a:rPr>
              <a:t>–</a:t>
            </a:r>
            <a:r>
              <a:rPr kumimoji="1" lang="en-US" altLang="zh-CN" sz="2000" b="1" i="1">
                <a:solidFill>
                  <a:srgbClr val="009900"/>
                </a:solidFill>
              </a:rPr>
              <a:t>R</a:t>
            </a:r>
            <a:endParaRPr kumimoji="1" lang="en-US" altLang="zh-CN" sz="2000" b="1">
              <a:solidFill>
                <a:srgbClr val="009900"/>
              </a:solidFill>
            </a:endParaRPr>
          </a:p>
        </p:txBody>
      </p:sp>
      <p:sp>
        <p:nvSpPr>
          <p:cNvPr id="48141" name="Text Box 2062"/>
          <p:cNvSpPr txBox="1">
            <a:spLocks noChangeArrowheads="1"/>
          </p:cNvSpPr>
          <p:nvPr/>
        </p:nvSpPr>
        <p:spPr bwMode="auto">
          <a:xfrm>
            <a:off x="3933825" y="5883275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>
                <a:solidFill>
                  <a:srgbClr val="009900"/>
                </a:solidFill>
              </a:rPr>
              <a:t>R</a:t>
            </a:r>
            <a:endParaRPr kumimoji="1" lang="en-US" altLang="zh-CN" sz="2000" b="1">
              <a:solidFill>
                <a:srgbClr val="009900"/>
              </a:solidFill>
            </a:endParaRPr>
          </a:p>
        </p:txBody>
      </p:sp>
      <p:sp>
        <p:nvSpPr>
          <p:cNvPr id="48142" name="Text Box 2063"/>
          <p:cNvSpPr txBox="1">
            <a:spLocks noChangeArrowheads="1"/>
          </p:cNvSpPr>
          <p:nvPr/>
        </p:nvSpPr>
        <p:spPr bwMode="auto">
          <a:xfrm>
            <a:off x="352425" y="228600"/>
            <a:ext cx="1171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FF0000"/>
                </a:solidFill>
              </a:rPr>
              <a:t> </a:t>
            </a:r>
            <a:endParaRPr kumimoji="1" lang="en-US" altLang="zh-CN" sz="1800"/>
          </a:p>
        </p:txBody>
      </p:sp>
      <p:sp>
        <p:nvSpPr>
          <p:cNvPr id="2164753" name="Freeform 2065"/>
          <p:cNvSpPr>
            <a:spLocks/>
          </p:cNvSpPr>
          <p:nvPr/>
        </p:nvSpPr>
        <p:spPr bwMode="auto">
          <a:xfrm>
            <a:off x="4300538" y="2627313"/>
            <a:ext cx="1185862" cy="2873375"/>
          </a:xfrm>
          <a:custGeom>
            <a:avLst/>
            <a:gdLst>
              <a:gd name="T0" fmla="*/ 2147483647 w 747"/>
              <a:gd name="T1" fmla="*/ 2147483647 h 1810"/>
              <a:gd name="T2" fmla="*/ 0 w 747"/>
              <a:gd name="T3" fmla="*/ 0 h 1810"/>
              <a:gd name="T4" fmla="*/ 0 w 747"/>
              <a:gd name="T5" fmla="*/ 2147483647 h 1810"/>
              <a:gd name="T6" fmla="*/ 2147483647 w 747"/>
              <a:gd name="T7" fmla="*/ 2147483647 h 181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47" h="1810">
                <a:moveTo>
                  <a:pt x="747" y="1189"/>
                </a:moveTo>
                <a:lnTo>
                  <a:pt x="0" y="0"/>
                </a:lnTo>
                <a:lnTo>
                  <a:pt x="0" y="574"/>
                </a:lnTo>
                <a:lnTo>
                  <a:pt x="747" y="1810"/>
                </a:lnTo>
              </a:path>
            </a:pathLst>
          </a:custGeom>
          <a:solidFill>
            <a:srgbClr val="3333CC">
              <a:alpha val="50195"/>
            </a:srgbClr>
          </a:solidFill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48144" name="Group 2068"/>
          <p:cNvGrpSpPr>
            <a:grpSpLocks/>
          </p:cNvGrpSpPr>
          <p:nvPr/>
        </p:nvGrpSpPr>
        <p:grpSpPr bwMode="auto">
          <a:xfrm>
            <a:off x="3463925" y="4752975"/>
            <a:ext cx="4805363" cy="3175"/>
            <a:chOff x="2182" y="2994"/>
            <a:chExt cx="3027" cy="2"/>
          </a:xfrm>
        </p:grpSpPr>
        <p:sp>
          <p:nvSpPr>
            <p:cNvPr id="48173" name="Freeform 2069"/>
            <p:cNvSpPr>
              <a:spLocks/>
            </p:cNvSpPr>
            <p:nvPr/>
          </p:nvSpPr>
          <p:spPr bwMode="auto">
            <a:xfrm>
              <a:off x="3654" y="2994"/>
              <a:ext cx="1555" cy="1"/>
            </a:xfrm>
            <a:custGeom>
              <a:avLst/>
              <a:gdLst>
                <a:gd name="T0" fmla="*/ 0 w 1555"/>
                <a:gd name="T1" fmla="*/ 0 h 1"/>
                <a:gd name="T2" fmla="*/ 1555 w 1555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55" h="1">
                  <a:moveTo>
                    <a:pt x="0" y="0"/>
                  </a:moveTo>
                  <a:lnTo>
                    <a:pt x="1555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74" name="Freeform 2070"/>
            <p:cNvSpPr>
              <a:spLocks/>
            </p:cNvSpPr>
            <p:nvPr/>
          </p:nvSpPr>
          <p:spPr bwMode="auto">
            <a:xfrm>
              <a:off x="2182" y="2994"/>
              <a:ext cx="1486" cy="2"/>
            </a:xfrm>
            <a:custGeom>
              <a:avLst/>
              <a:gdLst>
                <a:gd name="T0" fmla="*/ 0 w 1486"/>
                <a:gd name="T1" fmla="*/ 0 h 2"/>
                <a:gd name="T2" fmla="*/ 1486 w 1486"/>
                <a:gd name="T3" fmla="*/ 2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86" h="2">
                  <a:moveTo>
                    <a:pt x="0" y="0"/>
                  </a:moveTo>
                  <a:lnTo>
                    <a:pt x="1486" y="2"/>
                  </a:lnTo>
                </a:path>
              </a:pathLst>
            </a:custGeom>
            <a:noFill/>
            <a:ln w="28575" cap="rnd" cmpd="sng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8145" name="Text Box 2073"/>
          <p:cNvSpPr txBox="1">
            <a:spLocks noChangeArrowheads="1"/>
          </p:cNvSpPr>
          <p:nvPr/>
        </p:nvSpPr>
        <p:spPr bwMode="auto">
          <a:xfrm>
            <a:off x="311150" y="1165225"/>
            <a:ext cx="904875" cy="56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b="1" u="sng">
                <a:solidFill>
                  <a:srgbClr val="FF0000"/>
                </a:solidFill>
                <a:latin typeface="楷体_GB2312" pitchFamily="49" charset="-122"/>
              </a:rPr>
              <a:t>法二</a:t>
            </a:r>
            <a:endParaRPr lang="en-US" altLang="zh-CN" b="1" u="sng">
              <a:solidFill>
                <a:srgbClr val="FF0000"/>
              </a:solidFill>
              <a:latin typeface="楷体_GB2312" pitchFamily="49" charset="-122"/>
            </a:endParaRPr>
          </a:p>
        </p:txBody>
      </p:sp>
      <p:sp>
        <p:nvSpPr>
          <p:cNvPr id="2164762" name="Text Box 2074"/>
          <p:cNvSpPr txBox="1">
            <a:spLocks noChangeArrowheads="1"/>
          </p:cNvSpPr>
          <p:nvPr/>
        </p:nvSpPr>
        <p:spPr bwMode="auto">
          <a:xfrm>
            <a:off x="4014788" y="23495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1800" b="1" i="1">
                <a:solidFill>
                  <a:srgbClr val="FF00FF"/>
                </a:solidFill>
              </a:rPr>
              <a:t>A</a:t>
            </a:r>
          </a:p>
        </p:txBody>
      </p:sp>
      <p:sp>
        <p:nvSpPr>
          <p:cNvPr id="2164763" name="Text Box 2075"/>
          <p:cNvSpPr txBox="1">
            <a:spLocks noChangeArrowheads="1"/>
          </p:cNvSpPr>
          <p:nvPr/>
        </p:nvSpPr>
        <p:spPr bwMode="auto">
          <a:xfrm>
            <a:off x="5418138" y="4325938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1800" b="1" i="1">
                <a:solidFill>
                  <a:srgbClr val="FF00FF"/>
                </a:solidFill>
              </a:rPr>
              <a:t>B</a:t>
            </a:r>
          </a:p>
        </p:txBody>
      </p:sp>
      <p:sp>
        <p:nvSpPr>
          <p:cNvPr id="2164764" name="Text Box 2076"/>
          <p:cNvSpPr txBox="1">
            <a:spLocks noChangeArrowheads="1"/>
          </p:cNvSpPr>
          <p:nvPr/>
        </p:nvSpPr>
        <p:spPr bwMode="auto">
          <a:xfrm>
            <a:off x="5464175" y="54102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1800" b="1" i="1">
                <a:solidFill>
                  <a:srgbClr val="FF00FF"/>
                </a:solidFill>
              </a:rPr>
              <a:t>C</a:t>
            </a:r>
          </a:p>
        </p:txBody>
      </p:sp>
      <p:sp>
        <p:nvSpPr>
          <p:cNvPr id="2164765" name="Text Box 2077"/>
          <p:cNvSpPr txBox="1">
            <a:spLocks noChangeArrowheads="1"/>
          </p:cNvSpPr>
          <p:nvPr/>
        </p:nvSpPr>
        <p:spPr bwMode="auto">
          <a:xfrm>
            <a:off x="4016375" y="319881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1800" b="1" i="1">
                <a:solidFill>
                  <a:srgbClr val="FF00FF"/>
                </a:solidFill>
              </a:rPr>
              <a:t>D</a:t>
            </a:r>
          </a:p>
        </p:txBody>
      </p:sp>
      <p:sp>
        <p:nvSpPr>
          <p:cNvPr id="2164766" name="Freeform 2078"/>
          <p:cNvSpPr>
            <a:spLocks/>
          </p:cNvSpPr>
          <p:nvPr/>
        </p:nvSpPr>
        <p:spPr bwMode="auto">
          <a:xfrm>
            <a:off x="3894138" y="5495925"/>
            <a:ext cx="1587500" cy="1588"/>
          </a:xfrm>
          <a:custGeom>
            <a:avLst/>
            <a:gdLst>
              <a:gd name="T0" fmla="*/ 0 w 1000"/>
              <a:gd name="T1" fmla="*/ 0 h 1"/>
              <a:gd name="T2" fmla="*/ 2147483647 w 1000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000" h="1">
                <a:moveTo>
                  <a:pt x="0" y="0"/>
                </a:moveTo>
                <a:lnTo>
                  <a:pt x="1000" y="0"/>
                </a:lnTo>
              </a:path>
            </a:pathLst>
          </a:custGeom>
          <a:noFill/>
          <a:ln w="28575" cap="rnd" cmpd="sng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164767" name="Text Box 2079"/>
          <p:cNvSpPr txBox="1">
            <a:spLocks noChangeArrowheads="1"/>
          </p:cNvSpPr>
          <p:nvPr/>
        </p:nvSpPr>
        <p:spPr bwMode="auto">
          <a:xfrm>
            <a:off x="4038600" y="5181600"/>
            <a:ext cx="3444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>
                <a:sym typeface="Symbol" pitchFamily="18" charset="2"/>
              </a:rPr>
              <a:t></a:t>
            </a:r>
            <a:endParaRPr kumimoji="1" lang="en-US" altLang="zh-CN" sz="2000" b="1"/>
          </a:p>
        </p:txBody>
      </p:sp>
      <p:sp>
        <p:nvSpPr>
          <p:cNvPr id="2164770" name="Freeform 2082"/>
          <p:cNvSpPr>
            <a:spLocks/>
          </p:cNvSpPr>
          <p:nvPr/>
        </p:nvSpPr>
        <p:spPr bwMode="auto">
          <a:xfrm>
            <a:off x="3895725" y="4505325"/>
            <a:ext cx="1581150" cy="987425"/>
          </a:xfrm>
          <a:custGeom>
            <a:avLst/>
            <a:gdLst>
              <a:gd name="T0" fmla="*/ 0 w 996"/>
              <a:gd name="T1" fmla="*/ 2147483647 h 622"/>
              <a:gd name="T2" fmla="*/ 2147483647 w 996"/>
              <a:gd name="T3" fmla="*/ 0 h 62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996" h="622">
                <a:moveTo>
                  <a:pt x="0" y="622"/>
                </a:moveTo>
                <a:lnTo>
                  <a:pt x="996" y="0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164772" name="Text Box 2084"/>
          <p:cNvSpPr txBox="1">
            <a:spLocks noChangeArrowheads="1"/>
          </p:cNvSpPr>
          <p:nvPr/>
        </p:nvSpPr>
        <p:spPr bwMode="auto">
          <a:xfrm>
            <a:off x="1457325" y="1676400"/>
            <a:ext cx="1984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rgbClr val="FF00FF"/>
                </a:solidFill>
              </a:rPr>
              <a:t>BC</a:t>
            </a:r>
            <a:endParaRPr kumimoji="1" lang="en-US" altLang="zh-CN" sz="2400" b="1">
              <a:solidFill>
                <a:srgbClr val="FF00FF"/>
              </a:solidFill>
            </a:endParaRPr>
          </a:p>
        </p:txBody>
      </p:sp>
      <p:graphicFrame>
        <p:nvGraphicFramePr>
          <p:cNvPr id="2164777" name="Object 2089"/>
          <p:cNvGraphicFramePr>
            <a:graphicFrameLocks noChangeAspect="1"/>
          </p:cNvGraphicFramePr>
          <p:nvPr/>
        </p:nvGraphicFramePr>
        <p:xfrm>
          <a:off x="290513" y="2827338"/>
          <a:ext cx="22320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5" name="公式" r:id="rId3" imgW="1295400" imgH="279400" progId="Equation.3">
                  <p:embed/>
                </p:oleObj>
              </mc:Choice>
              <mc:Fallback>
                <p:oleObj name="公式" r:id="rId3" imgW="1295400" imgH="279400" progId="Equation.3">
                  <p:embed/>
                  <p:pic>
                    <p:nvPicPr>
                      <p:cNvPr id="0" name="Object 20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3" y="2827338"/>
                        <a:ext cx="223202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4778" name="Text Box 2090"/>
          <p:cNvSpPr txBox="1">
            <a:spLocks noChangeArrowheads="1"/>
          </p:cNvSpPr>
          <p:nvPr/>
        </p:nvSpPr>
        <p:spPr bwMode="auto">
          <a:xfrm>
            <a:off x="1524000" y="1219200"/>
            <a:ext cx="608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400" b="1" i="1">
                <a:solidFill>
                  <a:srgbClr val="FF00FF"/>
                </a:solidFill>
              </a:rPr>
              <a:t>DC</a:t>
            </a:r>
            <a:endParaRPr kumimoji="1" lang="en-US" altLang="zh-CN" sz="2000" b="1">
              <a:solidFill>
                <a:srgbClr val="FF00FF"/>
              </a:solidFill>
            </a:endParaRPr>
          </a:p>
        </p:txBody>
      </p:sp>
      <p:graphicFrame>
        <p:nvGraphicFramePr>
          <p:cNvPr id="2164779" name="Object 2091"/>
          <p:cNvGraphicFramePr>
            <a:graphicFrameLocks noChangeAspect="1"/>
          </p:cNvGraphicFramePr>
          <p:nvPr/>
        </p:nvGraphicFramePr>
        <p:xfrm>
          <a:off x="2676525" y="1131888"/>
          <a:ext cx="1706563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6" name="公式" r:id="rId5" imgW="876300" imgH="279400" progId="Equation.3">
                  <p:embed/>
                </p:oleObj>
              </mc:Choice>
              <mc:Fallback>
                <p:oleObj name="公式" r:id="rId5" imgW="876300" imgH="279400" progId="Equation.3">
                  <p:embed/>
                  <p:pic>
                    <p:nvPicPr>
                      <p:cNvPr id="0" name="Object 20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6525" y="1131888"/>
                        <a:ext cx="1706563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4782" name="Text Box 2094"/>
          <p:cNvSpPr txBox="1">
            <a:spLocks noChangeArrowheads="1"/>
          </p:cNvSpPr>
          <p:nvPr/>
        </p:nvSpPr>
        <p:spPr bwMode="auto">
          <a:xfrm>
            <a:off x="3289300" y="6640513"/>
            <a:ext cx="20955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800">
                <a:solidFill>
                  <a:schemeClr val="bg1"/>
                </a:solidFill>
              </a:rPr>
              <a:t>.</a:t>
            </a:r>
            <a:endParaRPr kumimoji="1" lang="en-US" altLang="zh-CN" sz="1800">
              <a:solidFill>
                <a:srgbClr val="FF0000"/>
              </a:solidFill>
            </a:endParaRPr>
          </a:p>
        </p:txBody>
      </p:sp>
      <p:sp>
        <p:nvSpPr>
          <p:cNvPr id="2164783" name="Text Box 2095"/>
          <p:cNvSpPr txBox="1">
            <a:spLocks noChangeArrowheads="1"/>
          </p:cNvSpPr>
          <p:nvPr/>
        </p:nvSpPr>
        <p:spPr bwMode="auto">
          <a:xfrm>
            <a:off x="3441700" y="6640513"/>
            <a:ext cx="20955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800">
                <a:solidFill>
                  <a:schemeClr val="bg1"/>
                </a:solidFill>
              </a:rPr>
              <a:t>.</a:t>
            </a:r>
            <a:endParaRPr kumimoji="1" lang="en-US" altLang="zh-CN" sz="1800">
              <a:solidFill>
                <a:srgbClr val="FF0000"/>
              </a:solidFill>
            </a:endParaRPr>
          </a:p>
        </p:txBody>
      </p:sp>
      <p:graphicFrame>
        <p:nvGraphicFramePr>
          <p:cNvPr id="2164784" name="Object 2096"/>
          <p:cNvGraphicFramePr>
            <a:graphicFrameLocks noChangeAspect="1"/>
          </p:cNvGraphicFramePr>
          <p:nvPr/>
        </p:nvGraphicFramePr>
        <p:xfrm>
          <a:off x="6038850" y="1954213"/>
          <a:ext cx="2960688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7" name="公式" r:id="rId7" imgW="1625600" imgH="330200" progId="Equation.3">
                  <p:embed/>
                </p:oleObj>
              </mc:Choice>
              <mc:Fallback>
                <p:oleObj name="公式" r:id="rId7" imgW="1625600" imgH="330200" progId="Equation.3">
                  <p:embed/>
                  <p:pic>
                    <p:nvPicPr>
                      <p:cNvPr id="0" name="Object 20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1954213"/>
                        <a:ext cx="2960688" cy="60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4785" name="Object 2097"/>
          <p:cNvGraphicFramePr>
            <a:graphicFrameLocks noChangeAspect="1"/>
          </p:cNvGraphicFramePr>
          <p:nvPr/>
        </p:nvGraphicFramePr>
        <p:xfrm>
          <a:off x="6661150" y="2716213"/>
          <a:ext cx="1377950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8" name="公式" r:id="rId9" imgW="799753" imgH="406224" progId="Equation.3">
                  <p:embed/>
                </p:oleObj>
              </mc:Choice>
              <mc:Fallback>
                <p:oleObj name="公式" r:id="rId9" imgW="799753" imgH="406224" progId="Equation.3">
                  <p:embed/>
                  <p:pic>
                    <p:nvPicPr>
                      <p:cNvPr id="0" name="Object 20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1150" y="2716213"/>
                        <a:ext cx="1377950" cy="70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4786" name="Object 2098"/>
          <p:cNvGraphicFramePr>
            <a:graphicFrameLocks noChangeAspect="1"/>
          </p:cNvGraphicFramePr>
          <p:nvPr/>
        </p:nvGraphicFramePr>
        <p:xfrm>
          <a:off x="6276975" y="1219200"/>
          <a:ext cx="1871663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9" name="公式" r:id="rId11" imgW="952087" imgH="330057" progId="Equation.3">
                  <p:embed/>
                </p:oleObj>
              </mc:Choice>
              <mc:Fallback>
                <p:oleObj name="公式" r:id="rId11" imgW="952087" imgH="330057" progId="Equation.3">
                  <p:embed/>
                  <p:pic>
                    <p:nvPicPr>
                      <p:cNvPr id="0" name="Object 20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6975" y="1219200"/>
                        <a:ext cx="1871663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4787" name="Text Box 2099"/>
          <p:cNvSpPr txBox="1">
            <a:spLocks noChangeArrowheads="1"/>
          </p:cNvSpPr>
          <p:nvPr/>
        </p:nvSpPr>
        <p:spPr bwMode="auto">
          <a:xfrm>
            <a:off x="2984500" y="6542088"/>
            <a:ext cx="20955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800">
                <a:solidFill>
                  <a:schemeClr val="bg1"/>
                </a:solidFill>
              </a:rPr>
              <a:t>.</a:t>
            </a:r>
            <a:endParaRPr kumimoji="1" lang="en-US" altLang="zh-CN" sz="1800">
              <a:solidFill>
                <a:srgbClr val="FF0000"/>
              </a:solidFill>
            </a:endParaRPr>
          </a:p>
        </p:txBody>
      </p:sp>
      <p:sp>
        <p:nvSpPr>
          <p:cNvPr id="2164788" name="Text Box 2100"/>
          <p:cNvSpPr txBox="1">
            <a:spLocks noChangeArrowheads="1"/>
          </p:cNvSpPr>
          <p:nvPr/>
        </p:nvSpPr>
        <p:spPr bwMode="auto">
          <a:xfrm>
            <a:off x="3289300" y="6640513"/>
            <a:ext cx="20955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800">
                <a:solidFill>
                  <a:schemeClr val="bg1"/>
                </a:solidFill>
              </a:rPr>
              <a:t>.</a:t>
            </a:r>
            <a:endParaRPr kumimoji="1" lang="en-US" altLang="zh-CN" sz="1800">
              <a:solidFill>
                <a:srgbClr val="FF0000"/>
              </a:solidFill>
            </a:endParaRPr>
          </a:p>
        </p:txBody>
      </p:sp>
      <p:sp>
        <p:nvSpPr>
          <p:cNvPr id="2164789" name="Text Box 2101"/>
          <p:cNvSpPr txBox="1">
            <a:spLocks noChangeArrowheads="1"/>
          </p:cNvSpPr>
          <p:nvPr/>
        </p:nvSpPr>
        <p:spPr bwMode="auto">
          <a:xfrm>
            <a:off x="211138" y="2228850"/>
            <a:ext cx="1260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zh-CN" altLang="en-US" b="1">
                <a:solidFill>
                  <a:srgbClr val="3333CC"/>
                </a:solidFill>
              </a:rPr>
              <a:t>截面积</a:t>
            </a:r>
          </a:p>
        </p:txBody>
      </p:sp>
      <p:sp>
        <p:nvSpPr>
          <p:cNvPr id="2164790" name="Text Box 2102"/>
          <p:cNvSpPr txBox="1">
            <a:spLocks noChangeArrowheads="1"/>
          </p:cNvSpPr>
          <p:nvPr/>
        </p:nvSpPr>
        <p:spPr bwMode="auto">
          <a:xfrm>
            <a:off x="1549400" y="2259013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400" b="1" i="1">
                <a:solidFill>
                  <a:srgbClr val="3333CC"/>
                </a:solidFill>
              </a:rPr>
              <a:t>S</a:t>
            </a:r>
            <a:r>
              <a:rPr kumimoji="1" lang="en-US" altLang="zh-CN" sz="2400" b="1">
                <a:solidFill>
                  <a:srgbClr val="3333CC"/>
                </a:solidFill>
              </a:rPr>
              <a:t>(</a:t>
            </a:r>
            <a:r>
              <a:rPr kumimoji="1" lang="en-US" altLang="zh-CN" sz="2400" b="1" i="1">
                <a:solidFill>
                  <a:srgbClr val="3333CC"/>
                </a:solidFill>
              </a:rPr>
              <a:t>y</a:t>
            </a:r>
            <a:r>
              <a:rPr kumimoji="1" lang="en-US" altLang="zh-CN" sz="2400" b="1">
                <a:solidFill>
                  <a:srgbClr val="3333CC"/>
                </a:solidFill>
              </a:rPr>
              <a:t>)</a:t>
            </a:r>
          </a:p>
        </p:txBody>
      </p:sp>
      <p:sp>
        <p:nvSpPr>
          <p:cNvPr id="2164791" name="Text Box 2103"/>
          <p:cNvSpPr txBox="1">
            <a:spLocks noChangeArrowheads="1"/>
          </p:cNvSpPr>
          <p:nvPr/>
        </p:nvSpPr>
        <p:spPr bwMode="auto">
          <a:xfrm>
            <a:off x="5588000" y="5410200"/>
            <a:ext cx="723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1800" b="1" i="1">
                <a:solidFill>
                  <a:srgbClr val="FF00FF"/>
                </a:solidFill>
              </a:rPr>
              <a:t> </a:t>
            </a:r>
            <a:r>
              <a:rPr kumimoji="1" lang="en-US" altLang="zh-CN" sz="1800" b="1">
                <a:solidFill>
                  <a:srgbClr val="FF00FF"/>
                </a:solidFill>
              </a:rPr>
              <a:t>(</a:t>
            </a:r>
            <a:r>
              <a:rPr kumimoji="1" lang="en-US" altLang="zh-CN" sz="1800" b="1" i="1">
                <a:solidFill>
                  <a:srgbClr val="FF00FF"/>
                </a:solidFill>
              </a:rPr>
              <a:t>x</a:t>
            </a:r>
            <a:r>
              <a:rPr kumimoji="1" lang="en-US" altLang="zh-CN" sz="1800" b="1">
                <a:solidFill>
                  <a:srgbClr val="FF00FF"/>
                </a:solidFill>
              </a:rPr>
              <a:t>, </a:t>
            </a:r>
            <a:r>
              <a:rPr kumimoji="1" lang="en-US" altLang="zh-CN" sz="1800" b="1" i="1">
                <a:solidFill>
                  <a:srgbClr val="FF00FF"/>
                </a:solidFill>
              </a:rPr>
              <a:t>y</a:t>
            </a:r>
            <a:r>
              <a:rPr kumimoji="1" lang="en-US" altLang="zh-CN" sz="1800" b="1">
                <a:solidFill>
                  <a:srgbClr val="FF00FF"/>
                </a:solidFill>
              </a:rPr>
              <a:t>)</a:t>
            </a:r>
            <a:endParaRPr kumimoji="1" lang="en-US" altLang="zh-CN" sz="1800" b="1" i="1">
              <a:solidFill>
                <a:srgbClr val="FF00FF"/>
              </a:solidFill>
            </a:endParaRPr>
          </a:p>
        </p:txBody>
      </p:sp>
      <p:sp>
        <p:nvSpPr>
          <p:cNvPr id="2164792" name="Text Box 2104"/>
          <p:cNvSpPr txBox="1">
            <a:spLocks noChangeArrowheads="1"/>
          </p:cNvSpPr>
          <p:nvPr/>
        </p:nvSpPr>
        <p:spPr bwMode="auto">
          <a:xfrm>
            <a:off x="2000250" y="1219200"/>
            <a:ext cx="738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400" b="1" i="1">
                <a:solidFill>
                  <a:srgbClr val="FF00FF"/>
                </a:solidFill>
              </a:rPr>
              <a:t>= </a:t>
            </a:r>
            <a:r>
              <a:rPr kumimoji="1" lang="en-US" altLang="zh-CN" sz="2400" b="1">
                <a:solidFill>
                  <a:srgbClr val="FF00FF"/>
                </a:solidFill>
              </a:rPr>
              <a:t>2</a:t>
            </a:r>
            <a:r>
              <a:rPr kumimoji="1" lang="en-US" altLang="zh-CN" sz="2400" b="1" i="1">
                <a:solidFill>
                  <a:srgbClr val="FF00FF"/>
                </a:solidFill>
              </a:rPr>
              <a:t>x</a:t>
            </a:r>
            <a:endParaRPr kumimoji="1" lang="en-US" altLang="zh-CN" sz="2000" b="1">
              <a:solidFill>
                <a:srgbClr val="FF00FF"/>
              </a:solidFill>
            </a:endParaRPr>
          </a:p>
        </p:txBody>
      </p:sp>
      <p:sp>
        <p:nvSpPr>
          <p:cNvPr id="2164793" name="Text Box 2105"/>
          <p:cNvSpPr txBox="1">
            <a:spLocks noChangeArrowheads="1"/>
          </p:cNvSpPr>
          <p:nvPr/>
        </p:nvSpPr>
        <p:spPr bwMode="auto">
          <a:xfrm>
            <a:off x="1911350" y="1676400"/>
            <a:ext cx="1530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FF00FF"/>
                </a:solidFill>
              </a:rPr>
              <a:t>= </a:t>
            </a:r>
            <a:r>
              <a:rPr kumimoji="1" lang="en-US" altLang="zh-CN" sz="2400" b="1" i="1">
                <a:solidFill>
                  <a:srgbClr val="FF00FF"/>
                </a:solidFill>
              </a:rPr>
              <a:t>y</a:t>
            </a:r>
            <a:r>
              <a:rPr kumimoji="1" lang="en-US" altLang="zh-CN" sz="2400" b="1">
                <a:solidFill>
                  <a:srgbClr val="FF00FF"/>
                </a:solidFill>
              </a:rPr>
              <a:t>tan</a:t>
            </a:r>
            <a:r>
              <a:rPr kumimoji="1" lang="en-US" altLang="zh-CN" sz="2400" b="1" i="1">
                <a:solidFill>
                  <a:srgbClr val="FF00FF"/>
                </a:solidFill>
                <a:sym typeface="Symbol" pitchFamily="18" charset="2"/>
              </a:rPr>
              <a:t></a:t>
            </a:r>
            <a:endParaRPr kumimoji="1" lang="en-US" altLang="zh-CN" sz="2400" b="1">
              <a:solidFill>
                <a:srgbClr val="FF00FF"/>
              </a:solidFill>
            </a:endParaRPr>
          </a:p>
        </p:txBody>
      </p:sp>
      <p:sp>
        <p:nvSpPr>
          <p:cNvPr id="2164794" name="Text Box 2106"/>
          <p:cNvSpPr txBox="1">
            <a:spLocks noChangeArrowheads="1"/>
          </p:cNvSpPr>
          <p:nvPr/>
        </p:nvSpPr>
        <p:spPr bwMode="auto">
          <a:xfrm>
            <a:off x="3136900" y="6640513"/>
            <a:ext cx="20955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800">
                <a:solidFill>
                  <a:schemeClr val="bg1"/>
                </a:solidFill>
              </a:rPr>
              <a:t>.</a:t>
            </a:r>
            <a:endParaRPr kumimoji="1" lang="en-US" altLang="zh-CN" sz="1800">
              <a:solidFill>
                <a:srgbClr val="FF0000"/>
              </a:solidFill>
            </a:endParaRPr>
          </a:p>
        </p:txBody>
      </p:sp>
      <p:sp>
        <p:nvSpPr>
          <p:cNvPr id="2164795" name="Text Box 2107"/>
          <p:cNvSpPr txBox="1">
            <a:spLocks noChangeArrowheads="1"/>
          </p:cNvSpPr>
          <p:nvPr/>
        </p:nvSpPr>
        <p:spPr bwMode="auto">
          <a:xfrm>
            <a:off x="4516438" y="3749675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400" b="1" i="1"/>
              <a:t>S</a:t>
            </a:r>
            <a:r>
              <a:rPr kumimoji="1" lang="en-US" altLang="zh-CN" sz="2400" b="1"/>
              <a:t>(</a:t>
            </a:r>
            <a:r>
              <a:rPr kumimoji="1" lang="en-US" altLang="zh-CN" sz="2400" b="1" i="1"/>
              <a:t>y</a:t>
            </a:r>
            <a:r>
              <a:rPr kumimoji="1" lang="en-US" altLang="zh-CN" sz="2400" b="1"/>
              <a:t>)</a:t>
            </a:r>
          </a:p>
        </p:txBody>
      </p:sp>
      <p:sp>
        <p:nvSpPr>
          <p:cNvPr id="48171" name="Rectangle 2108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680450" y="6172200"/>
            <a:ext cx="13970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800" smtClean="0"/>
              <a:t>.</a:t>
            </a:r>
            <a:endParaRPr lang="en-US" altLang="zh-CN" smtClean="0"/>
          </a:p>
        </p:txBody>
      </p:sp>
      <p:sp>
        <p:nvSpPr>
          <p:cNvPr id="48172" name="Rectangle 19"/>
          <p:cNvSpPr txBox="1">
            <a:spLocks noChangeArrowheads="1"/>
          </p:cNvSpPr>
          <p:nvPr/>
        </p:nvSpPr>
        <p:spPr bwMode="auto">
          <a:xfrm>
            <a:off x="539750" y="457200"/>
            <a:ext cx="5029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/>
            <a:r>
              <a:rPr kumimoji="1" lang="zh-CN" altLang="en-US" b="1">
                <a:solidFill>
                  <a:schemeClr val="tx2"/>
                </a:solidFill>
              </a:rPr>
              <a:t>思考</a:t>
            </a:r>
            <a:r>
              <a:rPr kumimoji="1" lang="en-US" altLang="zh-CN" b="1">
                <a:solidFill>
                  <a:schemeClr val="tx2"/>
                </a:solidFill>
              </a:rPr>
              <a:t>:</a:t>
            </a:r>
            <a:r>
              <a:rPr kumimoji="1" lang="en-US" altLang="zh-CN" b="1"/>
              <a:t> </a:t>
            </a:r>
            <a:r>
              <a:rPr kumimoji="1" lang="zh-CN" altLang="en-US" b="1"/>
              <a:t>可否选择 </a:t>
            </a:r>
            <a:r>
              <a:rPr kumimoji="1" lang="en-US" altLang="zh-CN" b="1" i="1"/>
              <a:t>y</a:t>
            </a:r>
            <a:r>
              <a:rPr kumimoji="1" lang="en-US" altLang="zh-CN" b="1"/>
              <a:t> </a:t>
            </a:r>
            <a:r>
              <a:rPr kumimoji="1" lang="zh-CN" altLang="en-US" b="1"/>
              <a:t>作积分变量 </a:t>
            </a:r>
            <a:r>
              <a:rPr kumimoji="1" lang="en-US" altLang="zh-CN" b="1"/>
              <a:t>?</a:t>
            </a:r>
          </a:p>
        </p:txBody>
      </p:sp>
      <p:sp>
        <p:nvSpPr>
          <p:cNvPr id="47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4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64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64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64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6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164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64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164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64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64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64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647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647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216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64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64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64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64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64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64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64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64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64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647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647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64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6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64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64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6477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64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164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64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64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64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64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1647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1647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64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64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164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164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164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164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164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164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164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164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164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164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164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164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164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164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6477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33C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164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164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164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164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6478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33C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4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164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164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1647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1647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6478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33C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4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164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164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1647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1647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6478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33C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4753" grpId="0" animBg="1"/>
      <p:bldP spid="2164762" grpId="0" autoUpdateAnimBg="0"/>
      <p:bldP spid="2164763" grpId="0" autoUpdateAnimBg="0"/>
      <p:bldP spid="2164764" grpId="0" autoUpdateAnimBg="0"/>
      <p:bldP spid="2164765" grpId="0" autoUpdateAnimBg="0"/>
      <p:bldP spid="2164766" grpId="0" animBg="1"/>
      <p:bldP spid="2164767" grpId="0" autoUpdateAnimBg="0"/>
      <p:bldP spid="2164770" grpId="0" animBg="1"/>
      <p:bldP spid="2164772" grpId="0" autoUpdateAnimBg="0"/>
      <p:bldP spid="2164778" grpId="0" autoUpdateAnimBg="0"/>
      <p:bldP spid="2164782" grpId="0" autoUpdateAnimBg="0"/>
      <p:bldP spid="2164783" grpId="0" autoUpdateAnimBg="0"/>
      <p:bldP spid="2164787" grpId="0" autoUpdateAnimBg="0"/>
      <p:bldP spid="2164788" grpId="0" autoUpdateAnimBg="0"/>
      <p:bldP spid="2164789" grpId="0" autoUpdateAnimBg="0"/>
      <p:bldP spid="2164790" grpId="0" autoUpdateAnimBg="0"/>
      <p:bldP spid="2164791" grpId="0" autoUpdateAnimBg="0"/>
      <p:bldP spid="2164792" grpId="0" autoUpdateAnimBg="0"/>
      <p:bldP spid="2164793" grpId="0" autoUpdateAnimBg="0"/>
      <p:bldP spid="2164794" grpId="0" autoUpdateAnimBg="0"/>
      <p:bldP spid="2164795" grpId="0" autoUpdateAnimBg="0"/>
      <p:bldP spid="47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62" name="Freeform 1026"/>
          <p:cNvSpPr>
            <a:spLocks/>
          </p:cNvSpPr>
          <p:nvPr/>
        </p:nvSpPr>
        <p:spPr bwMode="auto">
          <a:xfrm>
            <a:off x="1936750" y="3921125"/>
            <a:ext cx="2617788" cy="1414463"/>
          </a:xfrm>
          <a:custGeom>
            <a:avLst/>
            <a:gdLst>
              <a:gd name="T0" fmla="*/ 0 w 1649"/>
              <a:gd name="T1" fmla="*/ 2147483647 h 891"/>
              <a:gd name="T2" fmla="*/ 0 w 1649"/>
              <a:gd name="T3" fmla="*/ 2147483647 h 891"/>
              <a:gd name="T4" fmla="*/ 2147483647 w 1649"/>
              <a:gd name="T5" fmla="*/ 0 h 891"/>
              <a:gd name="T6" fmla="*/ 2147483647 w 1649"/>
              <a:gd name="T7" fmla="*/ 2147483647 h 891"/>
              <a:gd name="T8" fmla="*/ 2147483647 w 1649"/>
              <a:gd name="T9" fmla="*/ 2147483647 h 891"/>
              <a:gd name="T10" fmla="*/ 2147483647 w 1649"/>
              <a:gd name="T11" fmla="*/ 2147483647 h 891"/>
              <a:gd name="T12" fmla="*/ 2147483647 w 1649"/>
              <a:gd name="T13" fmla="*/ 2147483647 h 891"/>
              <a:gd name="T14" fmla="*/ 2147483647 w 1649"/>
              <a:gd name="T15" fmla="*/ 2147483647 h 891"/>
              <a:gd name="T16" fmla="*/ 2147483647 w 1649"/>
              <a:gd name="T17" fmla="*/ 2147483647 h 891"/>
              <a:gd name="T18" fmla="*/ 2147483647 w 1649"/>
              <a:gd name="T19" fmla="*/ 2147483647 h 891"/>
              <a:gd name="T20" fmla="*/ 2147483647 w 1649"/>
              <a:gd name="T21" fmla="*/ 2147483647 h 891"/>
              <a:gd name="T22" fmla="*/ 2147483647 w 1649"/>
              <a:gd name="T23" fmla="*/ 2147483647 h 891"/>
              <a:gd name="T24" fmla="*/ 2147483647 w 1649"/>
              <a:gd name="T25" fmla="*/ 2147483647 h 891"/>
              <a:gd name="T26" fmla="*/ 2147483647 w 1649"/>
              <a:gd name="T27" fmla="*/ 2147483647 h 891"/>
              <a:gd name="T28" fmla="*/ 2147483647 w 1649"/>
              <a:gd name="T29" fmla="*/ 2147483647 h 891"/>
              <a:gd name="T30" fmla="*/ 2147483647 w 1649"/>
              <a:gd name="T31" fmla="*/ 2147483647 h 891"/>
              <a:gd name="T32" fmla="*/ 2147483647 w 1649"/>
              <a:gd name="T33" fmla="*/ 2147483647 h 891"/>
              <a:gd name="T34" fmla="*/ 2147483647 w 1649"/>
              <a:gd name="T35" fmla="*/ 2147483647 h 891"/>
              <a:gd name="T36" fmla="*/ 0 w 1649"/>
              <a:gd name="T37" fmla="*/ 2147483647 h 891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649" h="891">
                <a:moveTo>
                  <a:pt x="0" y="598"/>
                </a:moveTo>
                <a:lnTo>
                  <a:pt x="0" y="2"/>
                </a:lnTo>
                <a:lnTo>
                  <a:pt x="1649" y="0"/>
                </a:lnTo>
                <a:lnTo>
                  <a:pt x="1649" y="800"/>
                </a:lnTo>
                <a:lnTo>
                  <a:pt x="1557" y="858"/>
                </a:lnTo>
                <a:lnTo>
                  <a:pt x="1452" y="888"/>
                </a:lnTo>
                <a:lnTo>
                  <a:pt x="1339" y="891"/>
                </a:lnTo>
                <a:lnTo>
                  <a:pt x="1249" y="864"/>
                </a:lnTo>
                <a:lnTo>
                  <a:pt x="1134" y="816"/>
                </a:lnTo>
                <a:lnTo>
                  <a:pt x="993" y="723"/>
                </a:lnTo>
                <a:lnTo>
                  <a:pt x="780" y="591"/>
                </a:lnTo>
                <a:lnTo>
                  <a:pt x="633" y="519"/>
                </a:lnTo>
                <a:lnTo>
                  <a:pt x="534" y="501"/>
                </a:lnTo>
                <a:lnTo>
                  <a:pt x="444" y="495"/>
                </a:lnTo>
                <a:lnTo>
                  <a:pt x="358" y="500"/>
                </a:lnTo>
                <a:lnTo>
                  <a:pt x="213" y="528"/>
                </a:lnTo>
                <a:lnTo>
                  <a:pt x="121" y="555"/>
                </a:lnTo>
                <a:lnTo>
                  <a:pt x="57" y="576"/>
                </a:lnTo>
                <a:lnTo>
                  <a:pt x="0" y="598"/>
                </a:lnTo>
                <a:close/>
              </a:path>
            </a:pathLst>
          </a:cu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2963" name="Freeform 1027"/>
          <p:cNvSpPr>
            <a:spLocks/>
          </p:cNvSpPr>
          <p:nvPr/>
        </p:nvSpPr>
        <p:spPr bwMode="auto">
          <a:xfrm>
            <a:off x="1933575" y="2525713"/>
            <a:ext cx="2584450" cy="1414462"/>
          </a:xfrm>
          <a:custGeom>
            <a:avLst/>
            <a:gdLst>
              <a:gd name="T0" fmla="*/ 0 w 1628"/>
              <a:gd name="T1" fmla="*/ 2147483647 h 891"/>
              <a:gd name="T2" fmla="*/ 0 w 1628"/>
              <a:gd name="T3" fmla="*/ 2147483647 h 891"/>
              <a:gd name="T4" fmla="*/ 2147483647 w 1628"/>
              <a:gd name="T5" fmla="*/ 2147483647 h 891"/>
              <a:gd name="T6" fmla="*/ 2147483647 w 1628"/>
              <a:gd name="T7" fmla="*/ 2147483647 h 891"/>
              <a:gd name="T8" fmla="*/ 2147483647 w 1628"/>
              <a:gd name="T9" fmla="*/ 2147483647 h 891"/>
              <a:gd name="T10" fmla="*/ 2147483647 w 1628"/>
              <a:gd name="T11" fmla="*/ 2147483647 h 891"/>
              <a:gd name="T12" fmla="*/ 2147483647 w 1628"/>
              <a:gd name="T13" fmla="*/ 0 h 891"/>
              <a:gd name="T14" fmla="*/ 2147483647 w 1628"/>
              <a:gd name="T15" fmla="*/ 2147483647 h 891"/>
              <a:gd name="T16" fmla="*/ 2147483647 w 1628"/>
              <a:gd name="T17" fmla="*/ 2147483647 h 891"/>
              <a:gd name="T18" fmla="*/ 2147483647 w 1628"/>
              <a:gd name="T19" fmla="*/ 2147483647 h 891"/>
              <a:gd name="T20" fmla="*/ 2147483647 w 1628"/>
              <a:gd name="T21" fmla="*/ 2147483647 h 891"/>
              <a:gd name="T22" fmla="*/ 2147483647 w 1628"/>
              <a:gd name="T23" fmla="*/ 2147483647 h 891"/>
              <a:gd name="T24" fmla="*/ 2147483647 w 1628"/>
              <a:gd name="T25" fmla="*/ 2147483647 h 891"/>
              <a:gd name="T26" fmla="*/ 2147483647 w 1628"/>
              <a:gd name="T27" fmla="*/ 2147483647 h 891"/>
              <a:gd name="T28" fmla="*/ 2147483647 w 1628"/>
              <a:gd name="T29" fmla="*/ 2147483647 h 891"/>
              <a:gd name="T30" fmla="*/ 2147483647 w 1628"/>
              <a:gd name="T31" fmla="*/ 2147483647 h 891"/>
              <a:gd name="T32" fmla="*/ 2147483647 w 1628"/>
              <a:gd name="T33" fmla="*/ 2147483647 h 891"/>
              <a:gd name="T34" fmla="*/ 2147483647 w 1628"/>
              <a:gd name="T35" fmla="*/ 2147483647 h 891"/>
              <a:gd name="T36" fmla="*/ 0 w 1628"/>
              <a:gd name="T37" fmla="*/ 2147483647 h 891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628" h="891">
                <a:moveTo>
                  <a:pt x="0" y="309"/>
                </a:moveTo>
                <a:lnTo>
                  <a:pt x="0" y="891"/>
                </a:lnTo>
                <a:lnTo>
                  <a:pt x="1628" y="891"/>
                </a:lnTo>
                <a:lnTo>
                  <a:pt x="1628" y="91"/>
                </a:lnTo>
                <a:lnTo>
                  <a:pt x="1536" y="33"/>
                </a:lnTo>
                <a:lnTo>
                  <a:pt x="1431" y="3"/>
                </a:lnTo>
                <a:lnTo>
                  <a:pt x="1318" y="0"/>
                </a:lnTo>
                <a:lnTo>
                  <a:pt x="1228" y="27"/>
                </a:lnTo>
                <a:lnTo>
                  <a:pt x="1113" y="75"/>
                </a:lnTo>
                <a:lnTo>
                  <a:pt x="972" y="168"/>
                </a:lnTo>
                <a:lnTo>
                  <a:pt x="759" y="300"/>
                </a:lnTo>
                <a:lnTo>
                  <a:pt x="612" y="372"/>
                </a:lnTo>
                <a:lnTo>
                  <a:pt x="513" y="390"/>
                </a:lnTo>
                <a:lnTo>
                  <a:pt x="423" y="396"/>
                </a:lnTo>
                <a:lnTo>
                  <a:pt x="337" y="391"/>
                </a:lnTo>
                <a:lnTo>
                  <a:pt x="192" y="363"/>
                </a:lnTo>
                <a:lnTo>
                  <a:pt x="100" y="336"/>
                </a:lnTo>
                <a:lnTo>
                  <a:pt x="36" y="315"/>
                </a:lnTo>
                <a:lnTo>
                  <a:pt x="0" y="309"/>
                </a:lnTo>
                <a:close/>
              </a:path>
            </a:pathLst>
          </a:cu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2964" name="Freeform 1028"/>
          <p:cNvSpPr>
            <a:spLocks/>
          </p:cNvSpPr>
          <p:nvPr/>
        </p:nvSpPr>
        <p:spPr bwMode="auto">
          <a:xfrm>
            <a:off x="1958975" y="2489200"/>
            <a:ext cx="2563813" cy="723900"/>
          </a:xfrm>
          <a:custGeom>
            <a:avLst/>
            <a:gdLst>
              <a:gd name="T0" fmla="*/ 0 w 816"/>
              <a:gd name="T1" fmla="*/ 2147483647 h 304"/>
              <a:gd name="T2" fmla="*/ 2147483647 w 816"/>
              <a:gd name="T3" fmla="*/ 2147483647 h 304"/>
              <a:gd name="T4" fmla="*/ 2147483647 w 816"/>
              <a:gd name="T5" fmla="*/ 2147483647 h 304"/>
              <a:gd name="T6" fmla="*/ 2147483647 w 816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6" h="304">
                <a:moveTo>
                  <a:pt x="0" y="224"/>
                </a:moveTo>
                <a:cubicBezTo>
                  <a:pt x="92" y="264"/>
                  <a:pt x="184" y="304"/>
                  <a:pt x="288" y="272"/>
                </a:cubicBezTo>
                <a:cubicBezTo>
                  <a:pt x="392" y="240"/>
                  <a:pt x="536" y="64"/>
                  <a:pt x="624" y="32"/>
                </a:cubicBezTo>
                <a:cubicBezTo>
                  <a:pt x="712" y="0"/>
                  <a:pt x="764" y="40"/>
                  <a:pt x="816" y="80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2965" name="Freeform 1029"/>
          <p:cNvSpPr>
            <a:spLocks/>
          </p:cNvSpPr>
          <p:nvPr/>
        </p:nvSpPr>
        <p:spPr bwMode="auto">
          <a:xfrm flipV="1">
            <a:off x="2005013" y="4654550"/>
            <a:ext cx="2563812" cy="723900"/>
          </a:xfrm>
          <a:custGeom>
            <a:avLst/>
            <a:gdLst>
              <a:gd name="T0" fmla="*/ 0 w 816"/>
              <a:gd name="T1" fmla="*/ 2147483647 h 304"/>
              <a:gd name="T2" fmla="*/ 2147483647 w 816"/>
              <a:gd name="T3" fmla="*/ 2147483647 h 304"/>
              <a:gd name="T4" fmla="*/ 2147483647 w 816"/>
              <a:gd name="T5" fmla="*/ 2147483647 h 304"/>
              <a:gd name="T6" fmla="*/ 2147483647 w 816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6" h="304">
                <a:moveTo>
                  <a:pt x="0" y="224"/>
                </a:moveTo>
                <a:cubicBezTo>
                  <a:pt x="92" y="264"/>
                  <a:pt x="184" y="304"/>
                  <a:pt x="288" y="272"/>
                </a:cubicBezTo>
                <a:cubicBezTo>
                  <a:pt x="392" y="240"/>
                  <a:pt x="536" y="64"/>
                  <a:pt x="624" y="32"/>
                </a:cubicBezTo>
                <a:cubicBezTo>
                  <a:pt x="712" y="0"/>
                  <a:pt x="764" y="40"/>
                  <a:pt x="816" y="80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832966" name="Group 1030"/>
          <p:cNvGrpSpPr>
            <a:grpSpLocks/>
          </p:cNvGrpSpPr>
          <p:nvPr/>
        </p:nvGrpSpPr>
        <p:grpSpPr bwMode="auto">
          <a:xfrm>
            <a:off x="1352550" y="2459038"/>
            <a:ext cx="4678363" cy="1824037"/>
            <a:chOff x="352" y="964"/>
            <a:chExt cx="1520" cy="560"/>
          </a:xfrm>
        </p:grpSpPr>
        <p:sp>
          <p:nvSpPr>
            <p:cNvPr id="49177" name="Text Box 1031"/>
            <p:cNvSpPr txBox="1">
              <a:spLocks noChangeArrowheads="1"/>
            </p:cNvSpPr>
            <p:nvPr/>
          </p:nvSpPr>
          <p:spPr bwMode="auto">
            <a:xfrm>
              <a:off x="1676" y="1389"/>
              <a:ext cx="196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2000" b="1" i="1"/>
                <a:t>x</a:t>
              </a:r>
              <a:endParaRPr kumimoji="1" lang="en-US" altLang="zh-CN" sz="1400" b="1"/>
            </a:p>
          </p:txBody>
        </p:sp>
        <p:sp>
          <p:nvSpPr>
            <p:cNvPr id="49178" name="Line 1032"/>
            <p:cNvSpPr>
              <a:spLocks noChangeShapeType="1"/>
            </p:cNvSpPr>
            <p:nvPr/>
          </p:nvSpPr>
          <p:spPr bwMode="auto">
            <a:xfrm>
              <a:off x="352" y="1419"/>
              <a:ext cx="1323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9" name="Line 1033"/>
            <p:cNvSpPr>
              <a:spLocks noChangeShapeType="1"/>
            </p:cNvSpPr>
            <p:nvPr/>
          </p:nvSpPr>
          <p:spPr bwMode="auto">
            <a:xfrm flipV="1">
              <a:off x="401" y="964"/>
              <a:ext cx="0" cy="56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32970" name="Text Box 1034"/>
          <p:cNvSpPr txBox="1">
            <a:spLocks noChangeArrowheads="1"/>
          </p:cNvSpPr>
          <p:nvPr/>
        </p:nvSpPr>
        <p:spPr bwMode="auto">
          <a:xfrm>
            <a:off x="1954213" y="2608263"/>
            <a:ext cx="592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1800" b="1" i="1">
                <a:solidFill>
                  <a:srgbClr val="009900"/>
                </a:solidFill>
              </a:rPr>
              <a:t>f</a:t>
            </a:r>
            <a:r>
              <a:rPr kumimoji="1" lang="en-US" altLang="zh-CN" sz="1800" b="1">
                <a:solidFill>
                  <a:srgbClr val="009900"/>
                </a:solidFill>
              </a:rPr>
              <a:t>(</a:t>
            </a:r>
            <a:r>
              <a:rPr kumimoji="1" lang="en-US" altLang="zh-CN" sz="1800" b="1" i="1">
                <a:solidFill>
                  <a:srgbClr val="009900"/>
                </a:solidFill>
              </a:rPr>
              <a:t>x</a:t>
            </a:r>
            <a:r>
              <a:rPr kumimoji="1" lang="en-US" altLang="zh-CN" sz="1800" b="1">
                <a:solidFill>
                  <a:srgbClr val="009900"/>
                </a:solidFill>
              </a:rPr>
              <a:t>)</a:t>
            </a:r>
            <a:endParaRPr kumimoji="1" lang="en-US" altLang="zh-CN" sz="1200" i="1"/>
          </a:p>
        </p:txBody>
      </p:sp>
      <p:sp>
        <p:nvSpPr>
          <p:cNvPr id="1832971" name="Freeform 1035"/>
          <p:cNvSpPr>
            <a:spLocks/>
          </p:cNvSpPr>
          <p:nvPr/>
        </p:nvSpPr>
        <p:spPr bwMode="auto">
          <a:xfrm>
            <a:off x="1657350" y="2532063"/>
            <a:ext cx="2924175" cy="2798762"/>
          </a:xfrm>
          <a:custGeom>
            <a:avLst/>
            <a:gdLst>
              <a:gd name="T0" fmla="*/ 189 w 1842"/>
              <a:gd name="T1" fmla="*/ 300 h 1763"/>
              <a:gd name="T2" fmla="*/ 279 w 1842"/>
              <a:gd name="T3" fmla="*/ 325 h 1763"/>
              <a:gd name="T4" fmla="*/ 371 w 1842"/>
              <a:gd name="T5" fmla="*/ 352 h 1763"/>
              <a:gd name="T6" fmla="*/ 492 w 1842"/>
              <a:gd name="T7" fmla="*/ 379 h 1763"/>
              <a:gd name="T8" fmla="*/ 633 w 1842"/>
              <a:gd name="T9" fmla="*/ 388 h 1763"/>
              <a:gd name="T10" fmla="*/ 764 w 1842"/>
              <a:gd name="T11" fmla="*/ 369 h 1763"/>
              <a:gd name="T12" fmla="*/ 825 w 1842"/>
              <a:gd name="T13" fmla="*/ 346 h 1763"/>
              <a:gd name="T14" fmla="*/ 1019 w 1842"/>
              <a:gd name="T15" fmla="*/ 243 h 1763"/>
              <a:gd name="T16" fmla="*/ 1419 w 1842"/>
              <a:gd name="T17" fmla="*/ 18 h 1763"/>
              <a:gd name="T18" fmla="*/ 1548 w 1842"/>
              <a:gd name="T19" fmla="*/ 2 h 1763"/>
              <a:gd name="T20" fmla="*/ 1689 w 1842"/>
              <a:gd name="T21" fmla="*/ 26 h 1763"/>
              <a:gd name="T22" fmla="*/ 1794 w 1842"/>
              <a:gd name="T23" fmla="*/ 89 h 1763"/>
              <a:gd name="T24" fmla="*/ 1689 w 1842"/>
              <a:gd name="T25" fmla="*/ 236 h 1763"/>
              <a:gd name="T26" fmla="*/ 1620 w 1842"/>
              <a:gd name="T27" fmla="*/ 644 h 1763"/>
              <a:gd name="T28" fmla="*/ 1620 w 1842"/>
              <a:gd name="T29" fmla="*/ 980 h 1763"/>
              <a:gd name="T30" fmla="*/ 1650 w 1842"/>
              <a:gd name="T31" fmla="*/ 1274 h 1763"/>
              <a:gd name="T32" fmla="*/ 1704 w 1842"/>
              <a:gd name="T33" fmla="*/ 1517 h 1763"/>
              <a:gd name="T34" fmla="*/ 1782 w 1842"/>
              <a:gd name="T35" fmla="*/ 1658 h 1763"/>
              <a:gd name="T36" fmla="*/ 1776 w 1842"/>
              <a:gd name="T37" fmla="*/ 1709 h 1763"/>
              <a:gd name="T38" fmla="*/ 1605 w 1842"/>
              <a:gd name="T39" fmla="*/ 1763 h 1763"/>
              <a:gd name="T40" fmla="*/ 1464 w 1842"/>
              <a:gd name="T41" fmla="*/ 1751 h 1763"/>
              <a:gd name="T42" fmla="*/ 1262 w 1842"/>
              <a:gd name="T43" fmla="*/ 1662 h 1763"/>
              <a:gd name="T44" fmla="*/ 1181 w 1842"/>
              <a:gd name="T45" fmla="*/ 1611 h 1763"/>
              <a:gd name="T46" fmla="*/ 1064 w 1842"/>
              <a:gd name="T47" fmla="*/ 1533 h 1763"/>
              <a:gd name="T48" fmla="*/ 950 w 1842"/>
              <a:gd name="T49" fmla="*/ 1464 h 1763"/>
              <a:gd name="T50" fmla="*/ 857 w 1842"/>
              <a:gd name="T51" fmla="*/ 1419 h 1763"/>
              <a:gd name="T52" fmla="*/ 761 w 1842"/>
              <a:gd name="T53" fmla="*/ 1390 h 1763"/>
              <a:gd name="T54" fmla="*/ 681 w 1842"/>
              <a:gd name="T55" fmla="*/ 1380 h 1763"/>
              <a:gd name="T56" fmla="*/ 588 w 1842"/>
              <a:gd name="T57" fmla="*/ 1381 h 1763"/>
              <a:gd name="T58" fmla="*/ 506 w 1842"/>
              <a:gd name="T59" fmla="*/ 1392 h 1763"/>
              <a:gd name="T60" fmla="*/ 446 w 1842"/>
              <a:gd name="T61" fmla="*/ 1402 h 1763"/>
              <a:gd name="T62" fmla="*/ 278 w 1842"/>
              <a:gd name="T63" fmla="*/ 1450 h 1763"/>
              <a:gd name="T64" fmla="*/ 195 w 1842"/>
              <a:gd name="T65" fmla="*/ 1466 h 1763"/>
              <a:gd name="T66" fmla="*/ 99 w 1842"/>
              <a:gd name="T67" fmla="*/ 1409 h 1763"/>
              <a:gd name="T68" fmla="*/ 30 w 1842"/>
              <a:gd name="T69" fmla="*/ 1214 h 1763"/>
              <a:gd name="T70" fmla="*/ 0 w 1842"/>
              <a:gd name="T71" fmla="*/ 929 h 1763"/>
              <a:gd name="T72" fmla="*/ 6 w 1842"/>
              <a:gd name="T73" fmla="*/ 644 h 1763"/>
              <a:gd name="T74" fmla="*/ 60 w 1842"/>
              <a:gd name="T75" fmla="*/ 407 h 1763"/>
              <a:gd name="T76" fmla="*/ 173 w 1842"/>
              <a:gd name="T77" fmla="*/ 301 h 1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42" h="1763">
                <a:moveTo>
                  <a:pt x="173" y="301"/>
                </a:moveTo>
                <a:lnTo>
                  <a:pt x="189" y="300"/>
                </a:lnTo>
                <a:lnTo>
                  <a:pt x="219" y="306"/>
                </a:lnTo>
                <a:lnTo>
                  <a:pt x="279" y="325"/>
                </a:lnTo>
                <a:lnTo>
                  <a:pt x="314" y="337"/>
                </a:lnTo>
                <a:lnTo>
                  <a:pt x="371" y="352"/>
                </a:lnTo>
                <a:lnTo>
                  <a:pt x="434" y="367"/>
                </a:lnTo>
                <a:lnTo>
                  <a:pt x="492" y="379"/>
                </a:lnTo>
                <a:lnTo>
                  <a:pt x="561" y="387"/>
                </a:lnTo>
                <a:lnTo>
                  <a:pt x="633" y="388"/>
                </a:lnTo>
                <a:lnTo>
                  <a:pt x="698" y="381"/>
                </a:lnTo>
                <a:lnTo>
                  <a:pt x="764" y="369"/>
                </a:lnTo>
                <a:lnTo>
                  <a:pt x="801" y="357"/>
                </a:lnTo>
                <a:lnTo>
                  <a:pt x="825" y="346"/>
                </a:lnTo>
                <a:lnTo>
                  <a:pt x="914" y="307"/>
                </a:lnTo>
                <a:lnTo>
                  <a:pt x="1019" y="243"/>
                </a:lnTo>
                <a:lnTo>
                  <a:pt x="1290" y="74"/>
                </a:lnTo>
                <a:lnTo>
                  <a:pt x="1419" y="18"/>
                </a:lnTo>
                <a:lnTo>
                  <a:pt x="1487" y="0"/>
                </a:lnTo>
                <a:lnTo>
                  <a:pt x="1548" y="2"/>
                </a:lnTo>
                <a:lnTo>
                  <a:pt x="1602" y="2"/>
                </a:lnTo>
                <a:lnTo>
                  <a:pt x="1689" y="26"/>
                </a:lnTo>
                <a:lnTo>
                  <a:pt x="1749" y="50"/>
                </a:lnTo>
                <a:lnTo>
                  <a:pt x="1794" y="89"/>
                </a:lnTo>
                <a:lnTo>
                  <a:pt x="1737" y="125"/>
                </a:lnTo>
                <a:lnTo>
                  <a:pt x="1689" y="236"/>
                </a:lnTo>
                <a:lnTo>
                  <a:pt x="1644" y="419"/>
                </a:lnTo>
                <a:lnTo>
                  <a:pt x="1620" y="644"/>
                </a:lnTo>
                <a:lnTo>
                  <a:pt x="1614" y="815"/>
                </a:lnTo>
                <a:lnTo>
                  <a:pt x="1620" y="980"/>
                </a:lnTo>
                <a:lnTo>
                  <a:pt x="1632" y="1127"/>
                </a:lnTo>
                <a:lnTo>
                  <a:pt x="1650" y="1274"/>
                </a:lnTo>
                <a:lnTo>
                  <a:pt x="1674" y="1412"/>
                </a:lnTo>
                <a:lnTo>
                  <a:pt x="1704" y="1517"/>
                </a:lnTo>
                <a:lnTo>
                  <a:pt x="1752" y="1619"/>
                </a:lnTo>
                <a:lnTo>
                  <a:pt x="1782" y="1658"/>
                </a:lnTo>
                <a:lnTo>
                  <a:pt x="1842" y="1679"/>
                </a:lnTo>
                <a:lnTo>
                  <a:pt x="1776" y="1709"/>
                </a:lnTo>
                <a:lnTo>
                  <a:pt x="1668" y="1754"/>
                </a:lnTo>
                <a:lnTo>
                  <a:pt x="1605" y="1763"/>
                </a:lnTo>
                <a:lnTo>
                  <a:pt x="1530" y="1763"/>
                </a:lnTo>
                <a:lnTo>
                  <a:pt x="1464" y="1751"/>
                </a:lnTo>
                <a:lnTo>
                  <a:pt x="1323" y="1695"/>
                </a:lnTo>
                <a:lnTo>
                  <a:pt x="1262" y="1662"/>
                </a:lnTo>
                <a:lnTo>
                  <a:pt x="1220" y="1635"/>
                </a:lnTo>
                <a:lnTo>
                  <a:pt x="1181" y="1611"/>
                </a:lnTo>
                <a:lnTo>
                  <a:pt x="1119" y="1569"/>
                </a:lnTo>
                <a:lnTo>
                  <a:pt x="1064" y="1533"/>
                </a:lnTo>
                <a:lnTo>
                  <a:pt x="984" y="1485"/>
                </a:lnTo>
                <a:lnTo>
                  <a:pt x="950" y="1464"/>
                </a:lnTo>
                <a:lnTo>
                  <a:pt x="912" y="1444"/>
                </a:lnTo>
                <a:lnTo>
                  <a:pt x="857" y="1419"/>
                </a:lnTo>
                <a:lnTo>
                  <a:pt x="794" y="1399"/>
                </a:lnTo>
                <a:lnTo>
                  <a:pt x="761" y="1390"/>
                </a:lnTo>
                <a:lnTo>
                  <a:pt x="714" y="1384"/>
                </a:lnTo>
                <a:lnTo>
                  <a:pt x="681" y="1380"/>
                </a:lnTo>
                <a:lnTo>
                  <a:pt x="632" y="1380"/>
                </a:lnTo>
                <a:lnTo>
                  <a:pt x="588" y="1381"/>
                </a:lnTo>
                <a:lnTo>
                  <a:pt x="545" y="1386"/>
                </a:lnTo>
                <a:lnTo>
                  <a:pt x="506" y="1392"/>
                </a:lnTo>
                <a:lnTo>
                  <a:pt x="479" y="1396"/>
                </a:lnTo>
                <a:lnTo>
                  <a:pt x="446" y="1402"/>
                </a:lnTo>
                <a:lnTo>
                  <a:pt x="353" y="1426"/>
                </a:lnTo>
                <a:lnTo>
                  <a:pt x="278" y="1450"/>
                </a:lnTo>
                <a:lnTo>
                  <a:pt x="222" y="1464"/>
                </a:lnTo>
                <a:lnTo>
                  <a:pt x="195" y="1466"/>
                </a:lnTo>
                <a:lnTo>
                  <a:pt x="150" y="1451"/>
                </a:lnTo>
                <a:lnTo>
                  <a:pt x="99" y="1409"/>
                </a:lnTo>
                <a:lnTo>
                  <a:pt x="57" y="1316"/>
                </a:lnTo>
                <a:lnTo>
                  <a:pt x="30" y="1214"/>
                </a:lnTo>
                <a:lnTo>
                  <a:pt x="3" y="1082"/>
                </a:lnTo>
                <a:lnTo>
                  <a:pt x="0" y="929"/>
                </a:lnTo>
                <a:lnTo>
                  <a:pt x="3" y="806"/>
                </a:lnTo>
                <a:lnTo>
                  <a:pt x="6" y="644"/>
                </a:lnTo>
                <a:lnTo>
                  <a:pt x="39" y="503"/>
                </a:lnTo>
                <a:lnTo>
                  <a:pt x="60" y="407"/>
                </a:lnTo>
                <a:lnTo>
                  <a:pt x="134" y="315"/>
                </a:lnTo>
                <a:lnTo>
                  <a:pt x="173" y="301"/>
                </a:lnTo>
                <a:close/>
              </a:path>
            </a:pathLst>
          </a:custGeom>
          <a:gradFill rotWithShape="0">
            <a:gsLst>
              <a:gs pos="0">
                <a:srgbClr val="009900"/>
              </a:gs>
              <a:gs pos="50000">
                <a:schemeClr val="bg1"/>
              </a:gs>
              <a:gs pos="100000">
                <a:srgbClr val="00990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832972" name="Oval 1036"/>
          <p:cNvSpPr>
            <a:spLocks noChangeArrowheads="1"/>
          </p:cNvSpPr>
          <p:nvPr/>
        </p:nvSpPr>
        <p:spPr bwMode="auto">
          <a:xfrm rot="5322993">
            <a:off x="3278982" y="3625056"/>
            <a:ext cx="2503488" cy="619125"/>
          </a:xfrm>
          <a:prstGeom prst="ellipse">
            <a:avLst/>
          </a:prstGeom>
          <a:solidFill>
            <a:srgbClr val="009900"/>
          </a:solidFill>
          <a:ln w="38100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832973" name="Group 1037"/>
          <p:cNvGrpSpPr>
            <a:grpSpLocks/>
          </p:cNvGrpSpPr>
          <p:nvPr/>
        </p:nvGrpSpPr>
        <p:grpSpPr bwMode="auto">
          <a:xfrm>
            <a:off x="1651000" y="3032125"/>
            <a:ext cx="579438" cy="1828800"/>
            <a:chOff x="1076" y="1510"/>
            <a:chExt cx="438" cy="1137"/>
          </a:xfrm>
        </p:grpSpPr>
        <p:sp>
          <p:nvSpPr>
            <p:cNvPr id="49175" name="Arc 1038"/>
            <p:cNvSpPr>
              <a:spLocks/>
            </p:cNvSpPr>
            <p:nvPr/>
          </p:nvSpPr>
          <p:spPr bwMode="auto">
            <a:xfrm rot="10745381">
              <a:off x="1076" y="1510"/>
              <a:ext cx="258" cy="1137"/>
            </a:xfrm>
            <a:custGeom>
              <a:avLst/>
              <a:gdLst>
                <a:gd name="T0" fmla="*/ 0 w 25306"/>
                <a:gd name="T1" fmla="*/ 0 h 43200"/>
                <a:gd name="T2" fmla="*/ 0 w 25306"/>
                <a:gd name="T3" fmla="*/ 0 h 43200"/>
                <a:gd name="T4" fmla="*/ 0 w 25306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306" h="43200" fill="none" extrusionOk="0">
                  <a:moveTo>
                    <a:pt x="0" y="320"/>
                  </a:moveTo>
                  <a:cubicBezTo>
                    <a:pt x="1223" y="107"/>
                    <a:pt x="2463" y="-1"/>
                    <a:pt x="3706" y="0"/>
                  </a:cubicBezTo>
                  <a:cubicBezTo>
                    <a:pt x="15635" y="0"/>
                    <a:pt x="25306" y="9670"/>
                    <a:pt x="25306" y="21600"/>
                  </a:cubicBezTo>
                  <a:cubicBezTo>
                    <a:pt x="25306" y="33529"/>
                    <a:pt x="15635" y="43200"/>
                    <a:pt x="3706" y="43200"/>
                  </a:cubicBezTo>
                  <a:cubicBezTo>
                    <a:pt x="3078" y="43200"/>
                    <a:pt x="2450" y="43172"/>
                    <a:pt x="1825" y="43117"/>
                  </a:cubicBezTo>
                </a:path>
                <a:path w="25306" h="43200" stroke="0" extrusionOk="0">
                  <a:moveTo>
                    <a:pt x="0" y="320"/>
                  </a:moveTo>
                  <a:cubicBezTo>
                    <a:pt x="1223" y="107"/>
                    <a:pt x="2463" y="-1"/>
                    <a:pt x="3706" y="0"/>
                  </a:cubicBezTo>
                  <a:cubicBezTo>
                    <a:pt x="15635" y="0"/>
                    <a:pt x="25306" y="9670"/>
                    <a:pt x="25306" y="21600"/>
                  </a:cubicBezTo>
                  <a:cubicBezTo>
                    <a:pt x="25306" y="33529"/>
                    <a:pt x="15635" y="43200"/>
                    <a:pt x="3706" y="43200"/>
                  </a:cubicBezTo>
                  <a:cubicBezTo>
                    <a:pt x="3078" y="43200"/>
                    <a:pt x="2450" y="43172"/>
                    <a:pt x="1825" y="43117"/>
                  </a:cubicBezTo>
                  <a:lnTo>
                    <a:pt x="3706" y="21600"/>
                  </a:lnTo>
                  <a:lnTo>
                    <a:pt x="0" y="320"/>
                  </a:lnTo>
                  <a:close/>
                </a:path>
              </a:pathLst>
            </a:custGeom>
            <a:noFill/>
            <a:ln w="38100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6" name="Arc 1039"/>
            <p:cNvSpPr>
              <a:spLocks/>
            </p:cNvSpPr>
            <p:nvPr/>
          </p:nvSpPr>
          <p:spPr bwMode="auto">
            <a:xfrm rot="21456010" flipV="1">
              <a:off x="1303" y="1517"/>
              <a:ext cx="211" cy="1114"/>
            </a:xfrm>
            <a:custGeom>
              <a:avLst/>
              <a:gdLst>
                <a:gd name="T0" fmla="*/ 0 w 21600"/>
                <a:gd name="T1" fmla="*/ 0 h 42093"/>
                <a:gd name="T2" fmla="*/ 0 w 21600"/>
                <a:gd name="T3" fmla="*/ 0 h 42093"/>
                <a:gd name="T4" fmla="*/ 0 w 21600"/>
                <a:gd name="T5" fmla="*/ 0 h 420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2093" fill="none" extrusionOk="0">
                  <a:moveTo>
                    <a:pt x="3772" y="-1"/>
                  </a:moveTo>
                  <a:cubicBezTo>
                    <a:pt x="14085" y="1829"/>
                    <a:pt x="21600" y="10793"/>
                    <a:pt x="21600" y="21268"/>
                  </a:cubicBezTo>
                  <a:cubicBezTo>
                    <a:pt x="21600" y="30989"/>
                    <a:pt x="15105" y="39513"/>
                    <a:pt x="5733" y="42093"/>
                  </a:cubicBezTo>
                </a:path>
                <a:path w="21600" h="42093" stroke="0" extrusionOk="0">
                  <a:moveTo>
                    <a:pt x="3772" y="-1"/>
                  </a:moveTo>
                  <a:cubicBezTo>
                    <a:pt x="14085" y="1829"/>
                    <a:pt x="21600" y="10793"/>
                    <a:pt x="21600" y="21268"/>
                  </a:cubicBezTo>
                  <a:cubicBezTo>
                    <a:pt x="21600" y="30989"/>
                    <a:pt x="15105" y="39513"/>
                    <a:pt x="5733" y="42093"/>
                  </a:cubicBezTo>
                  <a:lnTo>
                    <a:pt x="0" y="21268"/>
                  </a:lnTo>
                  <a:lnTo>
                    <a:pt x="3772" y="-1"/>
                  </a:lnTo>
                  <a:close/>
                </a:path>
              </a:pathLst>
            </a:custGeom>
            <a:noFill/>
            <a:ln w="38100">
              <a:solidFill>
                <a:srgbClr val="00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32976" name="Group 1040"/>
          <p:cNvGrpSpPr>
            <a:grpSpLocks/>
          </p:cNvGrpSpPr>
          <p:nvPr/>
        </p:nvGrpSpPr>
        <p:grpSpPr bwMode="auto">
          <a:xfrm>
            <a:off x="1949450" y="2689225"/>
            <a:ext cx="2563813" cy="1254125"/>
            <a:chOff x="546" y="1026"/>
            <a:chExt cx="833" cy="385"/>
          </a:xfrm>
        </p:grpSpPr>
        <p:sp>
          <p:nvSpPr>
            <p:cNvPr id="49173" name="Line 1041"/>
            <p:cNvSpPr>
              <a:spLocks noChangeShapeType="1"/>
            </p:cNvSpPr>
            <p:nvPr/>
          </p:nvSpPr>
          <p:spPr bwMode="auto">
            <a:xfrm>
              <a:off x="1379" y="1026"/>
              <a:ext cx="0" cy="385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4" name="Line 1042"/>
            <p:cNvSpPr>
              <a:spLocks noChangeShapeType="1"/>
            </p:cNvSpPr>
            <p:nvPr/>
          </p:nvSpPr>
          <p:spPr bwMode="auto">
            <a:xfrm>
              <a:off x="546" y="1132"/>
              <a:ext cx="0" cy="279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32979" name="Text Box 1043"/>
          <p:cNvSpPr txBox="1">
            <a:spLocks noChangeArrowheads="1"/>
          </p:cNvSpPr>
          <p:nvPr/>
        </p:nvSpPr>
        <p:spPr bwMode="auto">
          <a:xfrm>
            <a:off x="1752600" y="3895725"/>
            <a:ext cx="366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1800" b="1" i="1"/>
              <a:t>a</a:t>
            </a:r>
            <a:endParaRPr kumimoji="1" lang="en-US" altLang="zh-CN" sz="1400" b="1" i="1"/>
          </a:p>
        </p:txBody>
      </p:sp>
      <p:sp>
        <p:nvSpPr>
          <p:cNvPr id="1832980" name="Text Box 1044"/>
          <p:cNvSpPr txBox="1">
            <a:spLocks noChangeArrowheads="1"/>
          </p:cNvSpPr>
          <p:nvPr/>
        </p:nvSpPr>
        <p:spPr bwMode="auto">
          <a:xfrm>
            <a:off x="4235450" y="3922713"/>
            <a:ext cx="6032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1600" b="1" i="1"/>
              <a:t>b</a:t>
            </a:r>
            <a:endParaRPr kumimoji="1" lang="en-US" altLang="zh-CN" sz="1800" b="1"/>
          </a:p>
        </p:txBody>
      </p:sp>
      <p:sp>
        <p:nvSpPr>
          <p:cNvPr id="1832981" name="Line 1045"/>
          <p:cNvSpPr>
            <a:spLocks noChangeShapeType="1"/>
          </p:cNvSpPr>
          <p:nvPr/>
        </p:nvSpPr>
        <p:spPr bwMode="auto">
          <a:xfrm flipH="1">
            <a:off x="4518025" y="3943350"/>
            <a:ext cx="3603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2982" name="Line 1046"/>
          <p:cNvSpPr>
            <a:spLocks noChangeShapeType="1"/>
          </p:cNvSpPr>
          <p:nvPr/>
        </p:nvSpPr>
        <p:spPr bwMode="auto">
          <a:xfrm>
            <a:off x="1938338" y="3938588"/>
            <a:ext cx="2262187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68" name="Rectangle 1047"/>
          <p:cNvSpPr>
            <a:spLocks noChangeArrowheads="1"/>
          </p:cNvSpPr>
          <p:nvPr/>
        </p:nvSpPr>
        <p:spPr bwMode="auto">
          <a:xfrm>
            <a:off x="233363" y="1827213"/>
            <a:ext cx="8247062" cy="56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b="1"/>
              <a:t> </a:t>
            </a:r>
            <a:r>
              <a:rPr lang="zh-CN" altLang="en-US" b="1"/>
              <a:t>曲边梯形： </a:t>
            </a:r>
            <a:r>
              <a:rPr lang="en-US" altLang="zh-CN" b="1" i="1">
                <a:solidFill>
                  <a:srgbClr val="009900"/>
                </a:solidFill>
              </a:rPr>
              <a:t>y=f</a:t>
            </a:r>
            <a:r>
              <a:rPr lang="en-US" altLang="zh-CN" b="1">
                <a:solidFill>
                  <a:srgbClr val="009900"/>
                </a:solidFill>
              </a:rPr>
              <a:t>(</a:t>
            </a:r>
            <a:r>
              <a:rPr lang="en-US" altLang="zh-CN" b="1" i="1">
                <a:solidFill>
                  <a:srgbClr val="009900"/>
                </a:solidFill>
              </a:rPr>
              <a:t>x</a:t>
            </a:r>
            <a:r>
              <a:rPr lang="en-US" altLang="zh-CN" b="1">
                <a:solidFill>
                  <a:srgbClr val="009900"/>
                </a:solidFill>
              </a:rPr>
              <a:t>)</a:t>
            </a:r>
            <a:r>
              <a:rPr lang="zh-CN" altLang="en-US" b="1">
                <a:solidFill>
                  <a:srgbClr val="009900"/>
                </a:solidFill>
              </a:rPr>
              <a:t>，</a:t>
            </a:r>
            <a:r>
              <a:rPr lang="en-US" altLang="zh-CN" b="1" i="1">
                <a:solidFill>
                  <a:srgbClr val="009900"/>
                </a:solidFill>
              </a:rPr>
              <a:t>x=a, x=b, y=</a:t>
            </a:r>
            <a:r>
              <a:rPr lang="en-US" altLang="zh-CN" b="1">
                <a:solidFill>
                  <a:srgbClr val="009900"/>
                </a:solidFill>
              </a:rPr>
              <a:t>0</a:t>
            </a:r>
            <a:r>
              <a:rPr lang="en-US" altLang="zh-CN" b="1"/>
              <a:t> </a:t>
            </a:r>
            <a:r>
              <a:rPr lang="zh-CN" altLang="en-US" b="1"/>
              <a:t>绕 </a:t>
            </a:r>
            <a:r>
              <a:rPr lang="en-US" altLang="zh-CN" b="1" i="1"/>
              <a:t>x</a:t>
            </a:r>
            <a:r>
              <a:rPr lang="zh-CN" altLang="en-US" b="1"/>
              <a:t>轴旋转</a:t>
            </a:r>
          </a:p>
        </p:txBody>
      </p:sp>
      <p:sp>
        <p:nvSpPr>
          <p:cNvPr id="49169" name="Rectangle 10"/>
          <p:cNvSpPr txBox="1">
            <a:spLocks noChangeArrowheads="1"/>
          </p:cNvSpPr>
          <p:nvPr/>
        </p:nvSpPr>
        <p:spPr bwMode="auto">
          <a:xfrm>
            <a:off x="457200" y="750888"/>
            <a:ext cx="3311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</a:pPr>
            <a:r>
              <a:rPr kumimoji="1" lang="zh-CN" altLang="en-US"/>
              <a:t>当考虑连续曲线段</a:t>
            </a:r>
          </a:p>
        </p:txBody>
      </p:sp>
      <p:sp>
        <p:nvSpPr>
          <p:cNvPr id="49170" name="Text Box 12"/>
          <p:cNvSpPr txBox="1">
            <a:spLocks noChangeArrowheads="1"/>
          </p:cNvSpPr>
          <p:nvPr/>
        </p:nvSpPr>
        <p:spPr bwMode="auto">
          <a:xfrm>
            <a:off x="152400" y="1325563"/>
            <a:ext cx="5105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旋转一周围成的立体体积时：</a:t>
            </a:r>
            <a:endParaRPr kumimoji="1" lang="en-US" altLang="zh-CN"/>
          </a:p>
        </p:txBody>
      </p:sp>
      <p:graphicFrame>
        <p:nvGraphicFramePr>
          <p:cNvPr id="49171" name="Object 14"/>
          <p:cNvGraphicFramePr>
            <a:graphicFrameLocks noChangeAspect="1"/>
          </p:cNvGraphicFramePr>
          <p:nvPr/>
        </p:nvGraphicFramePr>
        <p:xfrm>
          <a:off x="3419475" y="825500"/>
          <a:ext cx="40751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4" name="Equation" r:id="rId3" imgW="4019457" imgH="390451" progId="Equation.3">
                  <p:embed/>
                </p:oleObj>
              </mc:Choice>
              <mc:Fallback>
                <p:oleObj name="Equation" r:id="rId3" imgW="4019457" imgH="39045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825500"/>
                        <a:ext cx="407511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72" name="Rectangle 72"/>
          <p:cNvSpPr>
            <a:spLocks noChangeArrowheads="1"/>
          </p:cNvSpPr>
          <p:nvPr/>
        </p:nvSpPr>
        <p:spPr bwMode="auto">
          <a:xfrm>
            <a:off x="539750" y="188913"/>
            <a:ext cx="33115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00000"/>
              </a:lnSpc>
            </a:pPr>
            <a:r>
              <a:rPr kumimoji="1" lang="en-US" altLang="zh-CN" b="1">
                <a:solidFill>
                  <a:schemeClr val="tx2"/>
                </a:solidFill>
              </a:rPr>
              <a:t>2. </a:t>
            </a:r>
            <a:r>
              <a:rPr kumimoji="1" lang="zh-CN" altLang="en-US" b="1">
                <a:solidFill>
                  <a:schemeClr val="tx2"/>
                </a:solidFill>
              </a:rPr>
              <a:t>旋转体的体积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83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32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832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32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32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832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32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832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32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32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832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832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32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832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62" grpId="0" animBg="1"/>
      <p:bldP spid="1832963" grpId="0" animBg="1"/>
      <p:bldP spid="1832964" grpId="0" animBg="1"/>
      <p:bldP spid="1832965" grpId="0" animBg="1"/>
      <p:bldP spid="1832970" grpId="0" autoUpdateAnimBg="0"/>
      <p:bldP spid="1832972" grpId="0" animBg="1"/>
      <p:bldP spid="1832979" grpId="0" autoUpdateAnimBg="0"/>
      <p:bldP spid="1832980" grpId="0" autoUpdateAnimBg="0"/>
      <p:bldP spid="1832981" grpId="0" animBg="1"/>
      <p:bldP spid="183298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47"/>
          <p:cNvSpPr>
            <a:spLocks noChangeArrowheads="1"/>
          </p:cNvSpPr>
          <p:nvPr/>
        </p:nvSpPr>
        <p:spPr bwMode="auto">
          <a:xfrm>
            <a:off x="233363" y="1827213"/>
            <a:ext cx="8247062" cy="56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b="1"/>
              <a:t> </a:t>
            </a:r>
            <a:r>
              <a:rPr lang="zh-CN" altLang="en-US" b="1"/>
              <a:t>曲边梯形： </a:t>
            </a:r>
            <a:r>
              <a:rPr lang="en-US" altLang="zh-CN" b="1" i="1">
                <a:solidFill>
                  <a:srgbClr val="009900"/>
                </a:solidFill>
              </a:rPr>
              <a:t>y=f</a:t>
            </a:r>
            <a:r>
              <a:rPr lang="en-US" altLang="zh-CN" b="1">
                <a:solidFill>
                  <a:srgbClr val="009900"/>
                </a:solidFill>
              </a:rPr>
              <a:t>(</a:t>
            </a:r>
            <a:r>
              <a:rPr lang="en-US" altLang="zh-CN" b="1" i="1">
                <a:solidFill>
                  <a:srgbClr val="009900"/>
                </a:solidFill>
              </a:rPr>
              <a:t>x</a:t>
            </a:r>
            <a:r>
              <a:rPr lang="en-US" altLang="zh-CN" b="1">
                <a:solidFill>
                  <a:srgbClr val="009900"/>
                </a:solidFill>
              </a:rPr>
              <a:t>)</a:t>
            </a:r>
            <a:r>
              <a:rPr lang="zh-CN" altLang="en-US" b="1">
                <a:solidFill>
                  <a:srgbClr val="009900"/>
                </a:solidFill>
              </a:rPr>
              <a:t>，</a:t>
            </a:r>
            <a:r>
              <a:rPr lang="en-US" altLang="zh-CN" b="1" i="1">
                <a:solidFill>
                  <a:srgbClr val="009900"/>
                </a:solidFill>
              </a:rPr>
              <a:t>x=a, x=b, y=</a:t>
            </a:r>
            <a:r>
              <a:rPr lang="en-US" altLang="zh-CN" b="1">
                <a:solidFill>
                  <a:srgbClr val="009900"/>
                </a:solidFill>
              </a:rPr>
              <a:t>0</a:t>
            </a:r>
            <a:r>
              <a:rPr lang="en-US" altLang="zh-CN" b="1"/>
              <a:t> </a:t>
            </a:r>
            <a:r>
              <a:rPr lang="zh-CN" altLang="en-US" b="1"/>
              <a:t>绕 </a:t>
            </a:r>
            <a:r>
              <a:rPr lang="en-US" altLang="zh-CN" b="1" i="1"/>
              <a:t>x</a:t>
            </a:r>
            <a:r>
              <a:rPr lang="zh-CN" altLang="en-US" b="1"/>
              <a:t>轴旋转</a:t>
            </a:r>
          </a:p>
        </p:txBody>
      </p:sp>
      <p:grpSp>
        <p:nvGrpSpPr>
          <p:cNvPr id="50179" name="Group 4"/>
          <p:cNvGrpSpPr>
            <a:grpSpLocks/>
          </p:cNvGrpSpPr>
          <p:nvPr/>
        </p:nvGrpSpPr>
        <p:grpSpPr bwMode="auto">
          <a:xfrm>
            <a:off x="1352550" y="2459038"/>
            <a:ext cx="4678363" cy="1824037"/>
            <a:chOff x="352" y="964"/>
            <a:chExt cx="1520" cy="560"/>
          </a:xfrm>
        </p:grpSpPr>
        <p:sp>
          <p:nvSpPr>
            <p:cNvPr id="50211" name="Text Box 5"/>
            <p:cNvSpPr txBox="1">
              <a:spLocks noChangeArrowheads="1"/>
            </p:cNvSpPr>
            <p:nvPr/>
          </p:nvSpPr>
          <p:spPr bwMode="auto">
            <a:xfrm>
              <a:off x="1676" y="1389"/>
              <a:ext cx="196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2000" b="1" i="1"/>
                <a:t>x</a:t>
              </a:r>
            </a:p>
          </p:txBody>
        </p:sp>
        <p:sp>
          <p:nvSpPr>
            <p:cNvPr id="50212" name="Line 6"/>
            <p:cNvSpPr>
              <a:spLocks noChangeShapeType="1"/>
            </p:cNvSpPr>
            <p:nvPr/>
          </p:nvSpPr>
          <p:spPr bwMode="auto">
            <a:xfrm>
              <a:off x="352" y="1419"/>
              <a:ext cx="1323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13" name="Line 7"/>
            <p:cNvSpPr>
              <a:spLocks noChangeShapeType="1"/>
            </p:cNvSpPr>
            <p:nvPr/>
          </p:nvSpPr>
          <p:spPr bwMode="auto">
            <a:xfrm flipV="1">
              <a:off x="401" y="964"/>
              <a:ext cx="0" cy="56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0180" name="Text Box 8"/>
          <p:cNvSpPr txBox="1">
            <a:spLocks noChangeArrowheads="1"/>
          </p:cNvSpPr>
          <p:nvPr/>
        </p:nvSpPr>
        <p:spPr bwMode="auto">
          <a:xfrm>
            <a:off x="1954213" y="2608263"/>
            <a:ext cx="592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1800" b="1" i="1">
                <a:solidFill>
                  <a:srgbClr val="009900"/>
                </a:solidFill>
              </a:rPr>
              <a:t>f</a:t>
            </a:r>
            <a:r>
              <a:rPr kumimoji="1" lang="en-US" altLang="zh-CN" sz="1800" b="1">
                <a:solidFill>
                  <a:srgbClr val="009900"/>
                </a:solidFill>
              </a:rPr>
              <a:t>(</a:t>
            </a:r>
            <a:r>
              <a:rPr kumimoji="1" lang="en-US" altLang="zh-CN" sz="1800" b="1" i="1">
                <a:solidFill>
                  <a:srgbClr val="009900"/>
                </a:solidFill>
              </a:rPr>
              <a:t>x</a:t>
            </a:r>
            <a:r>
              <a:rPr kumimoji="1" lang="en-US" altLang="zh-CN" sz="1800" b="1">
                <a:solidFill>
                  <a:srgbClr val="009900"/>
                </a:solidFill>
              </a:rPr>
              <a:t>)</a:t>
            </a:r>
            <a:endParaRPr kumimoji="1" lang="en-US" altLang="zh-CN" sz="1200" i="1"/>
          </a:p>
        </p:txBody>
      </p:sp>
      <p:sp>
        <p:nvSpPr>
          <p:cNvPr id="1833993" name="Freeform 9"/>
          <p:cNvSpPr>
            <a:spLocks/>
          </p:cNvSpPr>
          <p:nvPr/>
        </p:nvSpPr>
        <p:spPr bwMode="auto">
          <a:xfrm>
            <a:off x="1657350" y="2528888"/>
            <a:ext cx="2924175" cy="2808287"/>
          </a:xfrm>
          <a:custGeom>
            <a:avLst/>
            <a:gdLst>
              <a:gd name="T0" fmla="*/ 189 w 1842"/>
              <a:gd name="T1" fmla="*/ 302 h 1769"/>
              <a:gd name="T2" fmla="*/ 279 w 1842"/>
              <a:gd name="T3" fmla="*/ 327 h 1769"/>
              <a:gd name="T4" fmla="*/ 371 w 1842"/>
              <a:gd name="T5" fmla="*/ 354 h 1769"/>
              <a:gd name="T6" fmla="*/ 492 w 1842"/>
              <a:gd name="T7" fmla="*/ 381 h 1769"/>
              <a:gd name="T8" fmla="*/ 633 w 1842"/>
              <a:gd name="T9" fmla="*/ 390 h 1769"/>
              <a:gd name="T10" fmla="*/ 764 w 1842"/>
              <a:gd name="T11" fmla="*/ 371 h 1769"/>
              <a:gd name="T12" fmla="*/ 857 w 1842"/>
              <a:gd name="T13" fmla="*/ 339 h 1769"/>
              <a:gd name="T14" fmla="*/ 1019 w 1842"/>
              <a:gd name="T15" fmla="*/ 245 h 1769"/>
              <a:gd name="T16" fmla="*/ 1356 w 1842"/>
              <a:gd name="T17" fmla="*/ 42 h 1769"/>
              <a:gd name="T18" fmla="*/ 1478 w 1842"/>
              <a:gd name="T19" fmla="*/ 3 h 1769"/>
              <a:gd name="T20" fmla="*/ 1602 w 1842"/>
              <a:gd name="T21" fmla="*/ 4 h 1769"/>
              <a:gd name="T22" fmla="*/ 1749 w 1842"/>
              <a:gd name="T23" fmla="*/ 52 h 1769"/>
              <a:gd name="T24" fmla="*/ 1737 w 1842"/>
              <a:gd name="T25" fmla="*/ 127 h 1769"/>
              <a:gd name="T26" fmla="*/ 1644 w 1842"/>
              <a:gd name="T27" fmla="*/ 421 h 1769"/>
              <a:gd name="T28" fmla="*/ 1614 w 1842"/>
              <a:gd name="T29" fmla="*/ 817 h 1769"/>
              <a:gd name="T30" fmla="*/ 1632 w 1842"/>
              <a:gd name="T31" fmla="*/ 1129 h 1769"/>
              <a:gd name="T32" fmla="*/ 1674 w 1842"/>
              <a:gd name="T33" fmla="*/ 1414 h 1769"/>
              <a:gd name="T34" fmla="*/ 1752 w 1842"/>
              <a:gd name="T35" fmla="*/ 1621 h 1769"/>
              <a:gd name="T36" fmla="*/ 1842 w 1842"/>
              <a:gd name="T37" fmla="*/ 1681 h 1769"/>
              <a:gd name="T38" fmla="*/ 1713 w 1842"/>
              <a:gd name="T39" fmla="*/ 1740 h 1769"/>
              <a:gd name="T40" fmla="*/ 1613 w 1842"/>
              <a:gd name="T41" fmla="*/ 1769 h 1769"/>
              <a:gd name="T42" fmla="*/ 1464 w 1842"/>
              <a:gd name="T43" fmla="*/ 1753 h 1769"/>
              <a:gd name="T44" fmla="*/ 1262 w 1842"/>
              <a:gd name="T45" fmla="*/ 1664 h 1769"/>
              <a:gd name="T46" fmla="*/ 1181 w 1842"/>
              <a:gd name="T47" fmla="*/ 1613 h 1769"/>
              <a:gd name="T48" fmla="*/ 1064 w 1842"/>
              <a:gd name="T49" fmla="*/ 1535 h 1769"/>
              <a:gd name="T50" fmla="*/ 950 w 1842"/>
              <a:gd name="T51" fmla="*/ 1466 h 1769"/>
              <a:gd name="T52" fmla="*/ 857 w 1842"/>
              <a:gd name="T53" fmla="*/ 1421 h 1769"/>
              <a:gd name="T54" fmla="*/ 761 w 1842"/>
              <a:gd name="T55" fmla="*/ 1392 h 1769"/>
              <a:gd name="T56" fmla="*/ 681 w 1842"/>
              <a:gd name="T57" fmla="*/ 1382 h 1769"/>
              <a:gd name="T58" fmla="*/ 588 w 1842"/>
              <a:gd name="T59" fmla="*/ 1383 h 1769"/>
              <a:gd name="T60" fmla="*/ 506 w 1842"/>
              <a:gd name="T61" fmla="*/ 1394 h 1769"/>
              <a:gd name="T62" fmla="*/ 446 w 1842"/>
              <a:gd name="T63" fmla="*/ 1404 h 1769"/>
              <a:gd name="T64" fmla="*/ 278 w 1842"/>
              <a:gd name="T65" fmla="*/ 1452 h 1769"/>
              <a:gd name="T66" fmla="*/ 195 w 1842"/>
              <a:gd name="T67" fmla="*/ 1468 h 1769"/>
              <a:gd name="T68" fmla="*/ 99 w 1842"/>
              <a:gd name="T69" fmla="*/ 1411 h 1769"/>
              <a:gd name="T70" fmla="*/ 30 w 1842"/>
              <a:gd name="T71" fmla="*/ 1216 h 1769"/>
              <a:gd name="T72" fmla="*/ 0 w 1842"/>
              <a:gd name="T73" fmla="*/ 931 h 1769"/>
              <a:gd name="T74" fmla="*/ 6 w 1842"/>
              <a:gd name="T75" fmla="*/ 646 h 1769"/>
              <a:gd name="T76" fmla="*/ 60 w 1842"/>
              <a:gd name="T77" fmla="*/ 409 h 1769"/>
              <a:gd name="T78" fmla="*/ 173 w 1842"/>
              <a:gd name="T79" fmla="*/ 303 h 1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42" h="1769">
                <a:moveTo>
                  <a:pt x="173" y="303"/>
                </a:moveTo>
                <a:lnTo>
                  <a:pt x="189" y="302"/>
                </a:lnTo>
                <a:lnTo>
                  <a:pt x="219" y="308"/>
                </a:lnTo>
                <a:lnTo>
                  <a:pt x="279" y="327"/>
                </a:lnTo>
                <a:lnTo>
                  <a:pt x="314" y="339"/>
                </a:lnTo>
                <a:lnTo>
                  <a:pt x="371" y="354"/>
                </a:lnTo>
                <a:lnTo>
                  <a:pt x="434" y="369"/>
                </a:lnTo>
                <a:lnTo>
                  <a:pt x="492" y="381"/>
                </a:lnTo>
                <a:lnTo>
                  <a:pt x="561" y="389"/>
                </a:lnTo>
                <a:lnTo>
                  <a:pt x="633" y="390"/>
                </a:lnTo>
                <a:lnTo>
                  <a:pt x="698" y="383"/>
                </a:lnTo>
                <a:lnTo>
                  <a:pt x="764" y="371"/>
                </a:lnTo>
                <a:lnTo>
                  <a:pt x="809" y="357"/>
                </a:lnTo>
                <a:lnTo>
                  <a:pt x="857" y="339"/>
                </a:lnTo>
                <a:lnTo>
                  <a:pt x="914" y="309"/>
                </a:lnTo>
                <a:lnTo>
                  <a:pt x="1019" y="245"/>
                </a:lnTo>
                <a:lnTo>
                  <a:pt x="1290" y="76"/>
                </a:lnTo>
                <a:lnTo>
                  <a:pt x="1356" y="42"/>
                </a:lnTo>
                <a:lnTo>
                  <a:pt x="1419" y="20"/>
                </a:lnTo>
                <a:lnTo>
                  <a:pt x="1478" y="3"/>
                </a:lnTo>
                <a:lnTo>
                  <a:pt x="1547" y="0"/>
                </a:lnTo>
                <a:lnTo>
                  <a:pt x="1602" y="4"/>
                </a:lnTo>
                <a:lnTo>
                  <a:pt x="1689" y="28"/>
                </a:lnTo>
                <a:lnTo>
                  <a:pt x="1749" y="52"/>
                </a:lnTo>
                <a:lnTo>
                  <a:pt x="1808" y="86"/>
                </a:lnTo>
                <a:lnTo>
                  <a:pt x="1737" y="127"/>
                </a:lnTo>
                <a:lnTo>
                  <a:pt x="1689" y="238"/>
                </a:lnTo>
                <a:lnTo>
                  <a:pt x="1644" y="421"/>
                </a:lnTo>
                <a:lnTo>
                  <a:pt x="1620" y="646"/>
                </a:lnTo>
                <a:lnTo>
                  <a:pt x="1614" y="817"/>
                </a:lnTo>
                <a:lnTo>
                  <a:pt x="1620" y="982"/>
                </a:lnTo>
                <a:lnTo>
                  <a:pt x="1632" y="1129"/>
                </a:lnTo>
                <a:lnTo>
                  <a:pt x="1650" y="1276"/>
                </a:lnTo>
                <a:lnTo>
                  <a:pt x="1674" y="1414"/>
                </a:lnTo>
                <a:lnTo>
                  <a:pt x="1704" y="1519"/>
                </a:lnTo>
                <a:lnTo>
                  <a:pt x="1752" y="1621"/>
                </a:lnTo>
                <a:lnTo>
                  <a:pt x="1782" y="1660"/>
                </a:lnTo>
                <a:lnTo>
                  <a:pt x="1842" y="1681"/>
                </a:lnTo>
                <a:lnTo>
                  <a:pt x="1776" y="1711"/>
                </a:lnTo>
                <a:lnTo>
                  <a:pt x="1713" y="1740"/>
                </a:lnTo>
                <a:lnTo>
                  <a:pt x="1668" y="1756"/>
                </a:lnTo>
                <a:lnTo>
                  <a:pt x="1613" y="1769"/>
                </a:lnTo>
                <a:lnTo>
                  <a:pt x="1530" y="1765"/>
                </a:lnTo>
                <a:lnTo>
                  <a:pt x="1464" y="1753"/>
                </a:lnTo>
                <a:lnTo>
                  <a:pt x="1323" y="1697"/>
                </a:lnTo>
                <a:lnTo>
                  <a:pt x="1262" y="1664"/>
                </a:lnTo>
                <a:lnTo>
                  <a:pt x="1220" y="1637"/>
                </a:lnTo>
                <a:lnTo>
                  <a:pt x="1181" y="1613"/>
                </a:lnTo>
                <a:lnTo>
                  <a:pt x="1119" y="1571"/>
                </a:lnTo>
                <a:lnTo>
                  <a:pt x="1064" y="1535"/>
                </a:lnTo>
                <a:lnTo>
                  <a:pt x="984" y="1487"/>
                </a:lnTo>
                <a:lnTo>
                  <a:pt x="950" y="1466"/>
                </a:lnTo>
                <a:lnTo>
                  <a:pt x="912" y="1446"/>
                </a:lnTo>
                <a:lnTo>
                  <a:pt x="857" y="1421"/>
                </a:lnTo>
                <a:lnTo>
                  <a:pt x="794" y="1401"/>
                </a:lnTo>
                <a:lnTo>
                  <a:pt x="761" y="1392"/>
                </a:lnTo>
                <a:lnTo>
                  <a:pt x="714" y="1386"/>
                </a:lnTo>
                <a:lnTo>
                  <a:pt x="681" y="1382"/>
                </a:lnTo>
                <a:lnTo>
                  <a:pt x="632" y="1382"/>
                </a:lnTo>
                <a:lnTo>
                  <a:pt x="588" y="1383"/>
                </a:lnTo>
                <a:lnTo>
                  <a:pt x="545" y="1388"/>
                </a:lnTo>
                <a:lnTo>
                  <a:pt x="506" y="1394"/>
                </a:lnTo>
                <a:lnTo>
                  <a:pt x="479" y="1398"/>
                </a:lnTo>
                <a:lnTo>
                  <a:pt x="446" y="1404"/>
                </a:lnTo>
                <a:lnTo>
                  <a:pt x="353" y="1428"/>
                </a:lnTo>
                <a:lnTo>
                  <a:pt x="278" y="1452"/>
                </a:lnTo>
                <a:lnTo>
                  <a:pt x="222" y="1466"/>
                </a:lnTo>
                <a:lnTo>
                  <a:pt x="195" y="1468"/>
                </a:lnTo>
                <a:lnTo>
                  <a:pt x="150" y="1453"/>
                </a:lnTo>
                <a:lnTo>
                  <a:pt x="99" y="1411"/>
                </a:lnTo>
                <a:lnTo>
                  <a:pt x="57" y="1318"/>
                </a:lnTo>
                <a:lnTo>
                  <a:pt x="30" y="1216"/>
                </a:lnTo>
                <a:lnTo>
                  <a:pt x="3" y="1084"/>
                </a:lnTo>
                <a:lnTo>
                  <a:pt x="0" y="931"/>
                </a:lnTo>
                <a:lnTo>
                  <a:pt x="3" y="808"/>
                </a:lnTo>
                <a:lnTo>
                  <a:pt x="6" y="646"/>
                </a:lnTo>
                <a:lnTo>
                  <a:pt x="39" y="505"/>
                </a:lnTo>
                <a:lnTo>
                  <a:pt x="60" y="409"/>
                </a:lnTo>
                <a:lnTo>
                  <a:pt x="134" y="317"/>
                </a:lnTo>
                <a:lnTo>
                  <a:pt x="173" y="303"/>
                </a:lnTo>
                <a:close/>
              </a:path>
            </a:pathLst>
          </a:custGeom>
          <a:gradFill rotWithShape="0">
            <a:gsLst>
              <a:gs pos="0">
                <a:srgbClr val="009900"/>
              </a:gs>
              <a:gs pos="50000">
                <a:schemeClr val="bg1"/>
              </a:gs>
              <a:gs pos="100000">
                <a:srgbClr val="00990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0182" name="Oval 10"/>
          <p:cNvSpPr>
            <a:spLocks noChangeArrowheads="1"/>
          </p:cNvSpPr>
          <p:nvPr/>
        </p:nvSpPr>
        <p:spPr bwMode="auto">
          <a:xfrm rot="5322993">
            <a:off x="3278982" y="3625056"/>
            <a:ext cx="2503488" cy="619125"/>
          </a:xfrm>
          <a:prstGeom prst="ellipse">
            <a:avLst/>
          </a:prstGeom>
          <a:solidFill>
            <a:srgbClr val="009900"/>
          </a:solidFill>
          <a:ln w="38100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0183" name="Group 11"/>
          <p:cNvGrpSpPr>
            <a:grpSpLocks/>
          </p:cNvGrpSpPr>
          <p:nvPr/>
        </p:nvGrpSpPr>
        <p:grpSpPr bwMode="auto">
          <a:xfrm>
            <a:off x="1651000" y="3032125"/>
            <a:ext cx="579438" cy="1828800"/>
            <a:chOff x="1076" y="1510"/>
            <a:chExt cx="438" cy="1137"/>
          </a:xfrm>
        </p:grpSpPr>
        <p:sp>
          <p:nvSpPr>
            <p:cNvPr id="50209" name="Arc 12"/>
            <p:cNvSpPr>
              <a:spLocks/>
            </p:cNvSpPr>
            <p:nvPr/>
          </p:nvSpPr>
          <p:spPr bwMode="auto">
            <a:xfrm rot="10745381">
              <a:off x="1076" y="1510"/>
              <a:ext cx="258" cy="1137"/>
            </a:xfrm>
            <a:custGeom>
              <a:avLst/>
              <a:gdLst>
                <a:gd name="T0" fmla="*/ 0 w 25306"/>
                <a:gd name="T1" fmla="*/ 0 h 43200"/>
                <a:gd name="T2" fmla="*/ 0 w 25306"/>
                <a:gd name="T3" fmla="*/ 0 h 43200"/>
                <a:gd name="T4" fmla="*/ 0 w 25306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306" h="43200" fill="none" extrusionOk="0">
                  <a:moveTo>
                    <a:pt x="0" y="320"/>
                  </a:moveTo>
                  <a:cubicBezTo>
                    <a:pt x="1223" y="107"/>
                    <a:pt x="2463" y="-1"/>
                    <a:pt x="3706" y="0"/>
                  </a:cubicBezTo>
                  <a:cubicBezTo>
                    <a:pt x="15635" y="0"/>
                    <a:pt x="25306" y="9670"/>
                    <a:pt x="25306" y="21600"/>
                  </a:cubicBezTo>
                  <a:cubicBezTo>
                    <a:pt x="25306" y="33529"/>
                    <a:pt x="15635" y="43200"/>
                    <a:pt x="3706" y="43200"/>
                  </a:cubicBezTo>
                  <a:cubicBezTo>
                    <a:pt x="3078" y="43200"/>
                    <a:pt x="2450" y="43172"/>
                    <a:pt x="1825" y="43117"/>
                  </a:cubicBezTo>
                </a:path>
                <a:path w="25306" h="43200" stroke="0" extrusionOk="0">
                  <a:moveTo>
                    <a:pt x="0" y="320"/>
                  </a:moveTo>
                  <a:cubicBezTo>
                    <a:pt x="1223" y="107"/>
                    <a:pt x="2463" y="-1"/>
                    <a:pt x="3706" y="0"/>
                  </a:cubicBezTo>
                  <a:cubicBezTo>
                    <a:pt x="15635" y="0"/>
                    <a:pt x="25306" y="9670"/>
                    <a:pt x="25306" y="21600"/>
                  </a:cubicBezTo>
                  <a:cubicBezTo>
                    <a:pt x="25306" y="33529"/>
                    <a:pt x="15635" y="43200"/>
                    <a:pt x="3706" y="43200"/>
                  </a:cubicBezTo>
                  <a:cubicBezTo>
                    <a:pt x="3078" y="43200"/>
                    <a:pt x="2450" y="43172"/>
                    <a:pt x="1825" y="43117"/>
                  </a:cubicBezTo>
                  <a:lnTo>
                    <a:pt x="3706" y="21600"/>
                  </a:lnTo>
                  <a:lnTo>
                    <a:pt x="0" y="320"/>
                  </a:lnTo>
                  <a:close/>
                </a:path>
              </a:pathLst>
            </a:custGeom>
            <a:noFill/>
            <a:ln w="38100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10" name="Arc 13"/>
            <p:cNvSpPr>
              <a:spLocks/>
            </p:cNvSpPr>
            <p:nvPr/>
          </p:nvSpPr>
          <p:spPr bwMode="auto">
            <a:xfrm rot="21456010" flipV="1">
              <a:off x="1303" y="1517"/>
              <a:ext cx="211" cy="1114"/>
            </a:xfrm>
            <a:custGeom>
              <a:avLst/>
              <a:gdLst>
                <a:gd name="T0" fmla="*/ 0 w 21600"/>
                <a:gd name="T1" fmla="*/ 0 h 42093"/>
                <a:gd name="T2" fmla="*/ 0 w 21600"/>
                <a:gd name="T3" fmla="*/ 0 h 42093"/>
                <a:gd name="T4" fmla="*/ 0 w 21600"/>
                <a:gd name="T5" fmla="*/ 0 h 420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2093" fill="none" extrusionOk="0">
                  <a:moveTo>
                    <a:pt x="3772" y="-1"/>
                  </a:moveTo>
                  <a:cubicBezTo>
                    <a:pt x="14085" y="1829"/>
                    <a:pt x="21600" y="10793"/>
                    <a:pt x="21600" y="21268"/>
                  </a:cubicBezTo>
                  <a:cubicBezTo>
                    <a:pt x="21600" y="30989"/>
                    <a:pt x="15105" y="39513"/>
                    <a:pt x="5733" y="42093"/>
                  </a:cubicBezTo>
                </a:path>
                <a:path w="21600" h="42093" stroke="0" extrusionOk="0">
                  <a:moveTo>
                    <a:pt x="3772" y="-1"/>
                  </a:moveTo>
                  <a:cubicBezTo>
                    <a:pt x="14085" y="1829"/>
                    <a:pt x="21600" y="10793"/>
                    <a:pt x="21600" y="21268"/>
                  </a:cubicBezTo>
                  <a:cubicBezTo>
                    <a:pt x="21600" y="30989"/>
                    <a:pt x="15105" y="39513"/>
                    <a:pt x="5733" y="42093"/>
                  </a:cubicBezTo>
                  <a:lnTo>
                    <a:pt x="0" y="21268"/>
                  </a:lnTo>
                  <a:lnTo>
                    <a:pt x="3772" y="-1"/>
                  </a:lnTo>
                  <a:close/>
                </a:path>
              </a:pathLst>
            </a:custGeom>
            <a:noFill/>
            <a:ln w="38100">
              <a:solidFill>
                <a:srgbClr val="00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0184" name="Group 14"/>
          <p:cNvGrpSpPr>
            <a:grpSpLocks/>
          </p:cNvGrpSpPr>
          <p:nvPr/>
        </p:nvGrpSpPr>
        <p:grpSpPr bwMode="auto">
          <a:xfrm>
            <a:off x="1949450" y="2689225"/>
            <a:ext cx="2563813" cy="1254125"/>
            <a:chOff x="546" y="1026"/>
            <a:chExt cx="833" cy="385"/>
          </a:xfrm>
        </p:grpSpPr>
        <p:sp>
          <p:nvSpPr>
            <p:cNvPr id="50207" name="Line 15"/>
            <p:cNvSpPr>
              <a:spLocks noChangeShapeType="1"/>
            </p:cNvSpPr>
            <p:nvPr/>
          </p:nvSpPr>
          <p:spPr bwMode="auto">
            <a:xfrm>
              <a:off x="1379" y="1026"/>
              <a:ext cx="0" cy="385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08" name="Line 16"/>
            <p:cNvSpPr>
              <a:spLocks noChangeShapeType="1"/>
            </p:cNvSpPr>
            <p:nvPr/>
          </p:nvSpPr>
          <p:spPr bwMode="auto">
            <a:xfrm>
              <a:off x="546" y="1132"/>
              <a:ext cx="0" cy="279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0185" name="Text Box 17"/>
          <p:cNvSpPr txBox="1">
            <a:spLocks noChangeArrowheads="1"/>
          </p:cNvSpPr>
          <p:nvPr/>
        </p:nvSpPr>
        <p:spPr bwMode="auto">
          <a:xfrm>
            <a:off x="1752600" y="3895725"/>
            <a:ext cx="366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1800" b="1" i="1"/>
              <a:t>a</a:t>
            </a:r>
            <a:endParaRPr kumimoji="1" lang="en-US" altLang="zh-CN" sz="1400" b="1" i="1"/>
          </a:p>
        </p:txBody>
      </p:sp>
      <p:sp>
        <p:nvSpPr>
          <p:cNvPr id="50186" name="Text Box 18"/>
          <p:cNvSpPr txBox="1">
            <a:spLocks noChangeArrowheads="1"/>
          </p:cNvSpPr>
          <p:nvPr/>
        </p:nvSpPr>
        <p:spPr bwMode="auto">
          <a:xfrm>
            <a:off x="4235450" y="3922713"/>
            <a:ext cx="6032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1600" b="1" i="1"/>
              <a:t>b</a:t>
            </a:r>
            <a:endParaRPr kumimoji="1" lang="en-US" altLang="zh-CN" sz="1800" b="1"/>
          </a:p>
        </p:txBody>
      </p:sp>
      <p:sp>
        <p:nvSpPr>
          <p:cNvPr id="50187" name="Line 19"/>
          <p:cNvSpPr>
            <a:spLocks noChangeShapeType="1"/>
          </p:cNvSpPr>
          <p:nvPr/>
        </p:nvSpPr>
        <p:spPr bwMode="auto">
          <a:xfrm flipH="1">
            <a:off x="4518025" y="3943350"/>
            <a:ext cx="3603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4004" name="Oval 20"/>
          <p:cNvSpPr>
            <a:spLocks noChangeArrowheads="1"/>
          </p:cNvSpPr>
          <p:nvPr/>
        </p:nvSpPr>
        <p:spPr bwMode="auto">
          <a:xfrm rot="5292859">
            <a:off x="2069306" y="3709194"/>
            <a:ext cx="1592263" cy="441325"/>
          </a:xfrm>
          <a:prstGeom prst="ellipse">
            <a:avLst/>
          </a:prstGeom>
          <a:solidFill>
            <a:srgbClr val="009900"/>
          </a:solidFill>
          <a:ln w="38100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4005" name="Text Box 21"/>
          <p:cNvSpPr txBox="1">
            <a:spLocks noChangeArrowheads="1"/>
          </p:cNvSpPr>
          <p:nvPr/>
        </p:nvSpPr>
        <p:spPr bwMode="auto">
          <a:xfrm>
            <a:off x="2552700" y="3889375"/>
            <a:ext cx="606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1400" b="1" i="1"/>
              <a:t>x</a:t>
            </a:r>
            <a:endParaRPr kumimoji="1" lang="en-US" altLang="zh-CN" sz="1000"/>
          </a:p>
        </p:txBody>
      </p:sp>
      <p:sp>
        <p:nvSpPr>
          <p:cNvPr id="1834006" name="Line 22"/>
          <p:cNvSpPr>
            <a:spLocks noChangeShapeType="1"/>
          </p:cNvSpPr>
          <p:nvPr/>
        </p:nvSpPr>
        <p:spPr bwMode="auto">
          <a:xfrm>
            <a:off x="2854325" y="3178175"/>
            <a:ext cx="0" cy="801688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191" name="Line 23"/>
          <p:cNvSpPr>
            <a:spLocks noChangeShapeType="1"/>
          </p:cNvSpPr>
          <p:nvPr/>
        </p:nvSpPr>
        <p:spPr bwMode="auto">
          <a:xfrm>
            <a:off x="1938338" y="3938588"/>
            <a:ext cx="2262187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4009" name="Text Box 25"/>
          <p:cNvSpPr txBox="1">
            <a:spLocks noChangeArrowheads="1"/>
          </p:cNvSpPr>
          <p:nvPr/>
        </p:nvSpPr>
        <p:spPr bwMode="auto">
          <a:xfrm>
            <a:off x="4013200" y="2097088"/>
            <a:ext cx="228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1400" b="1" i="1">
                <a:solidFill>
                  <a:schemeClr val="bg1"/>
                </a:solidFill>
              </a:rPr>
              <a:t>.</a:t>
            </a:r>
            <a:endParaRPr kumimoji="1" lang="en-US" altLang="zh-CN" sz="2400" b="1" i="1">
              <a:solidFill>
                <a:srgbClr val="FF0000"/>
              </a:solidFill>
            </a:endParaRPr>
          </a:p>
        </p:txBody>
      </p:sp>
      <p:sp>
        <p:nvSpPr>
          <p:cNvPr id="1834010" name="Line 26"/>
          <p:cNvSpPr>
            <a:spLocks noChangeShapeType="1"/>
          </p:cNvSpPr>
          <p:nvPr/>
        </p:nvSpPr>
        <p:spPr bwMode="auto">
          <a:xfrm>
            <a:off x="2628900" y="3940175"/>
            <a:ext cx="214313" cy="0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4012" name="Oval 28"/>
          <p:cNvSpPr>
            <a:spLocks noChangeArrowheads="1"/>
          </p:cNvSpPr>
          <p:nvPr/>
        </p:nvSpPr>
        <p:spPr bwMode="auto">
          <a:xfrm>
            <a:off x="2816225" y="3902075"/>
            <a:ext cx="74613" cy="74613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4014" name="Text Box 30"/>
          <p:cNvSpPr txBox="1">
            <a:spLocks noChangeArrowheads="1"/>
          </p:cNvSpPr>
          <p:nvPr/>
        </p:nvSpPr>
        <p:spPr bwMode="auto">
          <a:xfrm>
            <a:off x="8096250" y="5864225"/>
            <a:ext cx="228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1400" b="1" i="1">
                <a:solidFill>
                  <a:schemeClr val="bg1"/>
                </a:solidFill>
              </a:rPr>
              <a:t>.</a:t>
            </a:r>
            <a:endParaRPr kumimoji="1" lang="en-US" altLang="zh-CN" sz="2400" b="1" i="1">
              <a:solidFill>
                <a:srgbClr val="FF0000"/>
              </a:solidFill>
            </a:endParaRPr>
          </a:p>
        </p:txBody>
      </p:sp>
      <p:sp>
        <p:nvSpPr>
          <p:cNvPr id="1834017" name="AutoShape 33"/>
          <p:cNvSpPr>
            <a:spLocks noChangeArrowheads="1"/>
          </p:cNvSpPr>
          <p:nvPr/>
        </p:nvSpPr>
        <p:spPr bwMode="auto">
          <a:xfrm>
            <a:off x="1317625" y="5567363"/>
            <a:ext cx="2419350" cy="698500"/>
          </a:xfrm>
          <a:prstGeom prst="wedgeRoundRectCallout">
            <a:avLst>
              <a:gd name="adj1" fmla="val 14528"/>
              <a:gd name="adj2" fmla="val -167606"/>
              <a:gd name="adj3" fmla="val 16667"/>
            </a:avLst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</a:rPr>
              <a:t>111111111</a:t>
            </a:r>
            <a:endParaRPr lang="en-US" altLang="zh-CN"/>
          </a:p>
        </p:txBody>
      </p:sp>
      <p:graphicFrame>
        <p:nvGraphicFramePr>
          <p:cNvPr id="1834008" name="Object 24"/>
          <p:cNvGraphicFramePr>
            <a:graphicFrameLocks noChangeAspect="1"/>
          </p:cNvGraphicFramePr>
          <p:nvPr/>
        </p:nvGraphicFramePr>
        <p:xfrm>
          <a:off x="1295400" y="5711825"/>
          <a:ext cx="11557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0" name="公式" r:id="rId3" imgW="494870" imgH="203024" progId="Equation.3">
                  <p:embed/>
                </p:oleObj>
              </mc:Choice>
              <mc:Fallback>
                <p:oleObj name="公式" r:id="rId3" imgW="494870" imgH="203024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711825"/>
                        <a:ext cx="1155700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ap="rnd">
                            <a:solidFill>
                              <a:srgbClr val="FF0000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4015" name="Object 31"/>
          <p:cNvGraphicFramePr>
            <a:graphicFrameLocks noChangeAspect="1"/>
          </p:cNvGraphicFramePr>
          <p:nvPr/>
        </p:nvGraphicFramePr>
        <p:xfrm>
          <a:off x="2451100" y="5648325"/>
          <a:ext cx="133667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1" name="公式" r:id="rId5" imgW="571252" imgH="228501" progId="Equation.3">
                  <p:embed/>
                </p:oleObj>
              </mc:Choice>
              <mc:Fallback>
                <p:oleObj name="公式" r:id="rId5" imgW="571252" imgH="228501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1100" y="5648325"/>
                        <a:ext cx="1336675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ap="rnd">
                            <a:solidFill>
                              <a:srgbClr val="FF0000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4018" name="Object 34"/>
          <p:cNvGraphicFramePr>
            <a:graphicFrameLocks noChangeAspect="1"/>
          </p:cNvGraphicFramePr>
          <p:nvPr/>
        </p:nvGraphicFramePr>
        <p:xfrm>
          <a:off x="6030913" y="5186363"/>
          <a:ext cx="2338387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2" name="Equation" r:id="rId7" imgW="850531" imgH="330057" progId="Equation.DSMT4">
                  <p:embed/>
                </p:oleObj>
              </mc:Choice>
              <mc:Fallback>
                <p:oleObj name="Equation" r:id="rId7" imgW="850531" imgH="330057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0913" y="5186363"/>
                        <a:ext cx="2338387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00" name="Rectangle 36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477250" y="5684838"/>
            <a:ext cx="381000" cy="17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800" smtClean="0"/>
              <a:t>.</a:t>
            </a:r>
            <a:endParaRPr lang="en-US" altLang="zh-CN" smtClean="0"/>
          </a:p>
        </p:txBody>
      </p:sp>
      <p:sp>
        <p:nvSpPr>
          <p:cNvPr id="1834024" name="Text Box 40"/>
          <p:cNvSpPr txBox="1">
            <a:spLocks noChangeArrowheads="1"/>
          </p:cNvSpPr>
          <p:nvPr/>
        </p:nvSpPr>
        <p:spPr bwMode="auto">
          <a:xfrm>
            <a:off x="5241925" y="5337175"/>
            <a:ext cx="788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3200" b="1" i="1">
                <a:solidFill>
                  <a:srgbClr val="FF0000"/>
                </a:solidFill>
              </a:rPr>
              <a:t>V =</a:t>
            </a:r>
          </a:p>
        </p:txBody>
      </p:sp>
      <p:sp>
        <p:nvSpPr>
          <p:cNvPr id="50202" name="Rectangle 10"/>
          <p:cNvSpPr txBox="1">
            <a:spLocks noChangeArrowheads="1"/>
          </p:cNvSpPr>
          <p:nvPr/>
        </p:nvSpPr>
        <p:spPr bwMode="auto">
          <a:xfrm>
            <a:off x="457200" y="750888"/>
            <a:ext cx="3311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</a:pPr>
            <a:r>
              <a:rPr kumimoji="1" lang="zh-CN" altLang="en-US"/>
              <a:t>当考虑连续曲线段</a:t>
            </a:r>
          </a:p>
        </p:txBody>
      </p:sp>
      <p:sp>
        <p:nvSpPr>
          <p:cNvPr id="50203" name="Text Box 12"/>
          <p:cNvSpPr txBox="1">
            <a:spLocks noChangeArrowheads="1"/>
          </p:cNvSpPr>
          <p:nvPr/>
        </p:nvSpPr>
        <p:spPr bwMode="auto">
          <a:xfrm>
            <a:off x="152400" y="1325563"/>
            <a:ext cx="5105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旋转一周围成的立体体积时：</a:t>
            </a:r>
            <a:endParaRPr kumimoji="1" lang="en-US" altLang="zh-CN"/>
          </a:p>
        </p:txBody>
      </p:sp>
      <p:graphicFrame>
        <p:nvGraphicFramePr>
          <p:cNvPr id="50204" name="Object 14"/>
          <p:cNvGraphicFramePr>
            <a:graphicFrameLocks noChangeAspect="1"/>
          </p:cNvGraphicFramePr>
          <p:nvPr/>
        </p:nvGraphicFramePr>
        <p:xfrm>
          <a:off x="3419475" y="825500"/>
          <a:ext cx="40751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3" name="Equation" r:id="rId9" imgW="4019457" imgH="390451" progId="Equation.3">
                  <p:embed/>
                </p:oleObj>
              </mc:Choice>
              <mc:Fallback>
                <p:oleObj name="Equation" r:id="rId9" imgW="4019457" imgH="39045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825500"/>
                        <a:ext cx="407511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05" name="Rectangle 72"/>
          <p:cNvSpPr>
            <a:spLocks noChangeArrowheads="1"/>
          </p:cNvSpPr>
          <p:nvPr/>
        </p:nvSpPr>
        <p:spPr bwMode="auto">
          <a:xfrm>
            <a:off x="539750" y="188913"/>
            <a:ext cx="33115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00000"/>
              </a:lnSpc>
            </a:pPr>
            <a:r>
              <a:rPr kumimoji="1" lang="en-US" altLang="zh-CN" b="1">
                <a:solidFill>
                  <a:schemeClr val="tx2"/>
                </a:solidFill>
              </a:rPr>
              <a:t>2. </a:t>
            </a:r>
            <a:r>
              <a:rPr kumimoji="1" lang="zh-CN" altLang="en-US" b="1">
                <a:solidFill>
                  <a:schemeClr val="tx2"/>
                </a:solidFill>
              </a:rPr>
              <a:t>旋转体的体积</a:t>
            </a:r>
          </a:p>
        </p:txBody>
      </p:sp>
      <p:sp>
        <p:nvSpPr>
          <p:cNvPr id="39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34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34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34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34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34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34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34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34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4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34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8340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3400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99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8340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340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99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4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34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34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34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34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34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34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340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340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3401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4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4004" grpId="0" animBg="1"/>
      <p:bldP spid="1834005" grpId="0" autoUpdateAnimBg="0"/>
      <p:bldP spid="1834006" grpId="0" animBg="1"/>
      <p:bldP spid="1834009" grpId="0" autoUpdateAnimBg="0"/>
      <p:bldP spid="1834010" grpId="0" animBg="1"/>
      <p:bldP spid="1834012" grpId="0" animBg="1"/>
      <p:bldP spid="1834014" grpId="0" autoUpdateAnimBg="0"/>
      <p:bldP spid="1834017" grpId="0" animBg="1" autoUpdateAnimBg="0"/>
      <p:bldP spid="1834024" grpId="0" autoUpdateAnimBg="0"/>
      <p:bldP spid="39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010" name="Freeform 2050"/>
          <p:cNvSpPr>
            <a:spLocks/>
          </p:cNvSpPr>
          <p:nvPr/>
        </p:nvSpPr>
        <p:spPr bwMode="auto">
          <a:xfrm>
            <a:off x="5492750" y="1933575"/>
            <a:ext cx="796925" cy="2566988"/>
          </a:xfrm>
          <a:custGeom>
            <a:avLst/>
            <a:gdLst>
              <a:gd name="T0" fmla="*/ 2147483647 w 502"/>
              <a:gd name="T1" fmla="*/ 0 h 1617"/>
              <a:gd name="T2" fmla="*/ 2147483647 w 502"/>
              <a:gd name="T3" fmla="*/ 2147483647 h 1617"/>
              <a:gd name="T4" fmla="*/ 2147483647 w 502"/>
              <a:gd name="T5" fmla="*/ 2147483647 h 1617"/>
              <a:gd name="T6" fmla="*/ 2147483647 w 502"/>
              <a:gd name="T7" fmla="*/ 2147483647 h 161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2" h="1617">
                <a:moveTo>
                  <a:pt x="218" y="0"/>
                </a:moveTo>
                <a:cubicBezTo>
                  <a:pt x="194" y="81"/>
                  <a:pt x="96" y="329"/>
                  <a:pt x="72" y="491"/>
                </a:cubicBezTo>
                <a:cubicBezTo>
                  <a:pt x="48" y="653"/>
                  <a:pt x="0" y="786"/>
                  <a:pt x="72" y="974"/>
                </a:cubicBezTo>
                <a:cubicBezTo>
                  <a:pt x="143" y="1161"/>
                  <a:pt x="323" y="1389"/>
                  <a:pt x="502" y="1617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5023" name="Freeform 2063"/>
          <p:cNvSpPr>
            <a:spLocks/>
          </p:cNvSpPr>
          <p:nvPr/>
        </p:nvSpPr>
        <p:spPr bwMode="auto">
          <a:xfrm>
            <a:off x="4462463" y="1919288"/>
            <a:ext cx="1857375" cy="2598737"/>
          </a:xfrm>
          <a:custGeom>
            <a:avLst/>
            <a:gdLst>
              <a:gd name="T0" fmla="*/ 2147483647 w 1170"/>
              <a:gd name="T1" fmla="*/ 0 h 1637"/>
              <a:gd name="T2" fmla="*/ 0 w 1170"/>
              <a:gd name="T3" fmla="*/ 2147483647 h 1637"/>
              <a:gd name="T4" fmla="*/ 2147483647 w 1170"/>
              <a:gd name="T5" fmla="*/ 2147483647 h 1637"/>
              <a:gd name="T6" fmla="*/ 2147483647 w 1170"/>
              <a:gd name="T7" fmla="*/ 2147483647 h 1637"/>
              <a:gd name="T8" fmla="*/ 2147483647 w 1170"/>
              <a:gd name="T9" fmla="*/ 2147483647 h 1637"/>
              <a:gd name="T10" fmla="*/ 2147483647 w 1170"/>
              <a:gd name="T11" fmla="*/ 2147483647 h 1637"/>
              <a:gd name="T12" fmla="*/ 2147483647 w 1170"/>
              <a:gd name="T13" fmla="*/ 2147483647 h 1637"/>
              <a:gd name="T14" fmla="*/ 2147483647 w 1170"/>
              <a:gd name="T15" fmla="*/ 2147483647 h 1637"/>
              <a:gd name="T16" fmla="*/ 2147483647 w 1170"/>
              <a:gd name="T17" fmla="*/ 2147483647 h 1637"/>
              <a:gd name="T18" fmla="*/ 2147483647 w 1170"/>
              <a:gd name="T19" fmla="*/ 2147483647 h 1637"/>
              <a:gd name="T20" fmla="*/ 2147483647 w 1170"/>
              <a:gd name="T21" fmla="*/ 2147483647 h 1637"/>
              <a:gd name="T22" fmla="*/ 2147483647 w 1170"/>
              <a:gd name="T23" fmla="*/ 2147483647 h 1637"/>
              <a:gd name="T24" fmla="*/ 2147483647 w 1170"/>
              <a:gd name="T25" fmla="*/ 0 h 163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170" h="1637">
                <a:moveTo>
                  <a:pt x="3" y="0"/>
                </a:moveTo>
                <a:lnTo>
                  <a:pt x="0" y="1632"/>
                </a:lnTo>
                <a:lnTo>
                  <a:pt x="1170" y="1637"/>
                </a:lnTo>
                <a:lnTo>
                  <a:pt x="1020" y="1455"/>
                </a:lnTo>
                <a:lnTo>
                  <a:pt x="810" y="1155"/>
                </a:lnTo>
                <a:lnTo>
                  <a:pt x="716" y="973"/>
                </a:lnTo>
                <a:lnTo>
                  <a:pt x="681" y="801"/>
                </a:lnTo>
                <a:lnTo>
                  <a:pt x="689" y="664"/>
                </a:lnTo>
                <a:lnTo>
                  <a:pt x="716" y="518"/>
                </a:lnTo>
                <a:lnTo>
                  <a:pt x="765" y="330"/>
                </a:lnTo>
                <a:lnTo>
                  <a:pt x="816" y="147"/>
                </a:lnTo>
                <a:lnTo>
                  <a:pt x="870" y="3"/>
                </a:lnTo>
                <a:lnTo>
                  <a:pt x="3" y="0"/>
                </a:lnTo>
                <a:close/>
              </a:path>
            </a:pathLst>
          </a:cu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rnd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5024" name="Text Box 2064"/>
          <p:cNvSpPr txBox="1">
            <a:spLocks noChangeArrowheads="1"/>
          </p:cNvSpPr>
          <p:nvPr/>
        </p:nvSpPr>
        <p:spPr bwMode="auto">
          <a:xfrm>
            <a:off x="6048375" y="3856038"/>
            <a:ext cx="1260475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1800" b="1" i="1">
                <a:solidFill>
                  <a:srgbClr val="FF0000"/>
                </a:solidFill>
              </a:rPr>
              <a:t>x=</a:t>
            </a:r>
            <a:r>
              <a:rPr kumimoji="1" lang="el-GR" altLang="zh-CN" sz="1800" b="1" i="1">
                <a:solidFill>
                  <a:srgbClr val="FF0000"/>
                </a:solidFill>
              </a:rPr>
              <a:t> φ</a:t>
            </a:r>
            <a:r>
              <a:rPr kumimoji="1" lang="en-US" altLang="zh-CN" sz="1800" b="1">
                <a:solidFill>
                  <a:srgbClr val="FF0000"/>
                </a:solidFill>
              </a:rPr>
              <a:t>(</a:t>
            </a:r>
            <a:r>
              <a:rPr kumimoji="1" lang="en-US" altLang="zh-CN" sz="1800" b="1" i="1">
                <a:solidFill>
                  <a:srgbClr val="FF0000"/>
                </a:solidFill>
              </a:rPr>
              <a:t>y</a:t>
            </a:r>
            <a:r>
              <a:rPr kumimoji="1" lang="en-US" altLang="zh-CN" sz="1800" b="1">
                <a:solidFill>
                  <a:srgbClr val="FF0000"/>
                </a:solidFill>
              </a:rPr>
              <a:t>)</a:t>
            </a:r>
            <a:endParaRPr kumimoji="1" lang="en-US" altLang="zh-CN" sz="1800" b="1">
              <a:solidFill>
                <a:srgbClr val="009900"/>
              </a:solidFill>
            </a:endParaRPr>
          </a:p>
        </p:txBody>
      </p:sp>
      <p:grpSp>
        <p:nvGrpSpPr>
          <p:cNvPr id="1835025" name="Group 2065"/>
          <p:cNvGrpSpPr>
            <a:grpSpLocks/>
          </p:cNvGrpSpPr>
          <p:nvPr/>
        </p:nvGrpSpPr>
        <p:grpSpPr bwMode="auto">
          <a:xfrm>
            <a:off x="1749425" y="727075"/>
            <a:ext cx="6011863" cy="5503863"/>
            <a:chOff x="1102" y="458"/>
            <a:chExt cx="3787" cy="3467"/>
          </a:xfrm>
        </p:grpSpPr>
        <p:sp>
          <p:nvSpPr>
            <p:cNvPr id="51217" name="Text Box 2066"/>
            <p:cNvSpPr txBox="1">
              <a:spLocks noChangeArrowheads="1"/>
            </p:cNvSpPr>
            <p:nvPr/>
          </p:nvSpPr>
          <p:spPr bwMode="auto">
            <a:xfrm>
              <a:off x="2598" y="458"/>
              <a:ext cx="20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sz="2000" b="1" i="1"/>
                <a:t>y</a:t>
              </a:r>
            </a:p>
          </p:txBody>
        </p:sp>
        <p:sp>
          <p:nvSpPr>
            <p:cNvPr id="51218" name="Line 2067"/>
            <p:cNvSpPr>
              <a:spLocks noChangeShapeType="1"/>
            </p:cNvSpPr>
            <p:nvPr/>
          </p:nvSpPr>
          <p:spPr bwMode="auto">
            <a:xfrm>
              <a:off x="1102" y="3533"/>
              <a:ext cx="357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19" name="Line 2068"/>
            <p:cNvSpPr>
              <a:spLocks noChangeShapeType="1"/>
            </p:cNvSpPr>
            <p:nvPr/>
          </p:nvSpPr>
          <p:spPr bwMode="auto">
            <a:xfrm flipV="1">
              <a:off x="2815" y="654"/>
              <a:ext cx="0" cy="327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20" name="Text Box 2069"/>
            <p:cNvSpPr txBox="1">
              <a:spLocks noChangeArrowheads="1"/>
            </p:cNvSpPr>
            <p:nvPr/>
          </p:nvSpPr>
          <p:spPr bwMode="auto">
            <a:xfrm>
              <a:off x="4693" y="337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2000" b="1" i="1"/>
                <a:t>x</a:t>
              </a:r>
            </a:p>
          </p:txBody>
        </p:sp>
        <p:sp>
          <p:nvSpPr>
            <p:cNvPr id="51221" name="Text Box 2070"/>
            <p:cNvSpPr txBox="1">
              <a:spLocks noChangeArrowheads="1"/>
            </p:cNvSpPr>
            <p:nvPr/>
          </p:nvSpPr>
          <p:spPr bwMode="auto">
            <a:xfrm>
              <a:off x="2602" y="353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2000" i="1"/>
                <a:t>0</a:t>
              </a:r>
              <a:endParaRPr kumimoji="1" lang="en-US" altLang="zh-CN" sz="2400" b="1" i="1">
                <a:solidFill>
                  <a:srgbClr val="FF0000"/>
                </a:solidFill>
              </a:endParaRPr>
            </a:p>
          </p:txBody>
        </p:sp>
      </p:grpSp>
      <p:sp>
        <p:nvSpPr>
          <p:cNvPr id="1835031" name="Line 2071"/>
          <p:cNvSpPr>
            <a:spLocks noChangeShapeType="1"/>
          </p:cNvSpPr>
          <p:nvPr/>
        </p:nvSpPr>
        <p:spPr bwMode="auto">
          <a:xfrm>
            <a:off x="4468813" y="4514850"/>
            <a:ext cx="1820862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5032" name="Line 2072"/>
          <p:cNvSpPr>
            <a:spLocks noChangeShapeType="1"/>
          </p:cNvSpPr>
          <p:nvPr/>
        </p:nvSpPr>
        <p:spPr bwMode="auto">
          <a:xfrm>
            <a:off x="4468813" y="1928813"/>
            <a:ext cx="1374775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5042" name="Text Box 2082"/>
          <p:cNvSpPr txBox="1">
            <a:spLocks noChangeArrowheads="1"/>
          </p:cNvSpPr>
          <p:nvPr/>
        </p:nvSpPr>
        <p:spPr bwMode="auto">
          <a:xfrm>
            <a:off x="4162425" y="4391025"/>
            <a:ext cx="296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>
                <a:solidFill>
                  <a:schemeClr val="tx2"/>
                </a:solidFill>
              </a:rPr>
              <a:t>c</a:t>
            </a:r>
            <a:endParaRPr kumimoji="1" lang="en-US" altLang="zh-CN" sz="2400" b="1" i="1">
              <a:solidFill>
                <a:srgbClr val="FF0000"/>
              </a:solidFill>
            </a:endParaRPr>
          </a:p>
        </p:txBody>
      </p:sp>
      <p:sp>
        <p:nvSpPr>
          <p:cNvPr id="1835043" name="Text Box 2083"/>
          <p:cNvSpPr txBox="1">
            <a:spLocks noChangeArrowheads="1"/>
          </p:cNvSpPr>
          <p:nvPr/>
        </p:nvSpPr>
        <p:spPr bwMode="auto">
          <a:xfrm>
            <a:off x="4173538" y="161607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>
                <a:solidFill>
                  <a:schemeClr val="tx2"/>
                </a:solidFill>
              </a:rPr>
              <a:t>d</a:t>
            </a:r>
            <a:endParaRPr kumimoji="1" lang="en-US" altLang="zh-CN" sz="2400" b="1" i="1">
              <a:solidFill>
                <a:schemeClr val="tx2"/>
              </a:solidFill>
            </a:endParaRPr>
          </a:p>
        </p:txBody>
      </p:sp>
      <p:sp>
        <p:nvSpPr>
          <p:cNvPr id="64522" name="Rectangle 2084"/>
          <p:cNvSpPr>
            <a:spLocks noChangeArrowheads="1"/>
          </p:cNvSpPr>
          <p:nvPr/>
        </p:nvSpPr>
        <p:spPr bwMode="auto">
          <a:xfrm>
            <a:off x="4938713" y="188913"/>
            <a:ext cx="3976687" cy="103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zh-CN" altLang="en-US" b="1"/>
              <a:t>曲边梯形：</a:t>
            </a:r>
            <a:r>
              <a:rPr lang="en-US" altLang="zh-CN" b="1" i="1">
                <a:solidFill>
                  <a:srgbClr val="FF0000"/>
                </a:solidFill>
              </a:rPr>
              <a:t>x=</a:t>
            </a:r>
            <a:r>
              <a:rPr lang="el-GR" altLang="zh-CN" b="1" i="1">
                <a:solidFill>
                  <a:srgbClr val="FF0000"/>
                </a:solidFill>
              </a:rPr>
              <a:t>φ</a:t>
            </a:r>
            <a:r>
              <a:rPr lang="en-US" altLang="zh-CN" b="1">
                <a:solidFill>
                  <a:srgbClr val="FF0000"/>
                </a:solidFill>
              </a:rPr>
              <a:t>(</a:t>
            </a:r>
            <a:r>
              <a:rPr lang="en-US" altLang="zh-CN" b="1" i="1">
                <a:solidFill>
                  <a:srgbClr val="FF0000"/>
                </a:solidFill>
              </a:rPr>
              <a:t>y</a:t>
            </a:r>
            <a:r>
              <a:rPr lang="en-US" altLang="zh-CN" b="1">
                <a:solidFill>
                  <a:srgbClr val="FF0000"/>
                </a:solidFill>
              </a:rPr>
              <a:t>)</a:t>
            </a:r>
            <a:r>
              <a:rPr lang="zh-CN" altLang="en-US" b="1" i="1">
                <a:solidFill>
                  <a:srgbClr val="FF0000"/>
                </a:solidFill>
              </a:rPr>
              <a:t>，</a:t>
            </a:r>
            <a:r>
              <a:rPr lang="en-US" altLang="zh-CN" b="1" i="1">
                <a:solidFill>
                  <a:srgbClr val="FF0000"/>
                </a:solidFill>
              </a:rPr>
              <a:t>x=</a:t>
            </a:r>
            <a:r>
              <a:rPr lang="en-US" altLang="zh-CN" b="1">
                <a:solidFill>
                  <a:srgbClr val="FF0000"/>
                </a:solidFill>
              </a:rPr>
              <a:t>0</a:t>
            </a:r>
            <a:r>
              <a:rPr lang="en-US" altLang="zh-CN" b="1" i="1">
                <a:solidFill>
                  <a:srgbClr val="FF0000"/>
                </a:solidFill>
              </a:rPr>
              <a:t>, y=c, y=d</a:t>
            </a:r>
            <a:r>
              <a:rPr lang="en-US" altLang="zh-CN" b="1">
                <a:solidFill>
                  <a:schemeClr val="accent1"/>
                </a:solidFill>
              </a:rPr>
              <a:t> </a:t>
            </a:r>
            <a:r>
              <a:rPr lang="zh-CN" altLang="en-US" b="1"/>
              <a:t>绕 </a:t>
            </a:r>
            <a:r>
              <a:rPr lang="en-US" altLang="zh-CN" b="1" i="1"/>
              <a:t>y</a:t>
            </a:r>
            <a:r>
              <a:rPr lang="zh-CN" altLang="en-US" b="1"/>
              <a:t>轴</a:t>
            </a:r>
          </a:p>
        </p:txBody>
      </p:sp>
      <p:sp>
        <p:nvSpPr>
          <p:cNvPr id="1835045" name="Oval 2085"/>
          <p:cNvSpPr>
            <a:spLocks noChangeArrowheads="1"/>
          </p:cNvSpPr>
          <p:nvPr/>
        </p:nvSpPr>
        <p:spPr bwMode="auto">
          <a:xfrm>
            <a:off x="4425950" y="4475163"/>
            <a:ext cx="77788" cy="746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5046" name="Oval 2086"/>
          <p:cNvSpPr>
            <a:spLocks noChangeArrowheads="1"/>
          </p:cNvSpPr>
          <p:nvPr/>
        </p:nvSpPr>
        <p:spPr bwMode="auto">
          <a:xfrm>
            <a:off x="4429125" y="1889125"/>
            <a:ext cx="77788" cy="746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13" name="Rectangle 72"/>
          <p:cNvSpPr>
            <a:spLocks noChangeArrowheads="1"/>
          </p:cNvSpPr>
          <p:nvPr/>
        </p:nvSpPr>
        <p:spPr bwMode="auto">
          <a:xfrm>
            <a:off x="539750" y="188913"/>
            <a:ext cx="33115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00000"/>
              </a:lnSpc>
            </a:pPr>
            <a:r>
              <a:rPr kumimoji="1" lang="en-US" altLang="zh-CN" b="1">
                <a:solidFill>
                  <a:schemeClr val="tx2"/>
                </a:solidFill>
              </a:rPr>
              <a:t>2. </a:t>
            </a:r>
            <a:r>
              <a:rPr kumimoji="1" lang="zh-CN" altLang="en-US" b="1">
                <a:solidFill>
                  <a:schemeClr val="tx2"/>
                </a:solidFill>
              </a:rPr>
              <a:t>旋转体的体积</a:t>
            </a:r>
          </a:p>
        </p:txBody>
      </p:sp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92075" y="747713"/>
            <a:ext cx="3733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当考虑连续曲线段</a:t>
            </a:r>
          </a:p>
        </p:txBody>
      </p:sp>
      <p:graphicFrame>
        <p:nvGraphicFramePr>
          <p:cNvPr id="25" name="Object 18"/>
          <p:cNvGraphicFramePr>
            <a:graphicFrameLocks noChangeAspect="1"/>
          </p:cNvGraphicFramePr>
          <p:nvPr/>
        </p:nvGraphicFramePr>
        <p:xfrm>
          <a:off x="246063" y="1296988"/>
          <a:ext cx="30718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6" name="Equation" r:id="rId3" imgW="3019527" imgH="352276" progId="Equation.3">
                  <p:embed/>
                </p:oleObj>
              </mc:Choice>
              <mc:Fallback>
                <p:oleObj name="Equation" r:id="rId3" imgW="3019527" imgH="352276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63" y="1296988"/>
                        <a:ext cx="30718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73025" y="1700213"/>
            <a:ext cx="37433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绕 </a:t>
            </a:r>
            <a:r>
              <a:rPr kumimoji="1" lang="en-US" altLang="zh-CN" i="1">
                <a:solidFill>
                  <a:schemeClr val="tx2"/>
                </a:solidFill>
              </a:rPr>
              <a:t>y</a:t>
            </a:r>
            <a:r>
              <a:rPr kumimoji="1" lang="en-US" altLang="zh-CN"/>
              <a:t> </a:t>
            </a:r>
            <a:r>
              <a:rPr kumimoji="1" lang="zh-CN" altLang="en-US"/>
              <a:t>轴旋转一周围成的立体体积时</a:t>
            </a:r>
            <a:r>
              <a:rPr kumimoji="1" lang="en-US" altLang="zh-CN"/>
              <a:t>,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4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835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35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835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35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835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835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35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835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835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35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350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35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5010" grpId="0" animBg="1"/>
      <p:bldP spid="1835023" grpId="0" animBg="1"/>
      <p:bldP spid="1835024" grpId="0" autoUpdateAnimBg="0"/>
      <p:bldP spid="1835031" grpId="0" animBg="1"/>
      <p:bldP spid="1835032" grpId="0" animBg="1"/>
      <p:bldP spid="1835042" grpId="0" autoUpdateAnimBg="0"/>
      <p:bldP spid="1835043" grpId="0" autoUpdateAnimBg="0"/>
      <p:bldP spid="64522" grpId="0"/>
      <p:bldP spid="1835045" grpId="0" animBg="1"/>
      <p:bldP spid="1835046" grpId="0" animBg="1"/>
      <p:bldP spid="24" grpId="0" autoUpdateAnimBg="0"/>
      <p:bldP spid="26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5011" name="Group 1027"/>
          <p:cNvGrpSpPr>
            <a:grpSpLocks/>
          </p:cNvGrpSpPr>
          <p:nvPr/>
        </p:nvGrpSpPr>
        <p:grpSpPr bwMode="auto">
          <a:xfrm>
            <a:off x="2647950" y="1914525"/>
            <a:ext cx="3649663" cy="2608263"/>
            <a:chOff x="1668" y="1206"/>
            <a:chExt cx="2299" cy="1643"/>
          </a:xfrm>
        </p:grpSpPr>
        <p:sp>
          <p:nvSpPr>
            <p:cNvPr id="52250" name="Freeform 1028"/>
            <p:cNvSpPr>
              <a:spLocks/>
            </p:cNvSpPr>
            <p:nvPr/>
          </p:nvSpPr>
          <p:spPr bwMode="auto">
            <a:xfrm>
              <a:off x="1668" y="1215"/>
              <a:ext cx="2289" cy="1626"/>
            </a:xfrm>
            <a:custGeom>
              <a:avLst/>
              <a:gdLst>
                <a:gd name="T0" fmla="*/ 264 w 2289"/>
                <a:gd name="T1" fmla="*/ 3 h 1626"/>
                <a:gd name="T2" fmla="*/ 2007 w 2289"/>
                <a:gd name="T3" fmla="*/ 0 h 1626"/>
                <a:gd name="T4" fmla="*/ 1920 w 2289"/>
                <a:gd name="T5" fmla="*/ 234 h 1626"/>
                <a:gd name="T6" fmla="*/ 1875 w 2289"/>
                <a:gd name="T7" fmla="*/ 414 h 1626"/>
                <a:gd name="T8" fmla="*/ 1848 w 2289"/>
                <a:gd name="T9" fmla="*/ 585 h 1626"/>
                <a:gd name="T10" fmla="*/ 1824 w 2289"/>
                <a:gd name="T11" fmla="*/ 729 h 1626"/>
                <a:gd name="T12" fmla="*/ 1839 w 2289"/>
                <a:gd name="T13" fmla="*/ 888 h 1626"/>
                <a:gd name="T14" fmla="*/ 1881 w 2289"/>
                <a:gd name="T15" fmla="*/ 1011 h 1626"/>
                <a:gd name="T16" fmla="*/ 1944 w 2289"/>
                <a:gd name="T17" fmla="*/ 1128 h 1626"/>
                <a:gd name="T18" fmla="*/ 2115 w 2289"/>
                <a:gd name="T19" fmla="*/ 1383 h 1626"/>
                <a:gd name="T20" fmla="*/ 2238 w 2289"/>
                <a:gd name="T21" fmla="*/ 1557 h 1626"/>
                <a:gd name="T22" fmla="*/ 2289 w 2289"/>
                <a:gd name="T23" fmla="*/ 1626 h 1626"/>
                <a:gd name="T24" fmla="*/ 0 w 2289"/>
                <a:gd name="T25" fmla="*/ 1617 h 1626"/>
                <a:gd name="T26" fmla="*/ 216 w 2289"/>
                <a:gd name="T27" fmla="*/ 1347 h 1626"/>
                <a:gd name="T28" fmla="*/ 297 w 2289"/>
                <a:gd name="T29" fmla="*/ 1218 h 1626"/>
                <a:gd name="T30" fmla="*/ 378 w 2289"/>
                <a:gd name="T31" fmla="*/ 1083 h 1626"/>
                <a:gd name="T32" fmla="*/ 432 w 2289"/>
                <a:gd name="T33" fmla="*/ 987 h 1626"/>
                <a:gd name="T34" fmla="*/ 459 w 2289"/>
                <a:gd name="T35" fmla="*/ 876 h 1626"/>
                <a:gd name="T36" fmla="*/ 462 w 2289"/>
                <a:gd name="T37" fmla="*/ 753 h 1626"/>
                <a:gd name="T38" fmla="*/ 447 w 2289"/>
                <a:gd name="T39" fmla="*/ 636 h 1626"/>
                <a:gd name="T40" fmla="*/ 420 w 2289"/>
                <a:gd name="T41" fmla="*/ 501 h 1626"/>
                <a:gd name="T42" fmla="*/ 390 w 2289"/>
                <a:gd name="T43" fmla="*/ 369 h 1626"/>
                <a:gd name="T44" fmla="*/ 366 w 2289"/>
                <a:gd name="T45" fmla="*/ 264 h 1626"/>
                <a:gd name="T46" fmla="*/ 342 w 2289"/>
                <a:gd name="T47" fmla="*/ 204 h 1626"/>
                <a:gd name="T48" fmla="*/ 312 w 2289"/>
                <a:gd name="T49" fmla="*/ 117 h 1626"/>
                <a:gd name="T50" fmla="*/ 264 w 2289"/>
                <a:gd name="T51" fmla="*/ 3 h 162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289" h="1626">
                  <a:moveTo>
                    <a:pt x="264" y="3"/>
                  </a:moveTo>
                  <a:lnTo>
                    <a:pt x="2007" y="0"/>
                  </a:lnTo>
                  <a:lnTo>
                    <a:pt x="1920" y="234"/>
                  </a:lnTo>
                  <a:lnTo>
                    <a:pt x="1875" y="414"/>
                  </a:lnTo>
                  <a:lnTo>
                    <a:pt x="1848" y="585"/>
                  </a:lnTo>
                  <a:lnTo>
                    <a:pt x="1824" y="729"/>
                  </a:lnTo>
                  <a:lnTo>
                    <a:pt x="1839" y="888"/>
                  </a:lnTo>
                  <a:lnTo>
                    <a:pt x="1881" y="1011"/>
                  </a:lnTo>
                  <a:lnTo>
                    <a:pt x="1944" y="1128"/>
                  </a:lnTo>
                  <a:lnTo>
                    <a:pt x="2115" y="1383"/>
                  </a:lnTo>
                  <a:lnTo>
                    <a:pt x="2238" y="1557"/>
                  </a:lnTo>
                  <a:lnTo>
                    <a:pt x="2289" y="1626"/>
                  </a:lnTo>
                  <a:lnTo>
                    <a:pt x="0" y="1617"/>
                  </a:lnTo>
                  <a:lnTo>
                    <a:pt x="216" y="1347"/>
                  </a:lnTo>
                  <a:lnTo>
                    <a:pt x="297" y="1218"/>
                  </a:lnTo>
                  <a:lnTo>
                    <a:pt x="378" y="1083"/>
                  </a:lnTo>
                  <a:lnTo>
                    <a:pt x="432" y="987"/>
                  </a:lnTo>
                  <a:lnTo>
                    <a:pt x="459" y="876"/>
                  </a:lnTo>
                  <a:lnTo>
                    <a:pt x="462" y="753"/>
                  </a:lnTo>
                  <a:lnTo>
                    <a:pt x="447" y="636"/>
                  </a:lnTo>
                  <a:lnTo>
                    <a:pt x="420" y="501"/>
                  </a:lnTo>
                  <a:lnTo>
                    <a:pt x="390" y="369"/>
                  </a:lnTo>
                  <a:lnTo>
                    <a:pt x="366" y="264"/>
                  </a:lnTo>
                  <a:lnTo>
                    <a:pt x="342" y="204"/>
                  </a:lnTo>
                  <a:lnTo>
                    <a:pt x="312" y="117"/>
                  </a:lnTo>
                  <a:lnTo>
                    <a:pt x="264" y="3"/>
                  </a:lnTo>
                  <a:close/>
                </a:path>
              </a:pathLst>
            </a:custGeom>
            <a:solidFill>
              <a:srgbClr val="FF3300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2251" name="Group 1029"/>
            <p:cNvGrpSpPr>
              <a:grpSpLocks/>
            </p:cNvGrpSpPr>
            <p:nvPr/>
          </p:nvGrpSpPr>
          <p:grpSpPr bwMode="auto">
            <a:xfrm>
              <a:off x="1670" y="1206"/>
              <a:ext cx="2297" cy="1643"/>
              <a:chOff x="1670" y="1206"/>
              <a:chExt cx="2297" cy="1643"/>
            </a:xfrm>
          </p:grpSpPr>
          <p:grpSp>
            <p:nvGrpSpPr>
              <p:cNvPr id="52252" name="Group 1030"/>
              <p:cNvGrpSpPr>
                <a:grpSpLocks/>
              </p:cNvGrpSpPr>
              <p:nvPr/>
            </p:nvGrpSpPr>
            <p:grpSpPr bwMode="auto">
              <a:xfrm>
                <a:off x="2820" y="1213"/>
                <a:ext cx="1147" cy="1636"/>
                <a:chOff x="2820" y="1213"/>
                <a:chExt cx="1147" cy="1636"/>
              </a:xfrm>
            </p:grpSpPr>
            <p:sp>
              <p:nvSpPr>
                <p:cNvPr id="52258" name="Line 1031"/>
                <p:cNvSpPr>
                  <a:spLocks noChangeShapeType="1"/>
                </p:cNvSpPr>
                <p:nvPr/>
              </p:nvSpPr>
              <p:spPr bwMode="auto">
                <a:xfrm>
                  <a:off x="2820" y="2849"/>
                  <a:ext cx="1147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259" name="Line 1032"/>
                <p:cNvSpPr>
                  <a:spLocks noChangeShapeType="1"/>
                </p:cNvSpPr>
                <p:nvPr/>
              </p:nvSpPr>
              <p:spPr bwMode="auto">
                <a:xfrm>
                  <a:off x="2820" y="1220"/>
                  <a:ext cx="860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260" name="Freeform 1033"/>
                <p:cNvSpPr>
                  <a:spLocks/>
                </p:cNvSpPr>
                <p:nvPr/>
              </p:nvSpPr>
              <p:spPr bwMode="auto">
                <a:xfrm>
                  <a:off x="3457" y="1213"/>
                  <a:ext cx="497" cy="1631"/>
                </a:xfrm>
                <a:custGeom>
                  <a:avLst/>
                  <a:gdLst>
                    <a:gd name="T0" fmla="*/ 214 w 497"/>
                    <a:gd name="T1" fmla="*/ 0 h 1631"/>
                    <a:gd name="T2" fmla="*/ 71 w 497"/>
                    <a:gd name="T3" fmla="*/ 482 h 1631"/>
                    <a:gd name="T4" fmla="*/ 71 w 497"/>
                    <a:gd name="T5" fmla="*/ 965 h 1631"/>
                    <a:gd name="T6" fmla="*/ 497 w 497"/>
                    <a:gd name="T7" fmla="*/ 1631 h 163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97" h="1631">
                      <a:moveTo>
                        <a:pt x="214" y="0"/>
                      </a:moveTo>
                      <a:cubicBezTo>
                        <a:pt x="154" y="161"/>
                        <a:pt x="95" y="322"/>
                        <a:pt x="71" y="482"/>
                      </a:cubicBezTo>
                      <a:cubicBezTo>
                        <a:pt x="47" y="643"/>
                        <a:pt x="0" y="774"/>
                        <a:pt x="71" y="965"/>
                      </a:cubicBezTo>
                      <a:cubicBezTo>
                        <a:pt x="142" y="1156"/>
                        <a:pt x="408" y="1492"/>
                        <a:pt x="497" y="1631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253" name="Group 1034"/>
              <p:cNvGrpSpPr>
                <a:grpSpLocks/>
              </p:cNvGrpSpPr>
              <p:nvPr/>
            </p:nvGrpSpPr>
            <p:grpSpPr bwMode="auto">
              <a:xfrm>
                <a:off x="1670" y="1206"/>
                <a:ext cx="1138" cy="1638"/>
                <a:chOff x="1670" y="1206"/>
                <a:chExt cx="1138" cy="1638"/>
              </a:xfrm>
            </p:grpSpPr>
            <p:sp>
              <p:nvSpPr>
                <p:cNvPr id="52254" name="Freeform 1035"/>
                <p:cNvSpPr>
                  <a:spLocks/>
                </p:cNvSpPr>
                <p:nvPr/>
              </p:nvSpPr>
              <p:spPr bwMode="auto">
                <a:xfrm>
                  <a:off x="1670" y="1206"/>
                  <a:ext cx="499" cy="1629"/>
                </a:xfrm>
                <a:custGeom>
                  <a:avLst/>
                  <a:gdLst>
                    <a:gd name="T0" fmla="*/ 268 w 499"/>
                    <a:gd name="T1" fmla="*/ 0 h 1629"/>
                    <a:gd name="T2" fmla="*/ 428 w 499"/>
                    <a:gd name="T3" fmla="*/ 522 h 1629"/>
                    <a:gd name="T4" fmla="*/ 428 w 499"/>
                    <a:gd name="T5" fmla="*/ 996 h 1629"/>
                    <a:gd name="T6" fmla="*/ 0 w 499"/>
                    <a:gd name="T7" fmla="*/ 1629 h 162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99" h="1629">
                      <a:moveTo>
                        <a:pt x="268" y="0"/>
                      </a:moveTo>
                      <a:cubicBezTo>
                        <a:pt x="295" y="88"/>
                        <a:pt x="401" y="356"/>
                        <a:pt x="428" y="522"/>
                      </a:cubicBezTo>
                      <a:cubicBezTo>
                        <a:pt x="455" y="688"/>
                        <a:pt x="499" y="812"/>
                        <a:pt x="428" y="996"/>
                      </a:cubicBezTo>
                      <a:cubicBezTo>
                        <a:pt x="356" y="1181"/>
                        <a:pt x="178" y="1405"/>
                        <a:pt x="0" y="1629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52255" name="Group 1036"/>
                <p:cNvGrpSpPr>
                  <a:grpSpLocks/>
                </p:cNvGrpSpPr>
                <p:nvPr/>
              </p:nvGrpSpPr>
              <p:grpSpPr bwMode="auto">
                <a:xfrm>
                  <a:off x="1674" y="1218"/>
                  <a:ext cx="1134" cy="1626"/>
                  <a:chOff x="1674" y="1218"/>
                  <a:chExt cx="1134" cy="1626"/>
                </a:xfrm>
              </p:grpSpPr>
              <p:sp>
                <p:nvSpPr>
                  <p:cNvPr id="52256" name="Line 103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44" y="1218"/>
                    <a:ext cx="864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257" name="Line 103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74" y="2844"/>
                    <a:ext cx="1122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sp>
        <p:nvSpPr>
          <p:cNvPr id="52227" name="Text Box 1040"/>
          <p:cNvSpPr txBox="1">
            <a:spLocks noChangeArrowheads="1"/>
          </p:cNvSpPr>
          <p:nvPr/>
        </p:nvSpPr>
        <p:spPr bwMode="auto">
          <a:xfrm>
            <a:off x="6048375" y="3856038"/>
            <a:ext cx="1381125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1800" b="1" i="1">
                <a:solidFill>
                  <a:srgbClr val="FF0000"/>
                </a:solidFill>
              </a:rPr>
              <a:t>x=</a:t>
            </a:r>
            <a:r>
              <a:rPr kumimoji="1" lang="el-GR" altLang="zh-CN" sz="1800" b="1" i="1">
                <a:solidFill>
                  <a:srgbClr val="FF0000"/>
                </a:solidFill>
              </a:rPr>
              <a:t> φ</a:t>
            </a:r>
            <a:r>
              <a:rPr kumimoji="1" lang="en-US" altLang="zh-CN" sz="1800" b="1">
                <a:solidFill>
                  <a:srgbClr val="FF0000"/>
                </a:solidFill>
              </a:rPr>
              <a:t>(</a:t>
            </a:r>
            <a:r>
              <a:rPr kumimoji="1" lang="en-US" altLang="zh-CN" sz="1800" b="1" i="1">
                <a:solidFill>
                  <a:srgbClr val="FF0000"/>
                </a:solidFill>
              </a:rPr>
              <a:t>y</a:t>
            </a:r>
            <a:r>
              <a:rPr kumimoji="1" lang="en-US" altLang="zh-CN" sz="1800" b="1">
                <a:solidFill>
                  <a:srgbClr val="FF0000"/>
                </a:solidFill>
              </a:rPr>
              <a:t>)</a:t>
            </a:r>
            <a:endParaRPr kumimoji="1" lang="en-US" altLang="zh-CN" sz="1800" b="1">
              <a:solidFill>
                <a:srgbClr val="009900"/>
              </a:solidFill>
            </a:endParaRPr>
          </a:p>
        </p:txBody>
      </p:sp>
      <p:grpSp>
        <p:nvGrpSpPr>
          <p:cNvPr id="52228" name="Group 1041"/>
          <p:cNvGrpSpPr>
            <a:grpSpLocks/>
          </p:cNvGrpSpPr>
          <p:nvPr/>
        </p:nvGrpSpPr>
        <p:grpSpPr bwMode="auto">
          <a:xfrm>
            <a:off x="1749425" y="727075"/>
            <a:ext cx="6011863" cy="5503863"/>
            <a:chOff x="1102" y="458"/>
            <a:chExt cx="3787" cy="3467"/>
          </a:xfrm>
        </p:grpSpPr>
        <p:sp>
          <p:nvSpPr>
            <p:cNvPr id="52245" name="Text Box 1042"/>
            <p:cNvSpPr txBox="1">
              <a:spLocks noChangeArrowheads="1"/>
            </p:cNvSpPr>
            <p:nvPr/>
          </p:nvSpPr>
          <p:spPr bwMode="auto">
            <a:xfrm>
              <a:off x="2598" y="458"/>
              <a:ext cx="20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sz="2000" b="1" i="1"/>
                <a:t>y</a:t>
              </a:r>
            </a:p>
          </p:txBody>
        </p:sp>
        <p:sp>
          <p:nvSpPr>
            <p:cNvPr id="52246" name="Line 1043"/>
            <p:cNvSpPr>
              <a:spLocks noChangeShapeType="1"/>
            </p:cNvSpPr>
            <p:nvPr/>
          </p:nvSpPr>
          <p:spPr bwMode="auto">
            <a:xfrm>
              <a:off x="1102" y="3533"/>
              <a:ext cx="357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47" name="Line 1044"/>
            <p:cNvSpPr>
              <a:spLocks noChangeShapeType="1"/>
            </p:cNvSpPr>
            <p:nvPr/>
          </p:nvSpPr>
          <p:spPr bwMode="auto">
            <a:xfrm flipV="1">
              <a:off x="2815" y="654"/>
              <a:ext cx="0" cy="327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48" name="Text Box 1045"/>
            <p:cNvSpPr txBox="1">
              <a:spLocks noChangeArrowheads="1"/>
            </p:cNvSpPr>
            <p:nvPr/>
          </p:nvSpPr>
          <p:spPr bwMode="auto">
            <a:xfrm>
              <a:off x="4693" y="337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2000" b="1" i="1"/>
                <a:t>x</a:t>
              </a:r>
            </a:p>
          </p:txBody>
        </p:sp>
        <p:sp>
          <p:nvSpPr>
            <p:cNvPr id="52249" name="Text Box 1046"/>
            <p:cNvSpPr txBox="1">
              <a:spLocks noChangeArrowheads="1"/>
            </p:cNvSpPr>
            <p:nvPr/>
          </p:nvSpPr>
          <p:spPr bwMode="auto">
            <a:xfrm>
              <a:off x="2602" y="353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2000" i="1"/>
                <a:t>0</a:t>
              </a:r>
              <a:endParaRPr kumimoji="1" lang="en-US" altLang="zh-CN" sz="2400" b="1" i="1">
                <a:solidFill>
                  <a:srgbClr val="FF0000"/>
                </a:solidFill>
              </a:endParaRPr>
            </a:p>
          </p:txBody>
        </p:sp>
      </p:grpSp>
      <p:sp>
        <p:nvSpPr>
          <p:cNvPr id="2475033" name="Freeform 1049"/>
          <p:cNvSpPr>
            <a:spLocks/>
          </p:cNvSpPr>
          <p:nvPr/>
        </p:nvSpPr>
        <p:spPr bwMode="auto">
          <a:xfrm>
            <a:off x="2614613" y="1924050"/>
            <a:ext cx="3709987" cy="3111500"/>
          </a:xfrm>
          <a:custGeom>
            <a:avLst/>
            <a:gdLst>
              <a:gd name="T0" fmla="*/ 315 w 2337"/>
              <a:gd name="T1" fmla="*/ 104 h 1960"/>
              <a:gd name="T2" fmla="*/ 365 w 2337"/>
              <a:gd name="T3" fmla="*/ 237 h 1960"/>
              <a:gd name="T4" fmla="*/ 398 w 2337"/>
              <a:gd name="T5" fmla="*/ 366 h 1960"/>
              <a:gd name="T6" fmla="*/ 438 w 2337"/>
              <a:gd name="T7" fmla="*/ 551 h 1960"/>
              <a:gd name="T8" fmla="*/ 473 w 2337"/>
              <a:gd name="T9" fmla="*/ 786 h 1960"/>
              <a:gd name="T10" fmla="*/ 450 w 2337"/>
              <a:gd name="T11" fmla="*/ 947 h 1960"/>
              <a:gd name="T12" fmla="*/ 384 w 2337"/>
              <a:gd name="T13" fmla="*/ 1092 h 1960"/>
              <a:gd name="T14" fmla="*/ 278 w 2337"/>
              <a:gd name="T15" fmla="*/ 1269 h 1960"/>
              <a:gd name="T16" fmla="*/ 129 w 2337"/>
              <a:gd name="T17" fmla="*/ 1467 h 1960"/>
              <a:gd name="T18" fmla="*/ 0 w 2337"/>
              <a:gd name="T19" fmla="*/ 1641 h 1960"/>
              <a:gd name="T20" fmla="*/ 73 w 2337"/>
              <a:gd name="T21" fmla="*/ 1756 h 1960"/>
              <a:gd name="T22" fmla="*/ 309 w 2337"/>
              <a:gd name="T23" fmla="*/ 1854 h 1960"/>
              <a:gd name="T24" fmla="*/ 849 w 2337"/>
              <a:gd name="T25" fmla="*/ 1944 h 1960"/>
              <a:gd name="T26" fmla="*/ 1323 w 2337"/>
              <a:gd name="T27" fmla="*/ 1960 h 1960"/>
              <a:gd name="T28" fmla="*/ 1859 w 2337"/>
              <a:gd name="T29" fmla="*/ 1916 h 1960"/>
              <a:gd name="T30" fmla="*/ 2223 w 2337"/>
              <a:gd name="T31" fmla="*/ 1802 h 1960"/>
              <a:gd name="T32" fmla="*/ 2327 w 2337"/>
              <a:gd name="T33" fmla="*/ 1710 h 1960"/>
              <a:gd name="T34" fmla="*/ 2325 w 2337"/>
              <a:gd name="T35" fmla="*/ 1632 h 1960"/>
              <a:gd name="T36" fmla="*/ 2211 w 2337"/>
              <a:gd name="T37" fmla="*/ 1478 h 1960"/>
              <a:gd name="T38" fmla="*/ 2079 w 2337"/>
              <a:gd name="T39" fmla="*/ 1283 h 1960"/>
              <a:gd name="T40" fmla="*/ 1998 w 2337"/>
              <a:gd name="T41" fmla="*/ 1166 h 1960"/>
              <a:gd name="T42" fmla="*/ 1926 w 2337"/>
              <a:gd name="T43" fmla="*/ 1037 h 1960"/>
              <a:gd name="T44" fmla="*/ 1889 w 2337"/>
              <a:gd name="T45" fmla="*/ 945 h 1960"/>
              <a:gd name="T46" fmla="*/ 1865 w 2337"/>
              <a:gd name="T47" fmla="*/ 818 h 1960"/>
              <a:gd name="T48" fmla="*/ 1862 w 2337"/>
              <a:gd name="T49" fmla="*/ 701 h 1960"/>
              <a:gd name="T50" fmla="*/ 1875 w 2337"/>
              <a:gd name="T51" fmla="*/ 630 h 1960"/>
              <a:gd name="T52" fmla="*/ 1898 w 2337"/>
              <a:gd name="T53" fmla="*/ 483 h 1960"/>
              <a:gd name="T54" fmla="*/ 1964 w 2337"/>
              <a:gd name="T55" fmla="*/ 237 h 1960"/>
              <a:gd name="T56" fmla="*/ 2042 w 2337"/>
              <a:gd name="T57" fmla="*/ 0 h 1960"/>
              <a:gd name="T58" fmla="*/ 1641 w 2337"/>
              <a:gd name="T59" fmla="*/ 174 h 1960"/>
              <a:gd name="T60" fmla="*/ 921 w 2337"/>
              <a:gd name="T61" fmla="*/ 204 h 1960"/>
              <a:gd name="T62" fmla="*/ 495 w 2337"/>
              <a:gd name="T63" fmla="*/ 132 h 1960"/>
              <a:gd name="T64" fmla="*/ 282 w 2337"/>
              <a:gd name="T65" fmla="*/ 26 h 1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337" h="1960">
                <a:moveTo>
                  <a:pt x="282" y="26"/>
                </a:moveTo>
                <a:lnTo>
                  <a:pt x="315" y="104"/>
                </a:lnTo>
                <a:lnTo>
                  <a:pt x="350" y="201"/>
                </a:lnTo>
                <a:lnTo>
                  <a:pt x="365" y="237"/>
                </a:lnTo>
                <a:lnTo>
                  <a:pt x="386" y="305"/>
                </a:lnTo>
                <a:lnTo>
                  <a:pt x="398" y="366"/>
                </a:lnTo>
                <a:lnTo>
                  <a:pt x="413" y="432"/>
                </a:lnTo>
                <a:lnTo>
                  <a:pt x="438" y="551"/>
                </a:lnTo>
                <a:lnTo>
                  <a:pt x="465" y="699"/>
                </a:lnTo>
                <a:lnTo>
                  <a:pt x="473" y="786"/>
                </a:lnTo>
                <a:lnTo>
                  <a:pt x="467" y="848"/>
                </a:lnTo>
                <a:lnTo>
                  <a:pt x="450" y="947"/>
                </a:lnTo>
                <a:lnTo>
                  <a:pt x="422" y="1022"/>
                </a:lnTo>
                <a:lnTo>
                  <a:pt x="384" y="1092"/>
                </a:lnTo>
                <a:lnTo>
                  <a:pt x="333" y="1178"/>
                </a:lnTo>
                <a:lnTo>
                  <a:pt x="278" y="1269"/>
                </a:lnTo>
                <a:lnTo>
                  <a:pt x="221" y="1358"/>
                </a:lnTo>
                <a:lnTo>
                  <a:pt x="129" y="1467"/>
                </a:lnTo>
                <a:lnTo>
                  <a:pt x="15" y="1602"/>
                </a:lnTo>
                <a:lnTo>
                  <a:pt x="0" y="1641"/>
                </a:lnTo>
                <a:lnTo>
                  <a:pt x="2" y="1674"/>
                </a:lnTo>
                <a:lnTo>
                  <a:pt x="73" y="1756"/>
                </a:lnTo>
                <a:lnTo>
                  <a:pt x="189" y="1812"/>
                </a:lnTo>
                <a:lnTo>
                  <a:pt x="309" y="1854"/>
                </a:lnTo>
                <a:lnTo>
                  <a:pt x="555" y="1908"/>
                </a:lnTo>
                <a:lnTo>
                  <a:pt x="849" y="1944"/>
                </a:lnTo>
                <a:lnTo>
                  <a:pt x="1137" y="1956"/>
                </a:lnTo>
                <a:lnTo>
                  <a:pt x="1323" y="1960"/>
                </a:lnTo>
                <a:lnTo>
                  <a:pt x="1597" y="1950"/>
                </a:lnTo>
                <a:lnTo>
                  <a:pt x="1859" y="1916"/>
                </a:lnTo>
                <a:lnTo>
                  <a:pt x="2033" y="1874"/>
                </a:lnTo>
                <a:lnTo>
                  <a:pt x="2223" y="1802"/>
                </a:lnTo>
                <a:lnTo>
                  <a:pt x="2299" y="1752"/>
                </a:lnTo>
                <a:lnTo>
                  <a:pt x="2327" y="1710"/>
                </a:lnTo>
                <a:lnTo>
                  <a:pt x="2337" y="1676"/>
                </a:lnTo>
                <a:lnTo>
                  <a:pt x="2325" y="1632"/>
                </a:lnTo>
                <a:lnTo>
                  <a:pt x="2310" y="1599"/>
                </a:lnTo>
                <a:lnTo>
                  <a:pt x="2211" y="1478"/>
                </a:lnTo>
                <a:lnTo>
                  <a:pt x="2154" y="1397"/>
                </a:lnTo>
                <a:lnTo>
                  <a:pt x="2079" y="1283"/>
                </a:lnTo>
                <a:lnTo>
                  <a:pt x="2028" y="1206"/>
                </a:lnTo>
                <a:lnTo>
                  <a:pt x="1998" y="1166"/>
                </a:lnTo>
                <a:lnTo>
                  <a:pt x="1968" y="1118"/>
                </a:lnTo>
                <a:lnTo>
                  <a:pt x="1926" y="1037"/>
                </a:lnTo>
                <a:lnTo>
                  <a:pt x="1901" y="986"/>
                </a:lnTo>
                <a:lnTo>
                  <a:pt x="1889" y="945"/>
                </a:lnTo>
                <a:lnTo>
                  <a:pt x="1868" y="875"/>
                </a:lnTo>
                <a:lnTo>
                  <a:pt x="1865" y="818"/>
                </a:lnTo>
                <a:lnTo>
                  <a:pt x="1859" y="759"/>
                </a:lnTo>
                <a:lnTo>
                  <a:pt x="1862" y="701"/>
                </a:lnTo>
                <a:lnTo>
                  <a:pt x="1866" y="663"/>
                </a:lnTo>
                <a:lnTo>
                  <a:pt x="1875" y="630"/>
                </a:lnTo>
                <a:lnTo>
                  <a:pt x="1887" y="555"/>
                </a:lnTo>
                <a:lnTo>
                  <a:pt x="1898" y="483"/>
                </a:lnTo>
                <a:lnTo>
                  <a:pt x="1929" y="348"/>
                </a:lnTo>
                <a:lnTo>
                  <a:pt x="1964" y="237"/>
                </a:lnTo>
                <a:lnTo>
                  <a:pt x="2018" y="81"/>
                </a:lnTo>
                <a:lnTo>
                  <a:pt x="2042" y="0"/>
                </a:lnTo>
                <a:lnTo>
                  <a:pt x="1911" y="102"/>
                </a:lnTo>
                <a:lnTo>
                  <a:pt x="1641" y="174"/>
                </a:lnTo>
                <a:lnTo>
                  <a:pt x="1197" y="216"/>
                </a:lnTo>
                <a:lnTo>
                  <a:pt x="921" y="204"/>
                </a:lnTo>
                <a:lnTo>
                  <a:pt x="633" y="168"/>
                </a:lnTo>
                <a:lnTo>
                  <a:pt x="495" y="132"/>
                </a:lnTo>
                <a:lnTo>
                  <a:pt x="369" y="78"/>
                </a:lnTo>
                <a:lnTo>
                  <a:pt x="282" y="26"/>
                </a:lnTo>
                <a:close/>
              </a:path>
            </a:pathLst>
          </a:custGeom>
          <a:gradFill rotWithShape="0">
            <a:gsLst>
              <a:gs pos="0">
                <a:srgbClr val="FF0000"/>
              </a:gs>
              <a:gs pos="50000">
                <a:schemeClr val="bg1"/>
              </a:gs>
              <a:gs pos="100000">
                <a:srgbClr val="FF00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475034" name="Oval 1050"/>
          <p:cNvSpPr>
            <a:spLocks noChangeArrowheads="1"/>
          </p:cNvSpPr>
          <p:nvPr/>
        </p:nvSpPr>
        <p:spPr bwMode="auto">
          <a:xfrm>
            <a:off x="3073400" y="1536700"/>
            <a:ext cx="2765425" cy="741363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475035" name="Group 1051"/>
          <p:cNvGrpSpPr>
            <a:grpSpLocks/>
          </p:cNvGrpSpPr>
          <p:nvPr/>
        </p:nvGrpSpPr>
        <p:grpSpPr bwMode="auto">
          <a:xfrm>
            <a:off x="2627313" y="4103688"/>
            <a:ext cx="3687762" cy="935037"/>
            <a:chOff x="1675" y="2585"/>
            <a:chExt cx="2303" cy="589"/>
          </a:xfrm>
        </p:grpSpPr>
        <p:sp>
          <p:nvSpPr>
            <p:cNvPr id="52243" name="Arc 1052"/>
            <p:cNvSpPr>
              <a:spLocks/>
            </p:cNvSpPr>
            <p:nvPr/>
          </p:nvSpPr>
          <p:spPr bwMode="auto">
            <a:xfrm rot="5444685">
              <a:off x="2640" y="1835"/>
              <a:ext cx="374" cy="2303"/>
            </a:xfrm>
            <a:custGeom>
              <a:avLst/>
              <a:gdLst>
                <a:gd name="T0" fmla="*/ 0 w 27257"/>
                <a:gd name="T1" fmla="*/ 0 h 43200"/>
                <a:gd name="T2" fmla="*/ 0 w 27257"/>
                <a:gd name="T3" fmla="*/ 0 h 43200"/>
                <a:gd name="T4" fmla="*/ 0 w 27257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57" h="43200" fill="none" extrusionOk="0">
                  <a:moveTo>
                    <a:pt x="-1" y="753"/>
                  </a:moveTo>
                  <a:cubicBezTo>
                    <a:pt x="1844" y="253"/>
                    <a:pt x="3746" y="-1"/>
                    <a:pt x="5657" y="0"/>
                  </a:cubicBezTo>
                  <a:cubicBezTo>
                    <a:pt x="17586" y="0"/>
                    <a:pt x="27257" y="9670"/>
                    <a:pt x="27257" y="21600"/>
                  </a:cubicBezTo>
                  <a:cubicBezTo>
                    <a:pt x="27257" y="33529"/>
                    <a:pt x="17586" y="43200"/>
                    <a:pt x="5657" y="43200"/>
                  </a:cubicBezTo>
                  <a:cubicBezTo>
                    <a:pt x="4549" y="43200"/>
                    <a:pt x="3442" y="43114"/>
                    <a:pt x="2347" y="42945"/>
                  </a:cubicBezTo>
                </a:path>
                <a:path w="27257" h="43200" stroke="0" extrusionOk="0">
                  <a:moveTo>
                    <a:pt x="-1" y="753"/>
                  </a:moveTo>
                  <a:cubicBezTo>
                    <a:pt x="1844" y="253"/>
                    <a:pt x="3746" y="-1"/>
                    <a:pt x="5657" y="0"/>
                  </a:cubicBezTo>
                  <a:cubicBezTo>
                    <a:pt x="17586" y="0"/>
                    <a:pt x="27257" y="9670"/>
                    <a:pt x="27257" y="21600"/>
                  </a:cubicBezTo>
                  <a:cubicBezTo>
                    <a:pt x="27257" y="33529"/>
                    <a:pt x="17586" y="43200"/>
                    <a:pt x="5657" y="43200"/>
                  </a:cubicBezTo>
                  <a:cubicBezTo>
                    <a:pt x="4549" y="43200"/>
                    <a:pt x="3442" y="43114"/>
                    <a:pt x="2347" y="42945"/>
                  </a:cubicBezTo>
                  <a:lnTo>
                    <a:pt x="5657" y="21600"/>
                  </a:lnTo>
                  <a:lnTo>
                    <a:pt x="-1" y="753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44" name="Arc 1053"/>
            <p:cNvSpPr>
              <a:spLocks/>
            </p:cNvSpPr>
            <p:nvPr/>
          </p:nvSpPr>
          <p:spPr bwMode="auto">
            <a:xfrm rot="16155315" flipV="1">
              <a:off x="2642" y="1621"/>
              <a:ext cx="285" cy="2214"/>
            </a:xfrm>
            <a:custGeom>
              <a:avLst/>
              <a:gdLst>
                <a:gd name="T0" fmla="*/ 0 w 21600"/>
                <a:gd name="T1" fmla="*/ 0 h 41415"/>
                <a:gd name="T2" fmla="*/ 0 w 21600"/>
                <a:gd name="T3" fmla="*/ 0 h 41415"/>
                <a:gd name="T4" fmla="*/ 0 w 21600"/>
                <a:gd name="T5" fmla="*/ 0 h 414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1415" fill="none" extrusionOk="0">
                  <a:moveTo>
                    <a:pt x="7966" y="-1"/>
                  </a:moveTo>
                  <a:cubicBezTo>
                    <a:pt x="16196" y="3265"/>
                    <a:pt x="21600" y="11222"/>
                    <a:pt x="21600" y="20077"/>
                  </a:cubicBezTo>
                  <a:cubicBezTo>
                    <a:pt x="21600" y="30710"/>
                    <a:pt x="13861" y="39761"/>
                    <a:pt x="3356" y="41414"/>
                  </a:cubicBezTo>
                </a:path>
                <a:path w="21600" h="41415" stroke="0" extrusionOk="0">
                  <a:moveTo>
                    <a:pt x="7966" y="-1"/>
                  </a:moveTo>
                  <a:cubicBezTo>
                    <a:pt x="16196" y="3265"/>
                    <a:pt x="21600" y="11222"/>
                    <a:pt x="21600" y="20077"/>
                  </a:cubicBezTo>
                  <a:cubicBezTo>
                    <a:pt x="21600" y="30710"/>
                    <a:pt x="13861" y="39761"/>
                    <a:pt x="3356" y="41414"/>
                  </a:cubicBezTo>
                  <a:lnTo>
                    <a:pt x="0" y="20077"/>
                  </a:lnTo>
                  <a:lnTo>
                    <a:pt x="7966" y="-1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475038" name="Group 1054"/>
          <p:cNvGrpSpPr>
            <a:grpSpLocks/>
          </p:cNvGrpSpPr>
          <p:nvPr/>
        </p:nvGrpSpPr>
        <p:grpSpPr bwMode="auto">
          <a:xfrm>
            <a:off x="4473575" y="1182688"/>
            <a:ext cx="0" cy="5110162"/>
            <a:chOff x="2818" y="745"/>
            <a:chExt cx="0" cy="3219"/>
          </a:xfrm>
        </p:grpSpPr>
        <p:sp>
          <p:nvSpPr>
            <p:cNvPr id="52240" name="Line 1055"/>
            <p:cNvSpPr>
              <a:spLocks noChangeShapeType="1"/>
            </p:cNvSpPr>
            <p:nvPr/>
          </p:nvSpPr>
          <p:spPr bwMode="auto">
            <a:xfrm>
              <a:off x="2818" y="745"/>
              <a:ext cx="0" cy="50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41" name="Line 1056"/>
            <p:cNvSpPr>
              <a:spLocks noChangeShapeType="1"/>
            </p:cNvSpPr>
            <p:nvPr/>
          </p:nvSpPr>
          <p:spPr bwMode="auto">
            <a:xfrm>
              <a:off x="2818" y="1450"/>
              <a:ext cx="0" cy="138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42" name="Line 1057"/>
            <p:cNvSpPr>
              <a:spLocks noChangeShapeType="1"/>
            </p:cNvSpPr>
            <p:nvPr/>
          </p:nvSpPr>
          <p:spPr bwMode="auto">
            <a:xfrm>
              <a:off x="2818" y="3214"/>
              <a:ext cx="0" cy="75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2233" name="Text Box 1058"/>
          <p:cNvSpPr txBox="1">
            <a:spLocks noChangeArrowheads="1"/>
          </p:cNvSpPr>
          <p:nvPr/>
        </p:nvSpPr>
        <p:spPr bwMode="auto">
          <a:xfrm>
            <a:off x="4162425" y="4391025"/>
            <a:ext cx="296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>
                <a:solidFill>
                  <a:schemeClr val="tx2"/>
                </a:solidFill>
              </a:rPr>
              <a:t>c</a:t>
            </a:r>
            <a:endParaRPr kumimoji="1" lang="en-US" altLang="zh-CN" sz="2400" b="1" i="1">
              <a:solidFill>
                <a:srgbClr val="FF0000"/>
              </a:solidFill>
            </a:endParaRPr>
          </a:p>
        </p:txBody>
      </p:sp>
      <p:sp>
        <p:nvSpPr>
          <p:cNvPr id="52234" name="Text Box 1059"/>
          <p:cNvSpPr txBox="1">
            <a:spLocks noChangeArrowheads="1"/>
          </p:cNvSpPr>
          <p:nvPr/>
        </p:nvSpPr>
        <p:spPr bwMode="auto">
          <a:xfrm>
            <a:off x="4173538" y="161607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>
                <a:solidFill>
                  <a:schemeClr val="tx2"/>
                </a:solidFill>
              </a:rPr>
              <a:t>d</a:t>
            </a:r>
            <a:endParaRPr kumimoji="1" lang="en-US" altLang="zh-CN" sz="2400" b="1" i="1">
              <a:solidFill>
                <a:schemeClr val="tx2"/>
              </a:solidFill>
            </a:endParaRPr>
          </a:p>
        </p:txBody>
      </p:sp>
      <p:sp>
        <p:nvSpPr>
          <p:cNvPr id="52235" name="Oval 1061"/>
          <p:cNvSpPr>
            <a:spLocks noChangeArrowheads="1"/>
          </p:cNvSpPr>
          <p:nvPr/>
        </p:nvSpPr>
        <p:spPr bwMode="auto">
          <a:xfrm>
            <a:off x="4425950" y="4475163"/>
            <a:ext cx="77788" cy="746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36" name="Oval 1062"/>
          <p:cNvSpPr>
            <a:spLocks noChangeArrowheads="1"/>
          </p:cNvSpPr>
          <p:nvPr/>
        </p:nvSpPr>
        <p:spPr bwMode="auto">
          <a:xfrm>
            <a:off x="4429125" y="1889125"/>
            <a:ext cx="77788" cy="746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37" name="Rectangle 106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28613" y="1981200"/>
            <a:ext cx="204787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en-US" altLang="zh-CN" sz="800" b="1" smtClean="0">
                <a:solidFill>
                  <a:schemeClr val="bg1"/>
                </a:solidFill>
              </a:rPr>
              <a:t>.</a:t>
            </a:r>
            <a:endParaRPr lang="en-US" altLang="zh-CN" sz="2400" b="1" smtClean="0"/>
          </a:p>
        </p:txBody>
      </p:sp>
      <p:sp>
        <p:nvSpPr>
          <p:cNvPr id="52238" name="Rectangle 2084"/>
          <p:cNvSpPr>
            <a:spLocks noChangeArrowheads="1"/>
          </p:cNvSpPr>
          <p:nvPr/>
        </p:nvSpPr>
        <p:spPr bwMode="auto">
          <a:xfrm>
            <a:off x="4938713" y="188913"/>
            <a:ext cx="3976687" cy="103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zh-CN" altLang="en-US" b="1"/>
              <a:t>曲边梯形：</a:t>
            </a:r>
            <a:r>
              <a:rPr lang="en-US" altLang="zh-CN" b="1" i="1">
                <a:solidFill>
                  <a:srgbClr val="FF0000"/>
                </a:solidFill>
              </a:rPr>
              <a:t>x=</a:t>
            </a:r>
            <a:r>
              <a:rPr lang="el-GR" altLang="zh-CN" b="1" i="1">
                <a:solidFill>
                  <a:srgbClr val="FF0000"/>
                </a:solidFill>
              </a:rPr>
              <a:t>φ</a:t>
            </a:r>
            <a:r>
              <a:rPr lang="en-US" altLang="zh-CN" b="1">
                <a:solidFill>
                  <a:srgbClr val="FF0000"/>
                </a:solidFill>
              </a:rPr>
              <a:t>(</a:t>
            </a:r>
            <a:r>
              <a:rPr lang="en-US" altLang="zh-CN" b="1" i="1">
                <a:solidFill>
                  <a:srgbClr val="FF0000"/>
                </a:solidFill>
              </a:rPr>
              <a:t>y</a:t>
            </a:r>
            <a:r>
              <a:rPr lang="en-US" altLang="zh-CN" b="1">
                <a:solidFill>
                  <a:srgbClr val="FF0000"/>
                </a:solidFill>
              </a:rPr>
              <a:t>)</a:t>
            </a:r>
            <a:r>
              <a:rPr lang="zh-CN" altLang="en-US" b="1" i="1">
                <a:solidFill>
                  <a:srgbClr val="FF0000"/>
                </a:solidFill>
              </a:rPr>
              <a:t>，</a:t>
            </a:r>
            <a:r>
              <a:rPr lang="en-US" altLang="zh-CN" b="1" i="1">
                <a:solidFill>
                  <a:srgbClr val="FF0000"/>
                </a:solidFill>
              </a:rPr>
              <a:t>x=</a:t>
            </a:r>
            <a:r>
              <a:rPr lang="en-US" altLang="zh-CN" b="1">
                <a:solidFill>
                  <a:srgbClr val="FF0000"/>
                </a:solidFill>
              </a:rPr>
              <a:t>0</a:t>
            </a:r>
            <a:r>
              <a:rPr lang="en-US" altLang="zh-CN" b="1" i="1">
                <a:solidFill>
                  <a:srgbClr val="FF0000"/>
                </a:solidFill>
              </a:rPr>
              <a:t>, y=c, y=d</a:t>
            </a:r>
            <a:r>
              <a:rPr lang="en-US" altLang="zh-CN" b="1">
                <a:solidFill>
                  <a:schemeClr val="accent1"/>
                </a:solidFill>
              </a:rPr>
              <a:t> </a:t>
            </a:r>
            <a:r>
              <a:rPr lang="zh-CN" altLang="en-US" b="1"/>
              <a:t>绕 </a:t>
            </a:r>
            <a:r>
              <a:rPr lang="en-US" altLang="zh-CN" b="1" i="1"/>
              <a:t>y</a:t>
            </a:r>
            <a:r>
              <a:rPr lang="zh-CN" altLang="en-US" b="1"/>
              <a:t>轴</a:t>
            </a:r>
          </a:p>
        </p:txBody>
      </p:sp>
      <p:sp>
        <p:nvSpPr>
          <p:cNvPr id="52239" name="Rectangle 72"/>
          <p:cNvSpPr>
            <a:spLocks noChangeArrowheads="1"/>
          </p:cNvSpPr>
          <p:nvPr/>
        </p:nvSpPr>
        <p:spPr bwMode="auto">
          <a:xfrm>
            <a:off x="539750" y="188913"/>
            <a:ext cx="33115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00000"/>
              </a:lnSpc>
            </a:pPr>
            <a:r>
              <a:rPr kumimoji="1" lang="en-US" altLang="zh-CN" b="1">
                <a:solidFill>
                  <a:schemeClr val="tx2"/>
                </a:solidFill>
              </a:rPr>
              <a:t>2. </a:t>
            </a:r>
            <a:r>
              <a:rPr kumimoji="1" lang="zh-CN" altLang="en-US" b="1">
                <a:solidFill>
                  <a:schemeClr val="tx2"/>
                </a:solidFill>
              </a:rPr>
              <a:t>旋转体的体积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5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475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475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5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75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5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75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5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475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75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503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6048375" y="3856038"/>
            <a:ext cx="1187450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1800" b="1" i="1">
                <a:solidFill>
                  <a:srgbClr val="FF0000"/>
                </a:solidFill>
              </a:rPr>
              <a:t>x=</a:t>
            </a:r>
            <a:r>
              <a:rPr kumimoji="1" lang="el-GR" altLang="zh-CN" sz="1800" b="1" i="1">
                <a:solidFill>
                  <a:srgbClr val="FF0000"/>
                </a:solidFill>
              </a:rPr>
              <a:t> φ</a:t>
            </a:r>
            <a:r>
              <a:rPr kumimoji="1" lang="en-US" altLang="zh-CN" sz="1800" b="1">
                <a:solidFill>
                  <a:srgbClr val="FF0000"/>
                </a:solidFill>
              </a:rPr>
              <a:t>(</a:t>
            </a:r>
            <a:r>
              <a:rPr kumimoji="1" lang="en-US" altLang="zh-CN" sz="1800" b="1" i="1">
                <a:solidFill>
                  <a:srgbClr val="FF0000"/>
                </a:solidFill>
              </a:rPr>
              <a:t>y</a:t>
            </a:r>
            <a:r>
              <a:rPr kumimoji="1" lang="en-US" altLang="zh-CN" sz="1800" b="1">
                <a:solidFill>
                  <a:srgbClr val="FF0000"/>
                </a:solidFill>
              </a:rPr>
              <a:t>)</a:t>
            </a:r>
            <a:endParaRPr kumimoji="1" lang="en-US" altLang="zh-CN" sz="1800" b="1">
              <a:solidFill>
                <a:srgbClr val="009900"/>
              </a:solidFill>
            </a:endParaRPr>
          </a:p>
        </p:txBody>
      </p:sp>
      <p:grpSp>
        <p:nvGrpSpPr>
          <p:cNvPr id="53251" name="Group 3"/>
          <p:cNvGrpSpPr>
            <a:grpSpLocks/>
          </p:cNvGrpSpPr>
          <p:nvPr/>
        </p:nvGrpSpPr>
        <p:grpSpPr bwMode="auto">
          <a:xfrm>
            <a:off x="1749425" y="725488"/>
            <a:ext cx="6010275" cy="5505450"/>
            <a:chOff x="1102" y="457"/>
            <a:chExt cx="3786" cy="3468"/>
          </a:xfrm>
        </p:grpSpPr>
        <p:sp>
          <p:nvSpPr>
            <p:cNvPr id="53279" name="Text Box 4"/>
            <p:cNvSpPr txBox="1">
              <a:spLocks noChangeArrowheads="1"/>
            </p:cNvSpPr>
            <p:nvPr/>
          </p:nvSpPr>
          <p:spPr bwMode="auto">
            <a:xfrm>
              <a:off x="2598" y="457"/>
              <a:ext cx="20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sz="2000" b="1" i="1"/>
                <a:t>y</a:t>
              </a:r>
              <a:endParaRPr kumimoji="1" lang="en-US" altLang="zh-CN" sz="1400" b="1"/>
            </a:p>
          </p:txBody>
        </p:sp>
        <p:sp>
          <p:nvSpPr>
            <p:cNvPr id="53280" name="Line 5"/>
            <p:cNvSpPr>
              <a:spLocks noChangeShapeType="1"/>
            </p:cNvSpPr>
            <p:nvPr/>
          </p:nvSpPr>
          <p:spPr bwMode="auto">
            <a:xfrm>
              <a:off x="1102" y="3533"/>
              <a:ext cx="357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81" name="Line 6"/>
            <p:cNvSpPr>
              <a:spLocks noChangeShapeType="1"/>
            </p:cNvSpPr>
            <p:nvPr/>
          </p:nvSpPr>
          <p:spPr bwMode="auto">
            <a:xfrm flipV="1">
              <a:off x="2815" y="654"/>
              <a:ext cx="0" cy="327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82" name="Text Box 7"/>
            <p:cNvSpPr txBox="1">
              <a:spLocks noChangeArrowheads="1"/>
            </p:cNvSpPr>
            <p:nvPr/>
          </p:nvSpPr>
          <p:spPr bwMode="auto">
            <a:xfrm>
              <a:off x="4692" y="3369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2000" b="1" i="1"/>
                <a:t>x</a:t>
              </a:r>
              <a:endParaRPr kumimoji="1" lang="en-US" altLang="zh-CN" sz="1400" b="1"/>
            </a:p>
          </p:txBody>
        </p:sp>
        <p:sp>
          <p:nvSpPr>
            <p:cNvPr id="53283" name="Text Box 8"/>
            <p:cNvSpPr txBox="1">
              <a:spLocks noChangeArrowheads="1"/>
            </p:cNvSpPr>
            <p:nvPr/>
          </p:nvSpPr>
          <p:spPr bwMode="auto">
            <a:xfrm>
              <a:off x="2602" y="353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2000" i="1"/>
                <a:t>0</a:t>
              </a:r>
              <a:endParaRPr kumimoji="1" lang="en-US" altLang="zh-CN" sz="2400" b="1" i="1">
                <a:solidFill>
                  <a:srgbClr val="FF0000"/>
                </a:solidFill>
              </a:endParaRPr>
            </a:p>
          </p:txBody>
        </p:sp>
      </p:grpSp>
      <p:sp>
        <p:nvSpPr>
          <p:cNvPr id="1836043" name="Freeform 11"/>
          <p:cNvSpPr>
            <a:spLocks/>
          </p:cNvSpPr>
          <p:nvPr/>
        </p:nvSpPr>
        <p:spPr bwMode="auto">
          <a:xfrm>
            <a:off x="2614613" y="1927225"/>
            <a:ext cx="3709987" cy="3108325"/>
          </a:xfrm>
          <a:custGeom>
            <a:avLst/>
            <a:gdLst>
              <a:gd name="T0" fmla="*/ 315 w 2337"/>
              <a:gd name="T1" fmla="*/ 102 h 1958"/>
              <a:gd name="T2" fmla="*/ 365 w 2337"/>
              <a:gd name="T3" fmla="*/ 235 h 1958"/>
              <a:gd name="T4" fmla="*/ 405 w 2337"/>
              <a:gd name="T5" fmla="*/ 361 h 1958"/>
              <a:gd name="T6" fmla="*/ 444 w 2337"/>
              <a:gd name="T7" fmla="*/ 549 h 1958"/>
              <a:gd name="T8" fmla="*/ 471 w 2337"/>
              <a:gd name="T9" fmla="*/ 748 h 1958"/>
              <a:gd name="T10" fmla="*/ 450 w 2337"/>
              <a:gd name="T11" fmla="*/ 945 h 1958"/>
              <a:gd name="T12" fmla="*/ 384 w 2337"/>
              <a:gd name="T13" fmla="*/ 1090 h 1958"/>
              <a:gd name="T14" fmla="*/ 284 w 2337"/>
              <a:gd name="T15" fmla="*/ 1261 h 1958"/>
              <a:gd name="T16" fmla="*/ 188 w 2337"/>
              <a:gd name="T17" fmla="*/ 1395 h 1958"/>
              <a:gd name="T18" fmla="*/ 15 w 2337"/>
              <a:gd name="T19" fmla="*/ 1600 h 1958"/>
              <a:gd name="T20" fmla="*/ 2 w 2337"/>
              <a:gd name="T21" fmla="*/ 1672 h 1958"/>
              <a:gd name="T22" fmla="*/ 189 w 2337"/>
              <a:gd name="T23" fmla="*/ 1810 h 1958"/>
              <a:gd name="T24" fmla="*/ 555 w 2337"/>
              <a:gd name="T25" fmla="*/ 1906 h 1958"/>
              <a:gd name="T26" fmla="*/ 1137 w 2337"/>
              <a:gd name="T27" fmla="*/ 1954 h 1958"/>
              <a:gd name="T28" fmla="*/ 1597 w 2337"/>
              <a:gd name="T29" fmla="*/ 1948 h 1958"/>
              <a:gd name="T30" fmla="*/ 2033 w 2337"/>
              <a:gd name="T31" fmla="*/ 1872 h 1958"/>
              <a:gd name="T32" fmla="*/ 2299 w 2337"/>
              <a:gd name="T33" fmla="*/ 1750 h 1958"/>
              <a:gd name="T34" fmla="*/ 2337 w 2337"/>
              <a:gd name="T35" fmla="*/ 1674 h 1958"/>
              <a:gd name="T36" fmla="*/ 2310 w 2337"/>
              <a:gd name="T37" fmla="*/ 1597 h 1958"/>
              <a:gd name="T38" fmla="*/ 2154 w 2337"/>
              <a:gd name="T39" fmla="*/ 1395 h 1958"/>
              <a:gd name="T40" fmla="*/ 2024 w 2337"/>
              <a:gd name="T41" fmla="*/ 1204 h 1958"/>
              <a:gd name="T42" fmla="*/ 1968 w 2337"/>
              <a:gd name="T43" fmla="*/ 1116 h 1958"/>
              <a:gd name="T44" fmla="*/ 1901 w 2337"/>
              <a:gd name="T45" fmla="*/ 984 h 1958"/>
              <a:gd name="T46" fmla="*/ 1874 w 2337"/>
              <a:gd name="T47" fmla="*/ 873 h 1958"/>
              <a:gd name="T48" fmla="*/ 1859 w 2337"/>
              <a:gd name="T49" fmla="*/ 757 h 1958"/>
              <a:gd name="T50" fmla="*/ 1866 w 2337"/>
              <a:gd name="T51" fmla="*/ 661 h 1958"/>
              <a:gd name="T52" fmla="*/ 1884 w 2337"/>
              <a:gd name="T53" fmla="*/ 549 h 1958"/>
              <a:gd name="T54" fmla="*/ 1929 w 2337"/>
              <a:gd name="T55" fmla="*/ 346 h 1958"/>
              <a:gd name="T56" fmla="*/ 2018 w 2337"/>
              <a:gd name="T57" fmla="*/ 79 h 1958"/>
              <a:gd name="T58" fmla="*/ 1911 w 2337"/>
              <a:gd name="T59" fmla="*/ 100 h 1958"/>
              <a:gd name="T60" fmla="*/ 1197 w 2337"/>
              <a:gd name="T61" fmla="*/ 214 h 1958"/>
              <a:gd name="T62" fmla="*/ 633 w 2337"/>
              <a:gd name="T63" fmla="*/ 166 h 1958"/>
              <a:gd name="T64" fmla="*/ 369 w 2337"/>
              <a:gd name="T65" fmla="*/ 76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337" h="1958">
                <a:moveTo>
                  <a:pt x="287" y="25"/>
                </a:moveTo>
                <a:lnTo>
                  <a:pt x="315" y="102"/>
                </a:lnTo>
                <a:lnTo>
                  <a:pt x="342" y="172"/>
                </a:lnTo>
                <a:lnTo>
                  <a:pt x="365" y="235"/>
                </a:lnTo>
                <a:lnTo>
                  <a:pt x="386" y="298"/>
                </a:lnTo>
                <a:lnTo>
                  <a:pt x="405" y="361"/>
                </a:lnTo>
                <a:lnTo>
                  <a:pt x="423" y="442"/>
                </a:lnTo>
                <a:lnTo>
                  <a:pt x="444" y="549"/>
                </a:lnTo>
                <a:lnTo>
                  <a:pt x="462" y="657"/>
                </a:lnTo>
                <a:lnTo>
                  <a:pt x="471" y="748"/>
                </a:lnTo>
                <a:lnTo>
                  <a:pt x="467" y="846"/>
                </a:lnTo>
                <a:lnTo>
                  <a:pt x="450" y="945"/>
                </a:lnTo>
                <a:lnTo>
                  <a:pt x="422" y="1020"/>
                </a:lnTo>
                <a:lnTo>
                  <a:pt x="384" y="1090"/>
                </a:lnTo>
                <a:lnTo>
                  <a:pt x="336" y="1177"/>
                </a:lnTo>
                <a:lnTo>
                  <a:pt x="284" y="1261"/>
                </a:lnTo>
                <a:lnTo>
                  <a:pt x="234" y="1335"/>
                </a:lnTo>
                <a:lnTo>
                  <a:pt x="188" y="1395"/>
                </a:lnTo>
                <a:lnTo>
                  <a:pt x="129" y="1465"/>
                </a:lnTo>
                <a:lnTo>
                  <a:pt x="15" y="1600"/>
                </a:lnTo>
                <a:lnTo>
                  <a:pt x="0" y="1639"/>
                </a:lnTo>
                <a:lnTo>
                  <a:pt x="2" y="1672"/>
                </a:lnTo>
                <a:lnTo>
                  <a:pt x="73" y="1754"/>
                </a:lnTo>
                <a:lnTo>
                  <a:pt x="189" y="1810"/>
                </a:lnTo>
                <a:lnTo>
                  <a:pt x="309" y="1852"/>
                </a:lnTo>
                <a:lnTo>
                  <a:pt x="555" y="1906"/>
                </a:lnTo>
                <a:lnTo>
                  <a:pt x="849" y="1942"/>
                </a:lnTo>
                <a:lnTo>
                  <a:pt x="1137" y="1954"/>
                </a:lnTo>
                <a:lnTo>
                  <a:pt x="1323" y="1958"/>
                </a:lnTo>
                <a:lnTo>
                  <a:pt x="1597" y="1948"/>
                </a:lnTo>
                <a:lnTo>
                  <a:pt x="1859" y="1914"/>
                </a:lnTo>
                <a:lnTo>
                  <a:pt x="2033" y="1872"/>
                </a:lnTo>
                <a:lnTo>
                  <a:pt x="2223" y="1800"/>
                </a:lnTo>
                <a:lnTo>
                  <a:pt x="2299" y="1750"/>
                </a:lnTo>
                <a:lnTo>
                  <a:pt x="2327" y="1708"/>
                </a:lnTo>
                <a:lnTo>
                  <a:pt x="2337" y="1674"/>
                </a:lnTo>
                <a:lnTo>
                  <a:pt x="2325" y="1630"/>
                </a:lnTo>
                <a:lnTo>
                  <a:pt x="2310" y="1597"/>
                </a:lnTo>
                <a:lnTo>
                  <a:pt x="2219" y="1483"/>
                </a:lnTo>
                <a:lnTo>
                  <a:pt x="2154" y="1395"/>
                </a:lnTo>
                <a:lnTo>
                  <a:pt x="2075" y="1279"/>
                </a:lnTo>
                <a:lnTo>
                  <a:pt x="2024" y="1204"/>
                </a:lnTo>
                <a:lnTo>
                  <a:pt x="1998" y="1164"/>
                </a:lnTo>
                <a:lnTo>
                  <a:pt x="1968" y="1116"/>
                </a:lnTo>
                <a:lnTo>
                  <a:pt x="1926" y="1045"/>
                </a:lnTo>
                <a:lnTo>
                  <a:pt x="1901" y="984"/>
                </a:lnTo>
                <a:lnTo>
                  <a:pt x="1883" y="925"/>
                </a:lnTo>
                <a:lnTo>
                  <a:pt x="1874" y="873"/>
                </a:lnTo>
                <a:lnTo>
                  <a:pt x="1865" y="816"/>
                </a:lnTo>
                <a:lnTo>
                  <a:pt x="1859" y="757"/>
                </a:lnTo>
                <a:lnTo>
                  <a:pt x="1862" y="699"/>
                </a:lnTo>
                <a:lnTo>
                  <a:pt x="1866" y="661"/>
                </a:lnTo>
                <a:lnTo>
                  <a:pt x="1872" y="615"/>
                </a:lnTo>
                <a:lnTo>
                  <a:pt x="1884" y="549"/>
                </a:lnTo>
                <a:lnTo>
                  <a:pt x="1898" y="481"/>
                </a:lnTo>
                <a:lnTo>
                  <a:pt x="1929" y="346"/>
                </a:lnTo>
                <a:lnTo>
                  <a:pt x="1964" y="235"/>
                </a:lnTo>
                <a:lnTo>
                  <a:pt x="2018" y="79"/>
                </a:lnTo>
                <a:lnTo>
                  <a:pt x="2043" y="0"/>
                </a:lnTo>
                <a:lnTo>
                  <a:pt x="1911" y="100"/>
                </a:lnTo>
                <a:lnTo>
                  <a:pt x="1641" y="172"/>
                </a:lnTo>
                <a:lnTo>
                  <a:pt x="1197" y="214"/>
                </a:lnTo>
                <a:lnTo>
                  <a:pt x="921" y="202"/>
                </a:lnTo>
                <a:lnTo>
                  <a:pt x="633" y="166"/>
                </a:lnTo>
                <a:lnTo>
                  <a:pt x="495" y="130"/>
                </a:lnTo>
                <a:lnTo>
                  <a:pt x="369" y="76"/>
                </a:lnTo>
                <a:lnTo>
                  <a:pt x="287" y="25"/>
                </a:lnTo>
                <a:close/>
              </a:path>
            </a:pathLst>
          </a:custGeom>
          <a:gradFill rotWithShape="0">
            <a:gsLst>
              <a:gs pos="0">
                <a:srgbClr val="FF0000"/>
              </a:gs>
              <a:gs pos="50000">
                <a:schemeClr val="bg1"/>
              </a:gs>
              <a:gs pos="100000">
                <a:srgbClr val="FF00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3253" name="Oval 12"/>
          <p:cNvSpPr>
            <a:spLocks noChangeArrowheads="1"/>
          </p:cNvSpPr>
          <p:nvPr/>
        </p:nvSpPr>
        <p:spPr bwMode="auto">
          <a:xfrm>
            <a:off x="3073400" y="1536700"/>
            <a:ext cx="2765425" cy="741363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3254" name="Group 13"/>
          <p:cNvGrpSpPr>
            <a:grpSpLocks/>
          </p:cNvGrpSpPr>
          <p:nvPr/>
        </p:nvGrpSpPr>
        <p:grpSpPr bwMode="auto">
          <a:xfrm>
            <a:off x="2627313" y="4103688"/>
            <a:ext cx="3687762" cy="935037"/>
            <a:chOff x="1675" y="2585"/>
            <a:chExt cx="2303" cy="589"/>
          </a:xfrm>
        </p:grpSpPr>
        <p:sp>
          <p:nvSpPr>
            <p:cNvPr id="53277" name="Arc 14"/>
            <p:cNvSpPr>
              <a:spLocks/>
            </p:cNvSpPr>
            <p:nvPr/>
          </p:nvSpPr>
          <p:spPr bwMode="auto">
            <a:xfrm rot="5444685">
              <a:off x="2640" y="1835"/>
              <a:ext cx="374" cy="2303"/>
            </a:xfrm>
            <a:custGeom>
              <a:avLst/>
              <a:gdLst>
                <a:gd name="T0" fmla="*/ 0 w 27257"/>
                <a:gd name="T1" fmla="*/ 0 h 43200"/>
                <a:gd name="T2" fmla="*/ 0 w 27257"/>
                <a:gd name="T3" fmla="*/ 0 h 43200"/>
                <a:gd name="T4" fmla="*/ 0 w 27257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57" h="43200" fill="none" extrusionOk="0">
                  <a:moveTo>
                    <a:pt x="-1" y="753"/>
                  </a:moveTo>
                  <a:cubicBezTo>
                    <a:pt x="1844" y="253"/>
                    <a:pt x="3746" y="-1"/>
                    <a:pt x="5657" y="0"/>
                  </a:cubicBezTo>
                  <a:cubicBezTo>
                    <a:pt x="17586" y="0"/>
                    <a:pt x="27257" y="9670"/>
                    <a:pt x="27257" y="21600"/>
                  </a:cubicBezTo>
                  <a:cubicBezTo>
                    <a:pt x="27257" y="33529"/>
                    <a:pt x="17586" y="43200"/>
                    <a:pt x="5657" y="43200"/>
                  </a:cubicBezTo>
                  <a:cubicBezTo>
                    <a:pt x="4549" y="43200"/>
                    <a:pt x="3442" y="43114"/>
                    <a:pt x="2347" y="42945"/>
                  </a:cubicBezTo>
                </a:path>
                <a:path w="27257" h="43200" stroke="0" extrusionOk="0">
                  <a:moveTo>
                    <a:pt x="-1" y="753"/>
                  </a:moveTo>
                  <a:cubicBezTo>
                    <a:pt x="1844" y="253"/>
                    <a:pt x="3746" y="-1"/>
                    <a:pt x="5657" y="0"/>
                  </a:cubicBezTo>
                  <a:cubicBezTo>
                    <a:pt x="17586" y="0"/>
                    <a:pt x="27257" y="9670"/>
                    <a:pt x="27257" y="21600"/>
                  </a:cubicBezTo>
                  <a:cubicBezTo>
                    <a:pt x="27257" y="33529"/>
                    <a:pt x="17586" y="43200"/>
                    <a:pt x="5657" y="43200"/>
                  </a:cubicBezTo>
                  <a:cubicBezTo>
                    <a:pt x="4549" y="43200"/>
                    <a:pt x="3442" y="43114"/>
                    <a:pt x="2347" y="42945"/>
                  </a:cubicBezTo>
                  <a:lnTo>
                    <a:pt x="5657" y="21600"/>
                  </a:lnTo>
                  <a:lnTo>
                    <a:pt x="-1" y="753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78" name="Arc 15"/>
            <p:cNvSpPr>
              <a:spLocks/>
            </p:cNvSpPr>
            <p:nvPr/>
          </p:nvSpPr>
          <p:spPr bwMode="auto">
            <a:xfrm rot="16155315" flipV="1">
              <a:off x="2642" y="1621"/>
              <a:ext cx="285" cy="2214"/>
            </a:xfrm>
            <a:custGeom>
              <a:avLst/>
              <a:gdLst>
                <a:gd name="T0" fmla="*/ 0 w 21600"/>
                <a:gd name="T1" fmla="*/ 0 h 41415"/>
                <a:gd name="T2" fmla="*/ 0 w 21600"/>
                <a:gd name="T3" fmla="*/ 0 h 41415"/>
                <a:gd name="T4" fmla="*/ 0 w 21600"/>
                <a:gd name="T5" fmla="*/ 0 h 414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1415" fill="none" extrusionOk="0">
                  <a:moveTo>
                    <a:pt x="7966" y="-1"/>
                  </a:moveTo>
                  <a:cubicBezTo>
                    <a:pt x="16196" y="3265"/>
                    <a:pt x="21600" y="11222"/>
                    <a:pt x="21600" y="20077"/>
                  </a:cubicBezTo>
                  <a:cubicBezTo>
                    <a:pt x="21600" y="30710"/>
                    <a:pt x="13861" y="39761"/>
                    <a:pt x="3356" y="41414"/>
                  </a:cubicBezTo>
                </a:path>
                <a:path w="21600" h="41415" stroke="0" extrusionOk="0">
                  <a:moveTo>
                    <a:pt x="7966" y="-1"/>
                  </a:moveTo>
                  <a:cubicBezTo>
                    <a:pt x="16196" y="3265"/>
                    <a:pt x="21600" y="11222"/>
                    <a:pt x="21600" y="20077"/>
                  </a:cubicBezTo>
                  <a:cubicBezTo>
                    <a:pt x="21600" y="30710"/>
                    <a:pt x="13861" y="39761"/>
                    <a:pt x="3356" y="41414"/>
                  </a:cubicBezTo>
                  <a:lnTo>
                    <a:pt x="0" y="20077"/>
                  </a:lnTo>
                  <a:lnTo>
                    <a:pt x="7966" y="-1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3255" name="Group 16"/>
          <p:cNvGrpSpPr>
            <a:grpSpLocks/>
          </p:cNvGrpSpPr>
          <p:nvPr/>
        </p:nvGrpSpPr>
        <p:grpSpPr bwMode="auto">
          <a:xfrm>
            <a:off x="4473575" y="1182688"/>
            <a:ext cx="0" cy="5110162"/>
            <a:chOff x="2818" y="745"/>
            <a:chExt cx="0" cy="3219"/>
          </a:xfrm>
        </p:grpSpPr>
        <p:sp>
          <p:nvSpPr>
            <p:cNvPr id="53274" name="Line 17"/>
            <p:cNvSpPr>
              <a:spLocks noChangeShapeType="1"/>
            </p:cNvSpPr>
            <p:nvPr/>
          </p:nvSpPr>
          <p:spPr bwMode="auto">
            <a:xfrm>
              <a:off x="2818" y="745"/>
              <a:ext cx="0" cy="50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75" name="Line 18"/>
            <p:cNvSpPr>
              <a:spLocks noChangeShapeType="1"/>
            </p:cNvSpPr>
            <p:nvPr/>
          </p:nvSpPr>
          <p:spPr bwMode="auto">
            <a:xfrm>
              <a:off x="2818" y="1450"/>
              <a:ext cx="0" cy="138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76" name="Line 19"/>
            <p:cNvSpPr>
              <a:spLocks noChangeShapeType="1"/>
            </p:cNvSpPr>
            <p:nvPr/>
          </p:nvSpPr>
          <p:spPr bwMode="auto">
            <a:xfrm>
              <a:off x="2818" y="3214"/>
              <a:ext cx="0" cy="75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3256" name="Text Box 20"/>
          <p:cNvSpPr txBox="1">
            <a:spLocks noChangeArrowheads="1"/>
          </p:cNvSpPr>
          <p:nvPr/>
        </p:nvSpPr>
        <p:spPr bwMode="auto">
          <a:xfrm>
            <a:off x="4162425" y="4391025"/>
            <a:ext cx="296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>
                <a:solidFill>
                  <a:schemeClr val="tx2"/>
                </a:solidFill>
              </a:rPr>
              <a:t>c</a:t>
            </a:r>
            <a:endParaRPr kumimoji="1" lang="en-US" altLang="zh-CN" sz="2400" b="1" i="1">
              <a:solidFill>
                <a:srgbClr val="FF0000"/>
              </a:solidFill>
            </a:endParaRPr>
          </a:p>
        </p:txBody>
      </p:sp>
      <p:sp>
        <p:nvSpPr>
          <p:cNvPr id="53257" name="Text Box 21"/>
          <p:cNvSpPr txBox="1">
            <a:spLocks noChangeArrowheads="1"/>
          </p:cNvSpPr>
          <p:nvPr/>
        </p:nvSpPr>
        <p:spPr bwMode="auto">
          <a:xfrm>
            <a:off x="4173538" y="161607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>
                <a:solidFill>
                  <a:schemeClr val="tx2"/>
                </a:solidFill>
              </a:rPr>
              <a:t>d</a:t>
            </a:r>
            <a:endParaRPr kumimoji="1" lang="en-US" altLang="zh-CN" sz="2400" b="1" i="1">
              <a:solidFill>
                <a:schemeClr val="tx2"/>
              </a:solidFill>
            </a:endParaRPr>
          </a:p>
        </p:txBody>
      </p:sp>
      <p:sp>
        <p:nvSpPr>
          <p:cNvPr id="53258" name="Oval 22"/>
          <p:cNvSpPr>
            <a:spLocks noChangeArrowheads="1"/>
          </p:cNvSpPr>
          <p:nvPr/>
        </p:nvSpPr>
        <p:spPr bwMode="auto">
          <a:xfrm>
            <a:off x="4425950" y="4475163"/>
            <a:ext cx="77788" cy="746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9" name="Oval 23"/>
          <p:cNvSpPr>
            <a:spLocks noChangeArrowheads="1"/>
          </p:cNvSpPr>
          <p:nvPr/>
        </p:nvSpPr>
        <p:spPr bwMode="auto">
          <a:xfrm>
            <a:off x="4429125" y="1889125"/>
            <a:ext cx="77788" cy="746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836056" name="Object 24"/>
          <p:cNvGraphicFramePr>
            <a:graphicFrameLocks noChangeAspect="1"/>
          </p:cNvGraphicFramePr>
          <p:nvPr/>
        </p:nvGraphicFramePr>
        <p:xfrm>
          <a:off x="404813" y="1076325"/>
          <a:ext cx="2513012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0" name="公式" r:id="rId3" imgW="939392" imgH="330057" progId="Equation.3">
                  <p:embed/>
                </p:oleObj>
              </mc:Choice>
              <mc:Fallback>
                <p:oleObj name="公式" r:id="rId3" imgW="939392" imgH="330057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813" y="1076325"/>
                        <a:ext cx="2513012" cy="78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6057" name="Object 25"/>
          <p:cNvGraphicFramePr>
            <a:graphicFrameLocks noChangeAspect="1"/>
          </p:cNvGraphicFramePr>
          <p:nvPr/>
        </p:nvGraphicFramePr>
        <p:xfrm>
          <a:off x="5576888" y="3101975"/>
          <a:ext cx="811212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1" name="公式" r:id="rId5" imgW="482391" imgH="203112" progId="Equation.3">
                  <p:embed/>
                </p:oleObj>
              </mc:Choice>
              <mc:Fallback>
                <p:oleObj name="公式" r:id="rId5" imgW="482391" imgH="203112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6888" y="3101975"/>
                        <a:ext cx="811212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ap="rnd">
                            <a:solidFill>
                              <a:srgbClr val="FF0000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6058" name="Oval 26"/>
          <p:cNvSpPr>
            <a:spLocks noChangeArrowheads="1"/>
          </p:cNvSpPr>
          <p:nvPr/>
        </p:nvSpPr>
        <p:spPr bwMode="auto">
          <a:xfrm>
            <a:off x="3362325" y="2987675"/>
            <a:ext cx="2214563" cy="684213"/>
          </a:xfrm>
          <a:prstGeom prst="ellipse">
            <a:avLst/>
          </a:prstGeom>
          <a:solidFill>
            <a:srgbClr val="FF3300"/>
          </a:solidFill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6059" name="Text Box 27"/>
          <p:cNvSpPr txBox="1">
            <a:spLocks noChangeArrowheads="1"/>
          </p:cNvSpPr>
          <p:nvPr/>
        </p:nvSpPr>
        <p:spPr bwMode="auto">
          <a:xfrm>
            <a:off x="4124325" y="3079750"/>
            <a:ext cx="3778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>
                <a:solidFill>
                  <a:schemeClr val="tx2"/>
                </a:solidFill>
              </a:rPr>
              <a:t>y</a:t>
            </a:r>
            <a:endParaRPr kumimoji="1" lang="en-US" altLang="zh-CN" sz="2400" b="1" i="1">
              <a:solidFill>
                <a:srgbClr val="FF0000"/>
              </a:solidFill>
            </a:endParaRPr>
          </a:p>
        </p:txBody>
      </p:sp>
      <p:sp>
        <p:nvSpPr>
          <p:cNvPr id="1836060" name="Line 28"/>
          <p:cNvSpPr>
            <a:spLocks noChangeShapeType="1"/>
          </p:cNvSpPr>
          <p:nvPr/>
        </p:nvSpPr>
        <p:spPr bwMode="auto">
          <a:xfrm>
            <a:off x="4473575" y="2959100"/>
            <a:ext cx="0" cy="37465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6061" name="Oval 29"/>
          <p:cNvSpPr>
            <a:spLocks noChangeArrowheads="1"/>
          </p:cNvSpPr>
          <p:nvPr/>
        </p:nvSpPr>
        <p:spPr bwMode="auto">
          <a:xfrm>
            <a:off x="4432300" y="3278188"/>
            <a:ext cx="77788" cy="746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836062" name="Object 30"/>
          <p:cNvGraphicFramePr>
            <a:graphicFrameLocks noChangeAspect="1"/>
          </p:cNvGraphicFramePr>
          <p:nvPr/>
        </p:nvGraphicFramePr>
        <p:xfrm>
          <a:off x="190500" y="1992313"/>
          <a:ext cx="2878138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2" name="Equation" r:id="rId7" imgW="1091726" imgH="330057" progId="Equation.DSMT4">
                  <p:embed/>
                </p:oleObj>
              </mc:Choice>
              <mc:Fallback>
                <p:oleObj name="Equation" r:id="rId7" imgW="1091726" imgH="330057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" y="1992313"/>
                        <a:ext cx="2878138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6063" name="Text Box 31"/>
          <p:cNvSpPr txBox="1">
            <a:spLocks noChangeArrowheads="1"/>
          </p:cNvSpPr>
          <p:nvPr/>
        </p:nvSpPr>
        <p:spPr bwMode="auto">
          <a:xfrm>
            <a:off x="2798763" y="2122488"/>
            <a:ext cx="260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400" b="1" i="1">
                <a:solidFill>
                  <a:schemeClr val="bg1"/>
                </a:solidFill>
              </a:rPr>
              <a:t>.</a:t>
            </a:r>
            <a:endParaRPr kumimoji="1" lang="en-US" altLang="zh-CN" sz="2400" b="1" i="1">
              <a:solidFill>
                <a:srgbClr val="FF0000"/>
              </a:solidFill>
            </a:endParaRPr>
          </a:p>
        </p:txBody>
      </p:sp>
      <p:sp>
        <p:nvSpPr>
          <p:cNvPr id="1836064" name="Text Box 32"/>
          <p:cNvSpPr txBox="1">
            <a:spLocks noChangeArrowheads="1"/>
          </p:cNvSpPr>
          <p:nvPr/>
        </p:nvSpPr>
        <p:spPr bwMode="auto">
          <a:xfrm>
            <a:off x="7356475" y="3160713"/>
            <a:ext cx="2222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1200">
                <a:solidFill>
                  <a:schemeClr val="bg1"/>
                </a:solidFill>
              </a:rPr>
              <a:t>.</a:t>
            </a:r>
            <a:endParaRPr kumimoji="1" lang="en-US" altLang="zh-CN" sz="2000">
              <a:solidFill>
                <a:srgbClr val="FF00FF"/>
              </a:solidFill>
            </a:endParaRPr>
          </a:p>
        </p:txBody>
      </p:sp>
      <p:graphicFrame>
        <p:nvGraphicFramePr>
          <p:cNvPr id="1836065" name="Object 33"/>
          <p:cNvGraphicFramePr>
            <a:graphicFrameLocks noChangeAspect="1"/>
          </p:cNvGraphicFramePr>
          <p:nvPr/>
        </p:nvGraphicFramePr>
        <p:xfrm>
          <a:off x="6378575" y="3048000"/>
          <a:ext cx="8572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3" name="Equation" r:id="rId9" imgW="558800" imgH="228600" progId="Equation.DSMT4">
                  <p:embed/>
                </p:oleObj>
              </mc:Choice>
              <mc:Fallback>
                <p:oleObj name="Equation" r:id="rId9" imgW="558800" imgH="22860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8575" y="3048000"/>
                        <a:ext cx="85725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6066" name="Text Box 34"/>
          <p:cNvSpPr txBox="1">
            <a:spLocks noChangeArrowheads="1"/>
          </p:cNvSpPr>
          <p:nvPr/>
        </p:nvSpPr>
        <p:spPr bwMode="auto">
          <a:xfrm>
            <a:off x="2951163" y="2274888"/>
            <a:ext cx="260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400" b="1" i="1">
                <a:solidFill>
                  <a:schemeClr val="bg1"/>
                </a:solidFill>
              </a:rPr>
              <a:t>.</a:t>
            </a:r>
            <a:endParaRPr kumimoji="1" lang="en-US" altLang="zh-CN" sz="2400" b="1" i="1">
              <a:solidFill>
                <a:srgbClr val="FF0000"/>
              </a:solidFill>
            </a:endParaRPr>
          </a:p>
        </p:txBody>
      </p:sp>
      <p:sp>
        <p:nvSpPr>
          <p:cNvPr id="53271" name="Rectangle 2084"/>
          <p:cNvSpPr>
            <a:spLocks noChangeArrowheads="1"/>
          </p:cNvSpPr>
          <p:nvPr/>
        </p:nvSpPr>
        <p:spPr bwMode="auto">
          <a:xfrm>
            <a:off x="4938713" y="188913"/>
            <a:ext cx="3976687" cy="103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zh-CN" altLang="en-US" b="1"/>
              <a:t>曲边梯形：</a:t>
            </a:r>
            <a:r>
              <a:rPr lang="en-US" altLang="zh-CN" b="1" i="1">
                <a:solidFill>
                  <a:srgbClr val="FF0000"/>
                </a:solidFill>
              </a:rPr>
              <a:t>x=</a:t>
            </a:r>
            <a:r>
              <a:rPr lang="el-GR" altLang="zh-CN" b="1" i="1">
                <a:solidFill>
                  <a:srgbClr val="FF0000"/>
                </a:solidFill>
              </a:rPr>
              <a:t>φ</a:t>
            </a:r>
            <a:r>
              <a:rPr lang="en-US" altLang="zh-CN" b="1">
                <a:solidFill>
                  <a:srgbClr val="FF0000"/>
                </a:solidFill>
              </a:rPr>
              <a:t>(</a:t>
            </a:r>
            <a:r>
              <a:rPr lang="en-US" altLang="zh-CN" b="1" i="1">
                <a:solidFill>
                  <a:srgbClr val="FF0000"/>
                </a:solidFill>
              </a:rPr>
              <a:t>y</a:t>
            </a:r>
            <a:r>
              <a:rPr lang="en-US" altLang="zh-CN" b="1">
                <a:solidFill>
                  <a:srgbClr val="FF0000"/>
                </a:solidFill>
              </a:rPr>
              <a:t>)</a:t>
            </a:r>
            <a:r>
              <a:rPr lang="zh-CN" altLang="en-US" b="1" i="1">
                <a:solidFill>
                  <a:srgbClr val="FF0000"/>
                </a:solidFill>
              </a:rPr>
              <a:t>，</a:t>
            </a:r>
            <a:r>
              <a:rPr lang="en-US" altLang="zh-CN" b="1" i="1">
                <a:solidFill>
                  <a:srgbClr val="FF0000"/>
                </a:solidFill>
              </a:rPr>
              <a:t>x=</a:t>
            </a:r>
            <a:r>
              <a:rPr lang="en-US" altLang="zh-CN" b="1">
                <a:solidFill>
                  <a:srgbClr val="FF0000"/>
                </a:solidFill>
              </a:rPr>
              <a:t>0</a:t>
            </a:r>
            <a:r>
              <a:rPr lang="en-US" altLang="zh-CN" b="1" i="1">
                <a:solidFill>
                  <a:srgbClr val="FF0000"/>
                </a:solidFill>
              </a:rPr>
              <a:t>, y=c, y=d</a:t>
            </a:r>
            <a:r>
              <a:rPr lang="en-US" altLang="zh-CN" b="1">
                <a:solidFill>
                  <a:schemeClr val="accent1"/>
                </a:solidFill>
              </a:rPr>
              <a:t> </a:t>
            </a:r>
            <a:r>
              <a:rPr lang="zh-CN" altLang="en-US" b="1"/>
              <a:t>绕 </a:t>
            </a:r>
            <a:r>
              <a:rPr lang="en-US" altLang="zh-CN" b="1" i="1"/>
              <a:t>y</a:t>
            </a:r>
            <a:r>
              <a:rPr lang="zh-CN" altLang="en-US" b="1"/>
              <a:t>轴</a:t>
            </a:r>
          </a:p>
        </p:txBody>
      </p:sp>
      <p:sp>
        <p:nvSpPr>
          <p:cNvPr id="53272" name="Rectangle 72"/>
          <p:cNvSpPr>
            <a:spLocks noChangeArrowheads="1"/>
          </p:cNvSpPr>
          <p:nvPr/>
        </p:nvSpPr>
        <p:spPr bwMode="auto">
          <a:xfrm>
            <a:off x="539750" y="188913"/>
            <a:ext cx="33115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00000"/>
              </a:lnSpc>
            </a:pPr>
            <a:r>
              <a:rPr kumimoji="1" lang="en-US" altLang="zh-CN" b="1">
                <a:solidFill>
                  <a:schemeClr val="tx2"/>
                </a:solidFill>
              </a:rPr>
              <a:t>2. </a:t>
            </a:r>
            <a:r>
              <a:rPr kumimoji="1" lang="zh-CN" altLang="en-US" b="1">
                <a:solidFill>
                  <a:schemeClr val="tx2"/>
                </a:solidFill>
              </a:rPr>
              <a:t>旋转体的体积</a:t>
            </a:r>
          </a:p>
        </p:txBody>
      </p:sp>
      <p:sp>
        <p:nvSpPr>
          <p:cNvPr id="36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36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36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36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36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36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36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836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6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36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8360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360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836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8360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3606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6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36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36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36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36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360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6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36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36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36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36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3606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6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6058" grpId="0" animBg="1"/>
      <p:bldP spid="1836059" grpId="0" autoUpdateAnimBg="0"/>
      <p:bldP spid="1836060" grpId="0" animBg="1"/>
      <p:bldP spid="1836061" grpId="0" animBg="1"/>
      <p:bldP spid="1836063" grpId="0" autoUpdateAnimBg="0"/>
      <p:bldP spid="1836064" grpId="0" autoUpdateAnimBg="0"/>
      <p:bldP spid="1836066" grpId="0" autoUpdateAnimBg="0"/>
      <p:bldP spid="36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1650" y="292100"/>
            <a:ext cx="3898900" cy="6334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1.</a:t>
            </a:r>
            <a:r>
              <a:rPr lang="en-US" altLang="zh-CN" sz="2800" smtClean="0">
                <a:ea typeface="楷体_GB2312" pitchFamily="49" charset="-122"/>
              </a:rPr>
              <a:t>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计算两条抛物线</a:t>
            </a:r>
            <a:endParaRPr lang="zh-CN" altLang="en-US" sz="2800" smtClean="0">
              <a:ea typeface="楷体_GB2312" pitchFamily="49" charset="-122"/>
            </a:endParaRPr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3851275" y="260350"/>
          <a:ext cx="21336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7" name="Equation" r:id="rId3" imgW="2076469" imgH="466799" progId="Equation.3">
                  <p:embed/>
                </p:oleObj>
              </mc:Choice>
              <mc:Fallback>
                <p:oleObj name="Equation" r:id="rId3" imgW="2076469" imgH="466799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260350"/>
                        <a:ext cx="21336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5940425" y="261938"/>
            <a:ext cx="2895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在第一象限所围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152400" y="863600"/>
            <a:ext cx="24749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图形的面积</a:t>
            </a:r>
            <a:r>
              <a:rPr kumimoji="1" lang="en-US" altLang="zh-CN"/>
              <a:t>.  </a:t>
            </a:r>
            <a:endParaRPr kumimoji="1" lang="en-US" altLang="zh-CN" sz="2400">
              <a:solidFill>
                <a:schemeClr val="accent2"/>
              </a:solidFill>
            </a:endParaRP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501650" y="1643063"/>
            <a:ext cx="1600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解</a:t>
            </a:r>
            <a:r>
              <a:rPr kumimoji="1" lang="en-US" altLang="zh-CN" b="1">
                <a:solidFill>
                  <a:schemeClr val="tx2"/>
                </a:solidFill>
              </a:rPr>
              <a:t>:</a:t>
            </a:r>
            <a:r>
              <a:rPr kumimoji="1" lang="en-US" altLang="zh-CN"/>
              <a:t> </a:t>
            </a:r>
            <a:r>
              <a:rPr kumimoji="1" lang="zh-CN" altLang="en-US"/>
              <a:t>由</a:t>
            </a:r>
          </a:p>
        </p:txBody>
      </p:sp>
      <p:sp>
        <p:nvSpPr>
          <p:cNvPr id="17415" name="AutoShape 7"/>
          <p:cNvSpPr>
            <a:spLocks/>
          </p:cNvSpPr>
          <p:nvPr/>
        </p:nvSpPr>
        <p:spPr bwMode="auto">
          <a:xfrm>
            <a:off x="1600200" y="1490663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416" name="Object 8"/>
          <p:cNvGraphicFramePr>
            <a:graphicFrameLocks noChangeAspect="1"/>
          </p:cNvGraphicFramePr>
          <p:nvPr/>
        </p:nvGraphicFramePr>
        <p:xfrm>
          <a:off x="1841500" y="1357313"/>
          <a:ext cx="1003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8" name="Equation" r:id="rId5" imgW="943059" imgH="466799" progId="Equation.3">
                  <p:embed/>
                </p:oleObj>
              </mc:Choice>
              <mc:Fallback>
                <p:oleObj name="Equation" r:id="rId5" imgW="943059" imgH="46679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500" y="1357313"/>
                        <a:ext cx="10033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7" name="Object 9"/>
          <p:cNvGraphicFramePr>
            <a:graphicFrameLocks noChangeAspect="1"/>
          </p:cNvGraphicFramePr>
          <p:nvPr/>
        </p:nvGraphicFramePr>
        <p:xfrm>
          <a:off x="1828800" y="1947863"/>
          <a:ext cx="9652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9" name="Equation" r:id="rId7" imgW="904921" imgH="466799" progId="Equation.3">
                  <p:embed/>
                </p:oleObj>
              </mc:Choice>
              <mc:Fallback>
                <p:oleObj name="Equation" r:id="rId7" imgW="904921" imgH="466799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947863"/>
                        <a:ext cx="9652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2908300" y="1582738"/>
            <a:ext cx="1447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得交点</a:t>
            </a:r>
          </a:p>
        </p:txBody>
      </p:sp>
      <p:graphicFrame>
        <p:nvGraphicFramePr>
          <p:cNvPr id="17419" name="Object 11"/>
          <p:cNvGraphicFramePr>
            <a:graphicFrameLocks noChangeAspect="1"/>
          </p:cNvGraphicFramePr>
          <p:nvPr/>
        </p:nvGraphicFramePr>
        <p:xfrm>
          <a:off x="4103688" y="1657350"/>
          <a:ext cx="16668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0" name="Equation" r:id="rId9" imgW="1609790" imgH="333524" progId="Equation.DSMT4">
                  <p:embed/>
                </p:oleObj>
              </mc:Choice>
              <mc:Fallback>
                <p:oleObj name="Equation" r:id="rId9" imgW="1609790" imgH="333524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3688" y="1657350"/>
                        <a:ext cx="166687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96" name="Object 12"/>
          <p:cNvGraphicFramePr>
            <a:graphicFrameLocks noChangeAspect="1"/>
          </p:cNvGraphicFramePr>
          <p:nvPr/>
        </p:nvGraphicFramePr>
        <p:xfrm>
          <a:off x="1547813" y="4591050"/>
          <a:ext cx="257492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1" name="Equation" r:id="rId11" imgW="2524079" imgH="438001" progId="Equation.3">
                  <p:embed/>
                </p:oleObj>
              </mc:Choice>
              <mc:Fallback>
                <p:oleObj name="Equation" r:id="rId11" imgW="2524079" imgH="438001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591050"/>
                        <a:ext cx="2574925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99" name="Object 15"/>
          <p:cNvGraphicFramePr>
            <a:graphicFrameLocks noChangeAspect="1"/>
          </p:cNvGraphicFramePr>
          <p:nvPr/>
        </p:nvGraphicFramePr>
        <p:xfrm>
          <a:off x="5148263" y="5314950"/>
          <a:ext cx="5080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2" name="Equation" r:id="rId13" imgW="447610" imgH="790612" progId="Equation.3">
                  <p:embed/>
                </p:oleObj>
              </mc:Choice>
              <mc:Fallback>
                <p:oleObj name="Equation" r:id="rId13" imgW="447610" imgH="790612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5314950"/>
                        <a:ext cx="5080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800" name="Object 16"/>
          <p:cNvGraphicFramePr>
            <a:graphicFrameLocks noChangeAspect="1"/>
          </p:cNvGraphicFramePr>
          <p:nvPr/>
        </p:nvGraphicFramePr>
        <p:xfrm>
          <a:off x="360363" y="5302250"/>
          <a:ext cx="2771775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3" name="Equation" r:id="rId15" imgW="2724131" imgH="743062" progId="Equation.DSMT4">
                  <p:embed/>
                </p:oleObj>
              </mc:Choice>
              <mc:Fallback>
                <p:oleObj name="Equation" r:id="rId15" imgW="2724131" imgH="743062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5302250"/>
                        <a:ext cx="2771775" cy="79851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3" name="Line 17"/>
          <p:cNvSpPr>
            <a:spLocks noChangeShapeType="1"/>
          </p:cNvSpPr>
          <p:nvPr/>
        </p:nvSpPr>
        <p:spPr bwMode="auto">
          <a:xfrm>
            <a:off x="6904038" y="2822575"/>
            <a:ext cx="0" cy="914400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24" name="Line 18"/>
          <p:cNvSpPr>
            <a:spLocks noChangeShapeType="1"/>
          </p:cNvSpPr>
          <p:nvPr/>
        </p:nvSpPr>
        <p:spPr bwMode="auto">
          <a:xfrm>
            <a:off x="7056438" y="2689225"/>
            <a:ext cx="0" cy="1042988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425" name="Object 19"/>
          <p:cNvGraphicFramePr>
            <a:graphicFrameLocks noChangeAspect="1"/>
          </p:cNvGraphicFramePr>
          <p:nvPr/>
        </p:nvGraphicFramePr>
        <p:xfrm>
          <a:off x="7975600" y="2112963"/>
          <a:ext cx="65087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4" name="Equation" r:id="rId17" imgW="628594" imgH="352276" progId="Equation.3">
                  <p:embed/>
                </p:oleObj>
              </mc:Choice>
              <mc:Fallback>
                <p:oleObj name="Equation" r:id="rId17" imgW="628594" imgH="352276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5600" y="2112963"/>
                        <a:ext cx="650875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805" name="Text Box 21"/>
          <p:cNvSpPr txBox="1">
            <a:spLocks noChangeArrowheads="1"/>
          </p:cNvSpPr>
          <p:nvPr/>
        </p:nvSpPr>
        <p:spPr bwMode="auto">
          <a:xfrm>
            <a:off x="501650" y="3343275"/>
            <a:ext cx="28082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取</a:t>
            </a:r>
            <a:r>
              <a:rPr kumimoji="1" lang="zh-CN" altLang="en-US" sz="1600"/>
              <a:t> </a:t>
            </a:r>
            <a:r>
              <a:rPr kumimoji="1" lang="en-US" altLang="zh-CN" i="1"/>
              <a:t>x</a:t>
            </a:r>
            <a:r>
              <a:rPr kumimoji="1" lang="en-US" altLang="zh-CN" sz="1600" i="1"/>
              <a:t> </a:t>
            </a:r>
            <a:r>
              <a:rPr kumimoji="1" lang="zh-CN" altLang="en-US"/>
              <a:t>为</a:t>
            </a:r>
            <a:r>
              <a:rPr kumimoji="1" lang="zh-CN" altLang="en-US">
                <a:solidFill>
                  <a:schemeClr val="tx2"/>
                </a:solidFill>
              </a:rPr>
              <a:t>积分变量</a:t>
            </a:r>
            <a:r>
              <a:rPr kumimoji="1" lang="en-US" altLang="zh-CN"/>
              <a:t>,</a:t>
            </a:r>
          </a:p>
        </p:txBody>
      </p:sp>
      <p:sp>
        <p:nvSpPr>
          <p:cNvPr id="246808" name="Text Box 24"/>
          <p:cNvSpPr txBox="1">
            <a:spLocks noChangeArrowheads="1"/>
          </p:cNvSpPr>
          <p:nvPr/>
        </p:nvSpPr>
        <p:spPr bwMode="auto">
          <a:xfrm>
            <a:off x="3060700" y="3343275"/>
            <a:ext cx="259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小区间</a:t>
            </a:r>
            <a:r>
              <a:rPr kumimoji="1" lang="en-US" altLang="zh-CN"/>
              <a:t>[</a:t>
            </a:r>
            <a:r>
              <a:rPr kumimoji="1" lang="en-US" altLang="zh-CN" i="1"/>
              <a:t>x</a:t>
            </a:r>
            <a:r>
              <a:rPr kumimoji="1" lang="en-US" altLang="zh-CN"/>
              <a:t>,</a:t>
            </a:r>
            <a:r>
              <a:rPr kumimoji="1" lang="en-US" altLang="zh-CN" i="1"/>
              <a:t>x</a:t>
            </a:r>
            <a:r>
              <a:rPr kumimoji="1" lang="en-US" altLang="zh-CN"/>
              <a:t>+d</a:t>
            </a:r>
            <a:r>
              <a:rPr kumimoji="1" lang="en-US" altLang="zh-CN" i="1"/>
              <a:t>x</a:t>
            </a:r>
            <a:r>
              <a:rPr kumimoji="1" lang="en-US" altLang="zh-CN"/>
              <a:t>]</a:t>
            </a:r>
          </a:p>
        </p:txBody>
      </p:sp>
      <p:sp>
        <p:nvSpPr>
          <p:cNvPr id="246809" name="Text Box 25"/>
          <p:cNvSpPr txBox="1">
            <a:spLocks noChangeArrowheads="1"/>
          </p:cNvSpPr>
          <p:nvPr/>
        </p:nvSpPr>
        <p:spPr bwMode="auto">
          <a:xfrm>
            <a:off x="250825" y="3919538"/>
            <a:ext cx="3168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对应的</a:t>
            </a:r>
            <a:r>
              <a:rPr kumimoji="1" lang="zh-CN" altLang="en-US">
                <a:solidFill>
                  <a:schemeClr val="tx2"/>
                </a:solidFill>
              </a:rPr>
              <a:t>面积元素</a:t>
            </a:r>
            <a:r>
              <a:rPr kumimoji="1" lang="zh-CN" altLang="en-US"/>
              <a:t>为</a:t>
            </a:r>
          </a:p>
        </p:txBody>
      </p:sp>
      <p:graphicFrame>
        <p:nvGraphicFramePr>
          <p:cNvPr id="246810" name="Object 26"/>
          <p:cNvGraphicFramePr>
            <a:graphicFrameLocks noChangeAspect="1"/>
          </p:cNvGraphicFramePr>
          <p:nvPr/>
        </p:nvGraphicFramePr>
        <p:xfrm>
          <a:off x="3132138" y="5446713"/>
          <a:ext cx="18907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5" name="Equation" r:id="rId19" imgW="1838279" imgH="476176" progId="Equation.DSMT4">
                  <p:embed/>
                </p:oleObj>
              </mc:Choice>
              <mc:Fallback>
                <p:oleObj name="Equation" r:id="rId19" imgW="1838279" imgH="476176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5446713"/>
                        <a:ext cx="189071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1" name="Text Box 27"/>
          <p:cNvSpPr txBox="1">
            <a:spLocks noChangeArrowheads="1"/>
          </p:cNvSpPr>
          <p:nvPr/>
        </p:nvSpPr>
        <p:spPr bwMode="auto">
          <a:xfrm>
            <a:off x="539750" y="2622550"/>
            <a:ext cx="5338763" cy="51911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注</a:t>
            </a:r>
            <a:r>
              <a:rPr kumimoji="1" lang="en-US" altLang="zh-CN" b="1">
                <a:solidFill>
                  <a:schemeClr val="tx2"/>
                </a:solidFill>
              </a:rPr>
              <a:t>: </a:t>
            </a:r>
            <a:r>
              <a:rPr kumimoji="1" lang="zh-CN" altLang="en-US" b="1">
                <a:solidFill>
                  <a:srgbClr val="3333FF"/>
                </a:solidFill>
              </a:rPr>
              <a:t>简单描述解法</a:t>
            </a:r>
            <a:r>
              <a:rPr kumimoji="1" lang="en-US" altLang="zh-CN">
                <a:solidFill>
                  <a:srgbClr val="006600"/>
                </a:solidFill>
              </a:rPr>
              <a:t>(</a:t>
            </a:r>
            <a:r>
              <a:rPr kumimoji="1" lang="zh-CN" altLang="en-US">
                <a:solidFill>
                  <a:srgbClr val="006600"/>
                </a:solidFill>
              </a:rPr>
              <a:t>建议用此法</a:t>
            </a:r>
            <a:r>
              <a:rPr kumimoji="1" lang="en-US" altLang="zh-CN">
                <a:solidFill>
                  <a:srgbClr val="006600"/>
                </a:solidFill>
              </a:rPr>
              <a:t>)</a:t>
            </a:r>
          </a:p>
        </p:txBody>
      </p:sp>
      <p:grpSp>
        <p:nvGrpSpPr>
          <p:cNvPr id="17432" name="Group 28"/>
          <p:cNvGrpSpPr>
            <a:grpSpLocks/>
          </p:cNvGrpSpPr>
          <p:nvPr/>
        </p:nvGrpSpPr>
        <p:grpSpPr bwMode="auto">
          <a:xfrm>
            <a:off x="6011863" y="998538"/>
            <a:ext cx="2933700" cy="3051175"/>
            <a:chOff x="3576" y="1246"/>
            <a:chExt cx="1848" cy="1922"/>
          </a:xfrm>
        </p:grpSpPr>
        <p:graphicFrame>
          <p:nvGraphicFramePr>
            <p:cNvPr id="17446" name="Object 29"/>
            <p:cNvGraphicFramePr>
              <a:graphicFrameLocks noChangeAspect="1"/>
            </p:cNvGraphicFramePr>
            <p:nvPr/>
          </p:nvGraphicFramePr>
          <p:xfrm>
            <a:off x="3576" y="1246"/>
            <a:ext cx="1848" cy="18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36" name="位图图像" r:id="rId21" imgW="0" imgH="0" progId="Paint.Picture">
                    <p:embed/>
                  </p:oleObj>
                </mc:Choice>
                <mc:Fallback>
                  <p:oleObj name="位图图像" r:id="rId21" imgW="0" imgH="0" progId="Paint.Picture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6" y="1246"/>
                          <a:ext cx="1848" cy="18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47" name="Object 30"/>
            <p:cNvGraphicFramePr>
              <a:graphicFrameLocks noChangeAspect="1"/>
            </p:cNvGraphicFramePr>
            <p:nvPr/>
          </p:nvGraphicFramePr>
          <p:xfrm>
            <a:off x="5240" y="2978"/>
            <a:ext cx="184" cy="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37" name="Equation" r:id="rId23" imgW="247557" imgH="257175" progId="Equation.3">
                    <p:embed/>
                  </p:oleObj>
                </mc:Choice>
                <mc:Fallback>
                  <p:oleObj name="Equation" r:id="rId23" imgW="247557" imgH="257175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40" y="2978"/>
                          <a:ext cx="184" cy="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48" name="Object 31"/>
            <p:cNvGraphicFramePr>
              <a:graphicFrameLocks noChangeAspect="1"/>
            </p:cNvGraphicFramePr>
            <p:nvPr/>
          </p:nvGraphicFramePr>
          <p:xfrm>
            <a:off x="3986" y="1807"/>
            <a:ext cx="622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38" name="Equation" r:id="rId25" imgW="981196" imgH="447712" progId="Equation.3">
                    <p:embed/>
                  </p:oleObj>
                </mc:Choice>
                <mc:Fallback>
                  <p:oleObj name="Equation" r:id="rId25" imgW="981196" imgH="447712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6" y="1807"/>
                          <a:ext cx="622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49" name="Object 32"/>
            <p:cNvGraphicFramePr>
              <a:graphicFrameLocks noChangeAspect="1"/>
            </p:cNvGraphicFramePr>
            <p:nvPr/>
          </p:nvGraphicFramePr>
          <p:xfrm>
            <a:off x="3663" y="2976"/>
            <a:ext cx="129" cy="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39" name="Equation" r:id="rId27" imgW="161916" imgH="180826" progId="Equation.3">
                    <p:embed/>
                  </p:oleObj>
                </mc:Choice>
                <mc:Fallback>
                  <p:oleObj name="Equation" r:id="rId27" imgW="161916" imgH="180826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3" y="2976"/>
                          <a:ext cx="129" cy="1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50" name="Object 33"/>
            <p:cNvGraphicFramePr>
              <a:graphicFrameLocks noChangeAspect="1"/>
            </p:cNvGraphicFramePr>
            <p:nvPr/>
          </p:nvGraphicFramePr>
          <p:xfrm>
            <a:off x="3639" y="1345"/>
            <a:ext cx="153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40" name="Equation" r:id="rId29" imgW="200053" imgH="257175" progId="Equation.3">
                    <p:embed/>
                  </p:oleObj>
                </mc:Choice>
                <mc:Fallback>
                  <p:oleObj name="Equation" r:id="rId29" imgW="200053" imgH="257175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9" y="1345"/>
                          <a:ext cx="153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433" name="Line 34"/>
          <p:cNvSpPr>
            <a:spLocks noChangeShapeType="1"/>
          </p:cNvSpPr>
          <p:nvPr/>
        </p:nvSpPr>
        <p:spPr bwMode="auto">
          <a:xfrm>
            <a:off x="6964363" y="2762250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434" name="Object 35"/>
          <p:cNvGraphicFramePr>
            <a:graphicFrameLocks noChangeAspect="1"/>
          </p:cNvGraphicFramePr>
          <p:nvPr/>
        </p:nvGraphicFramePr>
        <p:xfrm>
          <a:off x="6804025" y="3806825"/>
          <a:ext cx="252413" cy="22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1" name="Equation" r:id="rId31" imgW="209420" imgH="180826" progId="Equation.3">
                  <p:embed/>
                </p:oleObj>
              </mc:Choice>
              <mc:Fallback>
                <p:oleObj name="Equation" r:id="rId31" imgW="209420" imgH="180826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3806825"/>
                        <a:ext cx="252413" cy="22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5" name="Line 36"/>
          <p:cNvSpPr>
            <a:spLocks noChangeShapeType="1"/>
          </p:cNvSpPr>
          <p:nvPr/>
        </p:nvSpPr>
        <p:spPr bwMode="auto">
          <a:xfrm>
            <a:off x="7116763" y="2643188"/>
            <a:ext cx="0" cy="104298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436" name="Object 37"/>
          <p:cNvGraphicFramePr>
            <a:graphicFrameLocks noChangeAspect="1"/>
          </p:cNvGraphicFramePr>
          <p:nvPr/>
        </p:nvGraphicFramePr>
        <p:xfrm>
          <a:off x="7088188" y="3949700"/>
          <a:ext cx="101282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2" name="Equation" r:id="rId33" imgW="1009631" imgH="257175" progId="Equation.3">
                  <p:embed/>
                </p:oleObj>
              </mc:Choice>
              <mc:Fallback>
                <p:oleObj name="Equation" r:id="rId33" imgW="1009631" imgH="257175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8188" y="3949700"/>
                        <a:ext cx="1012825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37" name="Object 38"/>
          <p:cNvGraphicFramePr>
            <a:graphicFrameLocks noChangeAspect="1"/>
          </p:cNvGraphicFramePr>
          <p:nvPr/>
        </p:nvGraphicFramePr>
        <p:xfrm>
          <a:off x="8035925" y="2071688"/>
          <a:ext cx="65087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3" name="Equation" r:id="rId35" imgW="628594" imgH="352276" progId="Equation.3">
                  <p:embed/>
                </p:oleObj>
              </mc:Choice>
              <mc:Fallback>
                <p:oleObj name="Equation" r:id="rId35" imgW="628594" imgH="352276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5925" y="2071688"/>
                        <a:ext cx="650875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38" name="Object 39"/>
          <p:cNvGraphicFramePr>
            <a:graphicFrameLocks noChangeAspect="1"/>
          </p:cNvGraphicFramePr>
          <p:nvPr/>
        </p:nvGraphicFramePr>
        <p:xfrm>
          <a:off x="7866063" y="3689350"/>
          <a:ext cx="165100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4" name="Equation" r:id="rId37" imgW="123779" imgH="247799" progId="Equation.3">
                  <p:embed/>
                </p:oleObj>
              </mc:Choice>
              <mc:Fallback>
                <p:oleObj name="Equation" r:id="rId37" imgW="123779" imgH="247799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6063" y="3689350"/>
                        <a:ext cx="165100" cy="28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9" name="Line 40"/>
          <p:cNvSpPr>
            <a:spLocks noChangeShapeType="1"/>
          </p:cNvSpPr>
          <p:nvPr/>
        </p:nvSpPr>
        <p:spPr bwMode="auto">
          <a:xfrm>
            <a:off x="7956550" y="2222500"/>
            <a:ext cx="0" cy="1439863"/>
          </a:xfrm>
          <a:prstGeom prst="line">
            <a:avLst/>
          </a:prstGeom>
          <a:noFill/>
          <a:ln w="19050">
            <a:solidFill>
              <a:srgbClr val="0000FF"/>
            </a:solidFill>
            <a:prstDash val="lgDashDot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7440" name="Object 41"/>
          <p:cNvGraphicFramePr>
            <a:graphicFrameLocks noChangeAspect="1"/>
          </p:cNvGraphicFramePr>
          <p:nvPr/>
        </p:nvGraphicFramePr>
        <p:xfrm>
          <a:off x="7556500" y="2613025"/>
          <a:ext cx="95408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5" name="Equation" r:id="rId39" imgW="943059" imgH="447712" progId="Equation.3">
                  <p:embed/>
                </p:oleObj>
              </mc:Choice>
              <mc:Fallback>
                <p:oleObj name="Equation" r:id="rId39" imgW="943059" imgH="447712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0" y="2613025"/>
                        <a:ext cx="95408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41" name="Rectangle 42"/>
          <p:cNvSpPr>
            <a:spLocks noChangeArrowheads="1"/>
          </p:cNvSpPr>
          <p:nvPr/>
        </p:nvSpPr>
        <p:spPr bwMode="auto">
          <a:xfrm>
            <a:off x="6964363" y="2781300"/>
            <a:ext cx="152400" cy="735013"/>
          </a:xfrm>
          <a:prstGeom prst="rect">
            <a:avLst/>
          </a:prstGeom>
          <a:solidFill>
            <a:srgbClr val="00FFFF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6827" name="Line 43"/>
          <p:cNvSpPr>
            <a:spLocks noChangeShapeType="1"/>
          </p:cNvSpPr>
          <p:nvPr/>
        </p:nvSpPr>
        <p:spPr bwMode="auto">
          <a:xfrm>
            <a:off x="1619250" y="3883025"/>
            <a:ext cx="136842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246828" name="Line 44"/>
          <p:cNvSpPr>
            <a:spLocks noChangeShapeType="1"/>
          </p:cNvSpPr>
          <p:nvPr/>
        </p:nvSpPr>
        <p:spPr bwMode="auto">
          <a:xfrm>
            <a:off x="1403350" y="4470400"/>
            <a:ext cx="136842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246829" name="Line 45"/>
          <p:cNvSpPr>
            <a:spLocks noChangeShapeType="1"/>
          </p:cNvSpPr>
          <p:nvPr/>
        </p:nvSpPr>
        <p:spPr bwMode="auto">
          <a:xfrm>
            <a:off x="357188" y="5976938"/>
            <a:ext cx="136842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246830" name="Rectangle 46"/>
          <p:cNvSpPr>
            <a:spLocks noChangeArrowheads="1"/>
          </p:cNvSpPr>
          <p:nvPr/>
        </p:nvSpPr>
        <p:spPr bwMode="auto">
          <a:xfrm>
            <a:off x="4427538" y="4602163"/>
            <a:ext cx="4668837" cy="474662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>
                <a:solidFill>
                  <a:srgbClr val="0000FF"/>
                </a:solidFill>
              </a:rPr>
              <a:t>(</a:t>
            </a:r>
            <a:r>
              <a:rPr kumimoji="1" lang="zh-CN" altLang="en-US">
                <a:solidFill>
                  <a:srgbClr val="0000FF"/>
                </a:solidFill>
              </a:rPr>
              <a:t>要求做题时必有此描述过程</a:t>
            </a:r>
            <a:r>
              <a:rPr kumimoji="1" lang="en-US" altLang="zh-CN">
                <a:solidFill>
                  <a:srgbClr val="0000FF"/>
                </a:solidFill>
              </a:rPr>
              <a:t>!)</a:t>
            </a:r>
          </a:p>
        </p:txBody>
      </p:sp>
      <p:sp>
        <p:nvSpPr>
          <p:cNvPr id="43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6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6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6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6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6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6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6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6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6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8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468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46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46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805" grpId="0"/>
      <p:bldP spid="246808" grpId="0"/>
      <p:bldP spid="246809" grpId="0"/>
      <p:bldP spid="246827" grpId="0" animBg="1"/>
      <p:bldP spid="246828" grpId="0" animBg="1"/>
      <p:bldP spid="246829" grpId="0" animBg="1"/>
      <p:bldP spid="246830" grpId="0" animBg="1"/>
      <p:bldP spid="43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106" name="Group 2"/>
          <p:cNvGrpSpPr>
            <a:grpSpLocks/>
          </p:cNvGrpSpPr>
          <p:nvPr/>
        </p:nvGrpSpPr>
        <p:grpSpPr bwMode="auto">
          <a:xfrm>
            <a:off x="5672138" y="1171575"/>
            <a:ext cx="3243262" cy="1752600"/>
            <a:chOff x="3573" y="912"/>
            <a:chExt cx="2043" cy="1104"/>
          </a:xfrm>
        </p:grpSpPr>
        <p:graphicFrame>
          <p:nvGraphicFramePr>
            <p:cNvPr id="54304" name="Object 3"/>
            <p:cNvGraphicFramePr>
              <a:graphicFrameLocks noChangeAspect="1"/>
            </p:cNvGraphicFramePr>
            <p:nvPr/>
          </p:nvGraphicFramePr>
          <p:xfrm>
            <a:off x="5280" y="1632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67" name="Equation" r:id="rId3" imgW="171617" imgH="180826" progId="Equation.3">
                    <p:embed/>
                  </p:oleObj>
                </mc:Choice>
                <mc:Fallback>
                  <p:oleObj name="Equation" r:id="rId3" imgW="171617" imgH="180826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0" y="1632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305" name="Line 4"/>
            <p:cNvSpPr>
              <a:spLocks noChangeShapeType="1"/>
            </p:cNvSpPr>
            <p:nvPr/>
          </p:nvSpPr>
          <p:spPr bwMode="auto">
            <a:xfrm>
              <a:off x="3573" y="1632"/>
              <a:ext cx="19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06" name="Line 5"/>
            <p:cNvSpPr>
              <a:spLocks noChangeShapeType="1"/>
            </p:cNvSpPr>
            <p:nvPr/>
          </p:nvSpPr>
          <p:spPr bwMode="auto">
            <a:xfrm flipV="1">
              <a:off x="4464" y="912"/>
              <a:ext cx="0" cy="1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4307" name="Object 6"/>
            <p:cNvGraphicFramePr>
              <a:graphicFrameLocks noChangeAspect="1"/>
            </p:cNvGraphicFramePr>
            <p:nvPr/>
          </p:nvGraphicFramePr>
          <p:xfrm>
            <a:off x="4264" y="952"/>
            <a:ext cx="1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68" name="Equation" r:id="rId5" imgW="180984" imgH="257175" progId="Equation.3">
                    <p:embed/>
                  </p:oleObj>
                </mc:Choice>
                <mc:Fallback>
                  <p:oleObj name="Equation" r:id="rId5" imgW="180984" imgH="257175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4" y="952"/>
                          <a:ext cx="15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308" name="Object 7"/>
            <p:cNvGraphicFramePr>
              <a:graphicFrameLocks noChangeAspect="1"/>
            </p:cNvGraphicFramePr>
            <p:nvPr/>
          </p:nvGraphicFramePr>
          <p:xfrm>
            <a:off x="5472" y="1672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69" name="Equation" r:id="rId7" imgW="171617" imgH="180826" progId="Equation.3">
                    <p:embed/>
                  </p:oleObj>
                </mc:Choice>
                <mc:Fallback>
                  <p:oleObj name="Equation" r:id="rId7" imgW="171617" imgH="180826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72" y="1672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309" name="Object 8"/>
            <p:cNvGraphicFramePr>
              <a:graphicFrameLocks noChangeAspect="1"/>
            </p:cNvGraphicFramePr>
            <p:nvPr/>
          </p:nvGraphicFramePr>
          <p:xfrm>
            <a:off x="4520" y="1088"/>
            <a:ext cx="136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70" name="Equation" r:id="rId9" imgW="161916" imgH="276262" progId="Equation.3">
                    <p:embed/>
                  </p:oleObj>
                </mc:Choice>
                <mc:Fallback>
                  <p:oleObj name="Equation" r:id="rId9" imgW="161916" imgH="276262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0" y="1088"/>
                          <a:ext cx="136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310" name="Oval 9"/>
            <p:cNvSpPr>
              <a:spLocks noChangeArrowheads="1"/>
            </p:cNvSpPr>
            <p:nvPr/>
          </p:nvSpPr>
          <p:spPr bwMode="auto">
            <a:xfrm>
              <a:off x="3648" y="1344"/>
              <a:ext cx="1632" cy="576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lnSpc>
                  <a:spcPct val="100000"/>
                </a:lnSpc>
              </a:pPr>
              <a:endParaRPr kumimoji="1" lang="zh-CN" altLang="zh-CN" sz="3200">
                <a:solidFill>
                  <a:schemeClr val="accent1"/>
                </a:solidFill>
              </a:endParaRPr>
            </a:p>
          </p:txBody>
        </p:sp>
      </p:grpSp>
      <p:grpSp>
        <p:nvGrpSpPr>
          <p:cNvPr id="175114" name="Group 10"/>
          <p:cNvGrpSpPr>
            <a:grpSpLocks/>
          </p:cNvGrpSpPr>
          <p:nvPr/>
        </p:nvGrpSpPr>
        <p:grpSpPr bwMode="auto">
          <a:xfrm>
            <a:off x="5792788" y="1857375"/>
            <a:ext cx="2590800" cy="915988"/>
            <a:chOff x="3649" y="1344"/>
            <a:chExt cx="1632" cy="577"/>
          </a:xfrm>
        </p:grpSpPr>
        <p:grpSp>
          <p:nvGrpSpPr>
            <p:cNvPr id="54297" name="Group 11"/>
            <p:cNvGrpSpPr>
              <a:grpSpLocks/>
            </p:cNvGrpSpPr>
            <p:nvPr/>
          </p:nvGrpSpPr>
          <p:grpSpPr bwMode="auto">
            <a:xfrm>
              <a:off x="3649" y="1344"/>
              <a:ext cx="1632" cy="577"/>
              <a:chOff x="3649" y="1344"/>
              <a:chExt cx="1632" cy="577"/>
            </a:xfrm>
          </p:grpSpPr>
          <p:sp>
            <p:nvSpPr>
              <p:cNvPr id="54299" name="Oval 12"/>
              <p:cNvSpPr>
                <a:spLocks noChangeArrowheads="1"/>
              </p:cNvSpPr>
              <p:nvPr/>
            </p:nvSpPr>
            <p:spPr bwMode="auto">
              <a:xfrm>
                <a:off x="3649" y="1344"/>
                <a:ext cx="1632" cy="576"/>
              </a:xfrm>
              <a:prstGeom prst="ellipse">
                <a:avLst/>
              </a:prstGeom>
              <a:gradFill rotWithShape="0">
                <a:gsLst>
                  <a:gs pos="0">
                    <a:srgbClr val="CC6600"/>
                  </a:gs>
                  <a:gs pos="100000">
                    <a:srgbClr val="5E2F00"/>
                  </a:gs>
                </a:gsLst>
                <a:path path="shape">
                  <a:fillToRect l="50000" t="50000" r="50000" b="50000"/>
                </a:path>
              </a:gradFill>
              <a:ln w="3175">
                <a:solidFill>
                  <a:srgbClr val="99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fontAlgn="base">
                  <a:lnSpc>
                    <a:spcPct val="100000"/>
                  </a:lnSpc>
                </a:pPr>
                <a:endParaRPr kumimoji="1" lang="zh-CN" altLang="zh-CN" sz="320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300" name="Line 13"/>
              <p:cNvSpPr>
                <a:spLocks noChangeShapeType="1"/>
              </p:cNvSpPr>
              <p:nvPr/>
            </p:nvSpPr>
            <p:spPr bwMode="auto">
              <a:xfrm>
                <a:off x="3649" y="1632"/>
                <a:ext cx="1632" cy="0"/>
              </a:xfrm>
              <a:prstGeom prst="line">
                <a:avLst/>
              </a:prstGeom>
              <a:noFill/>
              <a:ln w="19050">
                <a:solidFill>
                  <a:srgbClr val="CC99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54301" name="Group 14"/>
              <p:cNvGrpSpPr>
                <a:grpSpLocks/>
              </p:cNvGrpSpPr>
              <p:nvPr/>
            </p:nvGrpSpPr>
            <p:grpSpPr bwMode="auto">
              <a:xfrm>
                <a:off x="4288" y="1344"/>
                <a:ext cx="320" cy="577"/>
                <a:chOff x="4232" y="2976"/>
                <a:chExt cx="320" cy="577"/>
              </a:xfrm>
            </p:grpSpPr>
            <p:sp>
              <p:nvSpPr>
                <p:cNvPr id="54302" name="Arc 15"/>
                <p:cNvSpPr>
                  <a:spLocks/>
                </p:cNvSpPr>
                <p:nvPr/>
              </p:nvSpPr>
              <p:spPr bwMode="auto">
                <a:xfrm>
                  <a:off x="4368" y="2976"/>
                  <a:ext cx="184" cy="577"/>
                </a:xfrm>
                <a:custGeom>
                  <a:avLst/>
                  <a:gdLst>
                    <a:gd name="T0" fmla="*/ 0 w 27409"/>
                    <a:gd name="T1" fmla="*/ 0 h 43200"/>
                    <a:gd name="T2" fmla="*/ 0 w 27409"/>
                    <a:gd name="T3" fmla="*/ 0 h 43200"/>
                    <a:gd name="T4" fmla="*/ 0 w 27409"/>
                    <a:gd name="T5" fmla="*/ 0 h 432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7409" h="43200" fill="none" extrusionOk="0">
                      <a:moveTo>
                        <a:pt x="5808" y="0"/>
                      </a:moveTo>
                      <a:cubicBezTo>
                        <a:pt x="17738" y="0"/>
                        <a:pt x="27409" y="9670"/>
                        <a:pt x="27409" y="21600"/>
                      </a:cubicBezTo>
                      <a:cubicBezTo>
                        <a:pt x="27409" y="33529"/>
                        <a:pt x="17738" y="43200"/>
                        <a:pt x="5809" y="43200"/>
                      </a:cubicBezTo>
                      <a:cubicBezTo>
                        <a:pt x="3845" y="43200"/>
                        <a:pt x="1891" y="42932"/>
                        <a:pt x="-1" y="42404"/>
                      </a:cubicBezTo>
                    </a:path>
                    <a:path w="27409" h="43200" stroke="0" extrusionOk="0">
                      <a:moveTo>
                        <a:pt x="5808" y="0"/>
                      </a:moveTo>
                      <a:cubicBezTo>
                        <a:pt x="17738" y="0"/>
                        <a:pt x="27409" y="9670"/>
                        <a:pt x="27409" y="21600"/>
                      </a:cubicBezTo>
                      <a:cubicBezTo>
                        <a:pt x="27409" y="33529"/>
                        <a:pt x="17738" y="43200"/>
                        <a:pt x="5809" y="43200"/>
                      </a:cubicBezTo>
                      <a:cubicBezTo>
                        <a:pt x="3845" y="43200"/>
                        <a:pt x="1891" y="42932"/>
                        <a:pt x="-1" y="42404"/>
                      </a:cubicBezTo>
                      <a:lnTo>
                        <a:pt x="5809" y="21600"/>
                      </a:lnTo>
                      <a:lnTo>
                        <a:pt x="5808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FF66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4303" name="Arc 16"/>
                <p:cNvSpPr>
                  <a:spLocks/>
                </p:cNvSpPr>
                <p:nvPr/>
              </p:nvSpPr>
              <p:spPr bwMode="auto">
                <a:xfrm rot="10800000">
                  <a:off x="4232" y="2976"/>
                  <a:ext cx="184" cy="577"/>
                </a:xfrm>
                <a:custGeom>
                  <a:avLst/>
                  <a:gdLst>
                    <a:gd name="T0" fmla="*/ 0 w 27409"/>
                    <a:gd name="T1" fmla="*/ 0 h 43200"/>
                    <a:gd name="T2" fmla="*/ 0 w 27409"/>
                    <a:gd name="T3" fmla="*/ 0 h 43200"/>
                    <a:gd name="T4" fmla="*/ 0 w 27409"/>
                    <a:gd name="T5" fmla="*/ 0 h 432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7409" h="43200" fill="none" extrusionOk="0">
                      <a:moveTo>
                        <a:pt x="5808" y="0"/>
                      </a:moveTo>
                      <a:cubicBezTo>
                        <a:pt x="17738" y="0"/>
                        <a:pt x="27409" y="9670"/>
                        <a:pt x="27409" y="21600"/>
                      </a:cubicBezTo>
                      <a:cubicBezTo>
                        <a:pt x="27409" y="33529"/>
                        <a:pt x="17738" y="43200"/>
                        <a:pt x="5809" y="43200"/>
                      </a:cubicBezTo>
                      <a:cubicBezTo>
                        <a:pt x="3845" y="43200"/>
                        <a:pt x="1891" y="42932"/>
                        <a:pt x="-1" y="42404"/>
                      </a:cubicBezTo>
                    </a:path>
                    <a:path w="27409" h="43200" stroke="0" extrusionOk="0">
                      <a:moveTo>
                        <a:pt x="5808" y="0"/>
                      </a:moveTo>
                      <a:cubicBezTo>
                        <a:pt x="17738" y="0"/>
                        <a:pt x="27409" y="9670"/>
                        <a:pt x="27409" y="21600"/>
                      </a:cubicBezTo>
                      <a:cubicBezTo>
                        <a:pt x="27409" y="33529"/>
                        <a:pt x="17738" y="43200"/>
                        <a:pt x="5809" y="43200"/>
                      </a:cubicBezTo>
                      <a:cubicBezTo>
                        <a:pt x="3845" y="43200"/>
                        <a:pt x="1891" y="42932"/>
                        <a:pt x="-1" y="42404"/>
                      </a:cubicBezTo>
                      <a:lnTo>
                        <a:pt x="5809" y="21600"/>
                      </a:lnTo>
                      <a:lnTo>
                        <a:pt x="5808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FF66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54298" name="Line 17"/>
            <p:cNvSpPr>
              <a:spLocks noChangeShapeType="1"/>
            </p:cNvSpPr>
            <p:nvPr/>
          </p:nvSpPr>
          <p:spPr bwMode="auto">
            <a:xfrm>
              <a:off x="4465" y="1344"/>
              <a:ext cx="0" cy="576"/>
            </a:xfrm>
            <a:prstGeom prst="line">
              <a:avLst/>
            </a:prstGeom>
            <a:noFill/>
            <a:ln w="12700">
              <a:solidFill>
                <a:srgbClr val="CC99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427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514350"/>
            <a:ext cx="29718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13.</a:t>
            </a:r>
            <a:r>
              <a:rPr lang="en-US" altLang="zh-CN" sz="2800" smtClean="0">
                <a:ea typeface="楷体_GB2312" pitchFamily="49" charset="-122"/>
              </a:rPr>
              <a:t>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计算由椭圆</a:t>
            </a:r>
            <a:endParaRPr lang="zh-CN" altLang="en-US" sz="2800" smtClean="0">
              <a:ea typeface="楷体_GB2312" pitchFamily="49" charset="-122"/>
            </a:endParaRPr>
          </a:p>
        </p:txBody>
      </p:sp>
      <p:graphicFrame>
        <p:nvGraphicFramePr>
          <p:cNvPr id="54277" name="Object 19"/>
          <p:cNvGraphicFramePr>
            <a:graphicFrameLocks noChangeAspect="1"/>
          </p:cNvGraphicFramePr>
          <p:nvPr/>
        </p:nvGraphicFramePr>
        <p:xfrm>
          <a:off x="3352800" y="254000"/>
          <a:ext cx="16891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1" name="Equation" r:id="rId11" imgW="1628859" imgH="904801" progId="Equation.3">
                  <p:embed/>
                </p:oleObj>
              </mc:Choice>
              <mc:Fallback>
                <p:oleObj name="Equation" r:id="rId11" imgW="1628859" imgH="904801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54000"/>
                        <a:ext cx="16891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8" name="Text Box 20"/>
          <p:cNvSpPr txBox="1">
            <a:spLocks noChangeArrowheads="1"/>
          </p:cNvSpPr>
          <p:nvPr/>
        </p:nvSpPr>
        <p:spPr bwMode="auto">
          <a:xfrm>
            <a:off x="5041900" y="514350"/>
            <a:ext cx="381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所围图形绕 </a:t>
            </a:r>
            <a:r>
              <a:rPr kumimoji="1" lang="en-US" altLang="zh-CN" i="1"/>
              <a:t>x</a:t>
            </a:r>
            <a:r>
              <a:rPr kumimoji="1" lang="en-US" altLang="zh-CN"/>
              <a:t> </a:t>
            </a:r>
            <a:r>
              <a:rPr kumimoji="1" lang="zh-CN" altLang="en-US"/>
              <a:t>轴旋转而</a:t>
            </a:r>
          </a:p>
        </p:txBody>
      </p:sp>
      <p:sp>
        <p:nvSpPr>
          <p:cNvPr id="54279" name="Text Box 21"/>
          <p:cNvSpPr txBox="1">
            <a:spLocks noChangeArrowheads="1"/>
          </p:cNvSpPr>
          <p:nvPr/>
        </p:nvSpPr>
        <p:spPr bwMode="auto">
          <a:xfrm>
            <a:off x="152400" y="1219200"/>
            <a:ext cx="556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成的椭球体的体积</a:t>
            </a:r>
            <a:r>
              <a:rPr kumimoji="1" lang="en-US" altLang="zh-CN"/>
              <a:t>. </a:t>
            </a:r>
            <a:endParaRPr kumimoji="1" lang="en-US" altLang="zh-CN" sz="2400">
              <a:solidFill>
                <a:schemeClr val="accent2"/>
              </a:solidFill>
            </a:endParaRPr>
          </a:p>
        </p:txBody>
      </p:sp>
      <p:sp>
        <p:nvSpPr>
          <p:cNvPr id="175126" name="Text Box 22"/>
          <p:cNvSpPr txBox="1">
            <a:spLocks noChangeArrowheads="1"/>
          </p:cNvSpPr>
          <p:nvPr/>
        </p:nvSpPr>
        <p:spPr bwMode="auto">
          <a:xfrm>
            <a:off x="539750" y="1814513"/>
            <a:ext cx="47942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解</a:t>
            </a:r>
            <a:r>
              <a:rPr kumimoji="1" lang="en-US" altLang="zh-CN" b="1">
                <a:solidFill>
                  <a:schemeClr val="tx2"/>
                </a:solidFill>
              </a:rPr>
              <a:t>: </a:t>
            </a:r>
            <a:r>
              <a:rPr kumimoji="1" lang="zh-CN" altLang="en-US" b="1">
                <a:solidFill>
                  <a:schemeClr val="tx2"/>
                </a:solidFill>
              </a:rPr>
              <a:t>方法</a:t>
            </a:r>
            <a:r>
              <a:rPr kumimoji="1" lang="en-US" altLang="zh-CN" b="1">
                <a:solidFill>
                  <a:schemeClr val="tx2"/>
                </a:solidFill>
              </a:rPr>
              <a:t>1 </a:t>
            </a:r>
            <a:r>
              <a:rPr kumimoji="1" lang="en-US" altLang="zh-CN">
                <a:solidFill>
                  <a:schemeClr val="tx2"/>
                </a:solidFill>
              </a:rPr>
              <a:t> </a:t>
            </a:r>
            <a:r>
              <a:rPr kumimoji="1" lang="zh-CN" altLang="en-US"/>
              <a:t>利用直角坐标方程</a:t>
            </a:r>
            <a:endParaRPr kumimoji="1" lang="zh-CN" altLang="en-US">
              <a:solidFill>
                <a:schemeClr val="tx2"/>
              </a:solidFill>
            </a:endParaRPr>
          </a:p>
        </p:txBody>
      </p:sp>
      <p:graphicFrame>
        <p:nvGraphicFramePr>
          <p:cNvPr id="175127" name="Object 23"/>
          <p:cNvGraphicFramePr>
            <a:graphicFrameLocks noChangeAspect="1"/>
          </p:cNvGraphicFramePr>
          <p:nvPr/>
        </p:nvGraphicFramePr>
        <p:xfrm>
          <a:off x="1422400" y="2347913"/>
          <a:ext cx="43688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2" name="Equation" r:id="rId13" imgW="4314853" imgH="790612" progId="Equation.3">
                  <p:embed/>
                </p:oleObj>
              </mc:Choice>
              <mc:Fallback>
                <p:oleObj name="Equation" r:id="rId13" imgW="4314853" imgH="790612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400" y="2347913"/>
                        <a:ext cx="43688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28" name="Text Box 24"/>
          <p:cNvSpPr txBox="1">
            <a:spLocks noChangeArrowheads="1"/>
          </p:cNvSpPr>
          <p:nvPr/>
        </p:nvSpPr>
        <p:spPr bwMode="auto">
          <a:xfrm>
            <a:off x="228600" y="3363913"/>
            <a:ext cx="83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则</a:t>
            </a:r>
          </a:p>
        </p:txBody>
      </p:sp>
      <p:graphicFrame>
        <p:nvGraphicFramePr>
          <p:cNvPr id="175129" name="Object 25"/>
          <p:cNvGraphicFramePr>
            <a:graphicFrameLocks noChangeAspect="1"/>
          </p:cNvGraphicFramePr>
          <p:nvPr/>
        </p:nvGraphicFramePr>
        <p:xfrm>
          <a:off x="1689100" y="3962400"/>
          <a:ext cx="34544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3" name="Equation" r:id="rId15" imgW="3400564" imgH="942975" progId="Equation.3">
                  <p:embed/>
                </p:oleObj>
              </mc:Choice>
              <mc:Fallback>
                <p:oleObj name="Equation" r:id="rId15" imgW="3400564" imgH="942975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100" y="3962400"/>
                        <a:ext cx="34544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30" name="Text Box 26"/>
          <p:cNvSpPr txBox="1">
            <a:spLocks noChangeArrowheads="1"/>
          </p:cNvSpPr>
          <p:nvPr/>
        </p:nvSpPr>
        <p:spPr bwMode="auto">
          <a:xfrm>
            <a:off x="6227763" y="31877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2400">
                <a:solidFill>
                  <a:schemeClr val="accent2"/>
                </a:solidFill>
              </a:rPr>
              <a:t>(</a:t>
            </a:r>
            <a:r>
              <a:rPr kumimoji="1" lang="zh-CN" altLang="en-US" sz="2400">
                <a:solidFill>
                  <a:schemeClr val="accent2"/>
                </a:solidFill>
              </a:rPr>
              <a:t>利用对称性</a:t>
            </a:r>
            <a:r>
              <a:rPr kumimoji="1" lang="en-US" altLang="zh-CN" sz="2400">
                <a:solidFill>
                  <a:schemeClr val="accent2"/>
                </a:solidFill>
              </a:rPr>
              <a:t>)</a:t>
            </a:r>
          </a:p>
        </p:txBody>
      </p:sp>
      <p:graphicFrame>
        <p:nvGraphicFramePr>
          <p:cNvPr id="175131" name="Object 27"/>
          <p:cNvGraphicFramePr>
            <a:graphicFrameLocks noChangeAspect="1"/>
          </p:cNvGraphicFramePr>
          <p:nvPr/>
        </p:nvGraphicFramePr>
        <p:xfrm>
          <a:off x="1625600" y="4972050"/>
          <a:ext cx="33147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4" name="Equation" r:id="rId17" imgW="3257717" imgH="1047787" progId="Equation.3">
                  <p:embed/>
                </p:oleObj>
              </mc:Choice>
              <mc:Fallback>
                <p:oleObj name="Equation" r:id="rId17" imgW="3257717" imgH="1047787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600" y="4972050"/>
                        <a:ext cx="331470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32" name="Object 28"/>
          <p:cNvGraphicFramePr>
            <a:graphicFrameLocks noChangeAspect="1"/>
          </p:cNvGraphicFramePr>
          <p:nvPr/>
        </p:nvGraphicFramePr>
        <p:xfrm>
          <a:off x="4876800" y="5062538"/>
          <a:ext cx="228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5" name="Equation" r:id="rId19" imgW="171617" imgH="857250" progId="Equation.3">
                  <p:embed/>
                </p:oleObj>
              </mc:Choice>
              <mc:Fallback>
                <p:oleObj name="Equation" r:id="rId19" imgW="171617" imgH="85725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062538"/>
                        <a:ext cx="228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33" name="Object 29"/>
          <p:cNvGraphicFramePr>
            <a:graphicFrameLocks noChangeAspect="1"/>
          </p:cNvGraphicFramePr>
          <p:nvPr/>
        </p:nvGraphicFramePr>
        <p:xfrm>
          <a:off x="5264150" y="5105400"/>
          <a:ext cx="13589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6" name="Equation" r:id="rId21" imgW="1305027" imgH="790612" progId="Equation.3">
                  <p:embed/>
                </p:oleObj>
              </mc:Choice>
              <mc:Fallback>
                <p:oleObj name="Equation" r:id="rId21" imgW="1305027" imgH="790612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4150" y="5105400"/>
                        <a:ext cx="13589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34" name="Object 30"/>
          <p:cNvGraphicFramePr>
            <a:graphicFrameLocks noChangeAspect="1"/>
          </p:cNvGraphicFramePr>
          <p:nvPr/>
        </p:nvGraphicFramePr>
        <p:xfrm>
          <a:off x="6781800" y="2316163"/>
          <a:ext cx="3016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7" name="Equation" r:id="rId23" imgW="247557" imgH="257175" progId="Equation.3">
                  <p:embed/>
                </p:oleObj>
              </mc:Choice>
              <mc:Fallback>
                <p:oleObj name="Equation" r:id="rId23" imgW="247557" imgH="257175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2316163"/>
                        <a:ext cx="3016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35" name="Object 31"/>
          <p:cNvGraphicFramePr>
            <a:graphicFrameLocks noChangeAspect="1"/>
          </p:cNvGraphicFramePr>
          <p:nvPr/>
        </p:nvGraphicFramePr>
        <p:xfrm>
          <a:off x="1358900" y="3236913"/>
          <a:ext cx="13081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8" name="Equation" r:id="rId25" imgW="1247821" imgH="743062" progId="Equation.3">
                  <p:embed/>
                </p:oleObj>
              </mc:Choice>
              <mc:Fallback>
                <p:oleObj name="Equation" r:id="rId25" imgW="1247821" imgH="743062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8900" y="3236913"/>
                        <a:ext cx="13081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36" name="Object 32"/>
          <p:cNvGraphicFramePr>
            <a:graphicFrameLocks noChangeAspect="1"/>
          </p:cNvGraphicFramePr>
          <p:nvPr/>
        </p:nvGraphicFramePr>
        <p:xfrm>
          <a:off x="2597150" y="3332163"/>
          <a:ext cx="10922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9" name="Equation" r:id="rId27" imgW="1038067" imgH="466799" progId="Equation.3">
                  <p:embed/>
                </p:oleObj>
              </mc:Choice>
              <mc:Fallback>
                <p:oleObj name="Equation" r:id="rId27" imgW="1038067" imgH="466799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7150" y="3332163"/>
                        <a:ext cx="10922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5144" name="Group 40"/>
          <p:cNvGrpSpPr>
            <a:grpSpLocks/>
          </p:cNvGrpSpPr>
          <p:nvPr/>
        </p:nvGrpSpPr>
        <p:grpSpPr bwMode="auto">
          <a:xfrm>
            <a:off x="7524750" y="1908175"/>
            <a:ext cx="342900" cy="801688"/>
            <a:chOff x="4740" y="2381"/>
            <a:chExt cx="216" cy="505"/>
          </a:xfrm>
        </p:grpSpPr>
        <p:sp>
          <p:nvSpPr>
            <p:cNvPr id="54293" name="Line 38"/>
            <p:cNvSpPr>
              <a:spLocks noChangeShapeType="1"/>
            </p:cNvSpPr>
            <p:nvPr/>
          </p:nvSpPr>
          <p:spPr bwMode="auto">
            <a:xfrm>
              <a:off x="4848" y="2597"/>
              <a:ext cx="0" cy="34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4294" name="Object 39"/>
            <p:cNvGraphicFramePr>
              <a:graphicFrameLocks noChangeAspect="1"/>
            </p:cNvGraphicFramePr>
            <p:nvPr/>
          </p:nvGraphicFramePr>
          <p:xfrm>
            <a:off x="4783" y="2614"/>
            <a:ext cx="142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80" name="Equation" r:id="rId29" imgW="171617" imgH="180826" progId="Equation.DSMT4">
                    <p:embed/>
                  </p:oleObj>
                </mc:Choice>
                <mc:Fallback>
                  <p:oleObj name="Equation" r:id="rId29" imgW="171617" imgH="180826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3" y="2614"/>
                          <a:ext cx="142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295" name="Arc 35"/>
            <p:cNvSpPr>
              <a:spLocks/>
            </p:cNvSpPr>
            <p:nvPr/>
          </p:nvSpPr>
          <p:spPr bwMode="auto">
            <a:xfrm rot="10800000">
              <a:off x="4740" y="2381"/>
              <a:ext cx="108" cy="505"/>
            </a:xfrm>
            <a:custGeom>
              <a:avLst/>
              <a:gdLst>
                <a:gd name="T0" fmla="*/ 0 w 21600"/>
                <a:gd name="T1" fmla="*/ 0 h 42756"/>
                <a:gd name="T2" fmla="*/ 0 w 21600"/>
                <a:gd name="T3" fmla="*/ 0 h 42756"/>
                <a:gd name="T4" fmla="*/ 0 w 21600"/>
                <a:gd name="T5" fmla="*/ 0 h 427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2756" fill="none" extrusionOk="0">
                  <a:moveTo>
                    <a:pt x="375" y="0"/>
                  </a:moveTo>
                  <a:cubicBezTo>
                    <a:pt x="12156" y="205"/>
                    <a:pt x="21600" y="9814"/>
                    <a:pt x="21600" y="21597"/>
                  </a:cubicBezTo>
                  <a:cubicBezTo>
                    <a:pt x="21600" y="31853"/>
                    <a:pt x="14387" y="40695"/>
                    <a:pt x="4341" y="42756"/>
                  </a:cubicBezTo>
                </a:path>
                <a:path w="21600" h="42756" stroke="0" extrusionOk="0">
                  <a:moveTo>
                    <a:pt x="375" y="0"/>
                  </a:moveTo>
                  <a:cubicBezTo>
                    <a:pt x="12156" y="205"/>
                    <a:pt x="21600" y="9814"/>
                    <a:pt x="21600" y="21597"/>
                  </a:cubicBezTo>
                  <a:cubicBezTo>
                    <a:pt x="21600" y="31853"/>
                    <a:pt x="14387" y="40695"/>
                    <a:pt x="4341" y="42756"/>
                  </a:cubicBezTo>
                  <a:lnTo>
                    <a:pt x="0" y="21597"/>
                  </a:lnTo>
                  <a:lnTo>
                    <a:pt x="375" y="0"/>
                  </a:lnTo>
                  <a:close/>
                </a:path>
              </a:pathLst>
            </a:cu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96" name="Arc 36"/>
            <p:cNvSpPr>
              <a:spLocks/>
            </p:cNvSpPr>
            <p:nvPr/>
          </p:nvSpPr>
          <p:spPr bwMode="auto">
            <a:xfrm rot="10800000" flipH="1">
              <a:off x="4848" y="2381"/>
              <a:ext cx="108" cy="505"/>
            </a:xfrm>
            <a:custGeom>
              <a:avLst/>
              <a:gdLst>
                <a:gd name="T0" fmla="*/ 0 w 21600"/>
                <a:gd name="T1" fmla="*/ 0 h 42756"/>
                <a:gd name="T2" fmla="*/ 0 w 21600"/>
                <a:gd name="T3" fmla="*/ 0 h 42756"/>
                <a:gd name="T4" fmla="*/ 0 w 21600"/>
                <a:gd name="T5" fmla="*/ 0 h 427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2756" fill="none" extrusionOk="0">
                  <a:moveTo>
                    <a:pt x="375" y="0"/>
                  </a:moveTo>
                  <a:cubicBezTo>
                    <a:pt x="12156" y="205"/>
                    <a:pt x="21600" y="9814"/>
                    <a:pt x="21600" y="21597"/>
                  </a:cubicBezTo>
                  <a:cubicBezTo>
                    <a:pt x="21600" y="31853"/>
                    <a:pt x="14387" y="40695"/>
                    <a:pt x="4341" y="42756"/>
                  </a:cubicBezTo>
                </a:path>
                <a:path w="21600" h="42756" stroke="0" extrusionOk="0">
                  <a:moveTo>
                    <a:pt x="375" y="0"/>
                  </a:moveTo>
                  <a:cubicBezTo>
                    <a:pt x="12156" y="205"/>
                    <a:pt x="21600" y="9814"/>
                    <a:pt x="21600" y="21597"/>
                  </a:cubicBezTo>
                  <a:cubicBezTo>
                    <a:pt x="21600" y="31853"/>
                    <a:pt x="14387" y="40695"/>
                    <a:pt x="4341" y="42756"/>
                  </a:cubicBezTo>
                  <a:lnTo>
                    <a:pt x="0" y="21597"/>
                  </a:lnTo>
                  <a:lnTo>
                    <a:pt x="375" y="0"/>
                  </a:lnTo>
                  <a:close/>
                </a:path>
              </a:pathLst>
            </a:custGeom>
            <a:noFill/>
            <a:ln w="12700">
              <a:solidFill>
                <a:srgbClr val="FFFF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9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5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5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7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26" grpId="0" autoUpdateAnimBg="0"/>
      <p:bldP spid="175128" grpId="0" autoUpdateAnimBg="0"/>
      <p:bldP spid="175130" grpId="0" autoUpdateAnimBg="0"/>
      <p:bldP spid="39" grpId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533400"/>
            <a:ext cx="49530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方法</a:t>
            </a:r>
            <a:r>
              <a:rPr lang="en-US" altLang="zh-CN" sz="2800" b="1" smtClean="0">
                <a:ea typeface="楷体_GB2312" pitchFamily="49" charset="-122"/>
              </a:rPr>
              <a:t>2</a:t>
            </a:r>
            <a:r>
              <a:rPr lang="en-US" altLang="zh-CN" sz="2800" smtClean="0">
                <a:ea typeface="楷体_GB2312" pitchFamily="49" charset="-122"/>
              </a:rPr>
              <a:t> </a:t>
            </a:r>
            <a:r>
              <a:rPr lang="en-US" altLang="zh-CN" sz="2800" b="1" smtClean="0">
                <a:ea typeface="楷体_GB2312" pitchFamily="49" charset="-122"/>
              </a:rPr>
              <a:t> 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利用椭圆参数方程</a:t>
            </a:r>
            <a:endParaRPr lang="zh-CN" altLang="en-US" sz="2800" smtClean="0">
              <a:ea typeface="楷体_GB2312" pitchFamily="49" charset="-122"/>
            </a:endParaRPr>
          </a:p>
        </p:txBody>
      </p:sp>
      <p:graphicFrame>
        <p:nvGraphicFramePr>
          <p:cNvPr id="176131" name="Object 3"/>
          <p:cNvGraphicFramePr>
            <a:graphicFrameLocks noChangeAspect="1"/>
          </p:cNvGraphicFramePr>
          <p:nvPr/>
        </p:nvGraphicFramePr>
        <p:xfrm>
          <a:off x="2438400" y="1143000"/>
          <a:ext cx="16637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94" name="Equation" r:id="rId3" imgW="1609790" imgH="942975" progId="Equation.3">
                  <p:embed/>
                </p:oleObj>
              </mc:Choice>
              <mc:Fallback>
                <p:oleObj name="Equation" r:id="rId3" imgW="1609790" imgH="94297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143000"/>
                        <a:ext cx="16637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32" name="Text Box 4"/>
          <p:cNvSpPr txBox="1">
            <a:spLocks noChangeArrowheads="1"/>
          </p:cNvSpPr>
          <p:nvPr/>
        </p:nvSpPr>
        <p:spPr bwMode="auto">
          <a:xfrm>
            <a:off x="1143000" y="2376488"/>
            <a:ext cx="83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则</a:t>
            </a:r>
          </a:p>
        </p:txBody>
      </p:sp>
      <p:graphicFrame>
        <p:nvGraphicFramePr>
          <p:cNvPr id="176133" name="Object 5"/>
          <p:cNvGraphicFramePr>
            <a:graphicFrameLocks noChangeAspect="1"/>
          </p:cNvGraphicFramePr>
          <p:nvPr/>
        </p:nvGraphicFramePr>
        <p:xfrm>
          <a:off x="1968500" y="2273300"/>
          <a:ext cx="22225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95" name="Equation" r:id="rId5" imgW="2162110" imgH="743062" progId="Equation.3">
                  <p:embed/>
                </p:oleObj>
              </mc:Choice>
              <mc:Fallback>
                <p:oleObj name="Equation" r:id="rId5" imgW="2162110" imgH="74306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500" y="2273300"/>
                        <a:ext cx="22225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34" name="Object 6"/>
          <p:cNvGraphicFramePr>
            <a:graphicFrameLocks noChangeAspect="1"/>
          </p:cNvGraphicFramePr>
          <p:nvPr/>
        </p:nvGraphicFramePr>
        <p:xfrm>
          <a:off x="4305300" y="2260600"/>
          <a:ext cx="30099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96" name="Equation" r:id="rId7" imgW="2952620" imgH="771525" progId="Equation.3">
                  <p:embed/>
                </p:oleObj>
              </mc:Choice>
              <mc:Fallback>
                <p:oleObj name="Equation" r:id="rId7" imgW="2952620" imgH="77152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5300" y="2260600"/>
                        <a:ext cx="30099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35" name="Object 7"/>
          <p:cNvGraphicFramePr>
            <a:graphicFrameLocks noChangeAspect="1"/>
          </p:cNvGraphicFramePr>
          <p:nvPr/>
        </p:nvGraphicFramePr>
        <p:xfrm>
          <a:off x="2273300" y="3194050"/>
          <a:ext cx="13335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97" name="Equation" r:id="rId9" imgW="1276257" imgH="466799" progId="Equation.3">
                  <p:embed/>
                </p:oleObj>
              </mc:Choice>
              <mc:Fallback>
                <p:oleObj name="Equation" r:id="rId9" imgW="1276257" imgH="466799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3300" y="3194050"/>
                        <a:ext cx="13335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36" name="Object 8"/>
          <p:cNvGraphicFramePr>
            <a:graphicFrameLocks noChangeAspect="1"/>
          </p:cNvGraphicFramePr>
          <p:nvPr/>
        </p:nvGraphicFramePr>
        <p:xfrm>
          <a:off x="3657600" y="3082925"/>
          <a:ext cx="3683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98" name="Equation" r:id="rId11" imgW="314464" imgH="790612" progId="Equation.3">
                  <p:embed/>
                </p:oleObj>
              </mc:Choice>
              <mc:Fallback>
                <p:oleObj name="Equation" r:id="rId11" imgW="314464" imgH="79061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082925"/>
                        <a:ext cx="3683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37" name="Object 9"/>
          <p:cNvGraphicFramePr>
            <a:graphicFrameLocks noChangeAspect="1"/>
          </p:cNvGraphicFramePr>
          <p:nvPr/>
        </p:nvGraphicFramePr>
        <p:xfrm>
          <a:off x="2292350" y="3962400"/>
          <a:ext cx="13589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99" name="Equation" r:id="rId13" imgW="1305027" imgH="790612" progId="Equation.3">
                  <p:embed/>
                </p:oleObj>
              </mc:Choice>
              <mc:Fallback>
                <p:oleObj name="Equation" r:id="rId13" imgW="1305027" imgH="790612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3962400"/>
                        <a:ext cx="13589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38" name="Object 10"/>
          <p:cNvGraphicFramePr>
            <a:graphicFrameLocks noChangeAspect="1"/>
          </p:cNvGraphicFramePr>
          <p:nvPr/>
        </p:nvGraphicFramePr>
        <p:xfrm>
          <a:off x="4114800" y="3317875"/>
          <a:ext cx="279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0" name="Equation" r:id="rId15" imgW="219121" imgH="247799" progId="Equation.3">
                  <p:embed/>
                </p:oleObj>
              </mc:Choice>
              <mc:Fallback>
                <p:oleObj name="Equation" r:id="rId15" imgW="219121" imgH="24779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17875"/>
                        <a:ext cx="2794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39" name="Object 11"/>
          <p:cNvGraphicFramePr>
            <a:graphicFrameLocks noChangeAspect="1"/>
          </p:cNvGraphicFramePr>
          <p:nvPr/>
        </p:nvGraphicFramePr>
        <p:xfrm>
          <a:off x="5295900" y="2116138"/>
          <a:ext cx="190500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1" name="Equation" r:id="rId17" imgW="142847" imgH="1009613" progId="Equation.3">
                  <p:embed/>
                </p:oleObj>
              </mc:Choice>
              <mc:Fallback>
                <p:oleObj name="Equation" r:id="rId17" imgW="142847" imgH="1009613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5900" y="2116138"/>
                        <a:ext cx="190500" cy="1017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40" name="Text Box 12"/>
          <p:cNvSpPr txBox="1">
            <a:spLocks noChangeArrowheads="1"/>
          </p:cNvSpPr>
          <p:nvPr/>
        </p:nvSpPr>
        <p:spPr bwMode="auto">
          <a:xfrm>
            <a:off x="493713" y="5087938"/>
            <a:ext cx="69992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特别当</a:t>
            </a:r>
            <a:r>
              <a:rPr kumimoji="1" lang="en-US" altLang="zh-CN" i="1">
                <a:solidFill>
                  <a:schemeClr val="tx2"/>
                </a:solidFill>
              </a:rPr>
              <a:t>a </a:t>
            </a:r>
            <a:r>
              <a:rPr kumimoji="1" lang="en-US" altLang="zh-CN">
                <a:solidFill>
                  <a:schemeClr val="tx2"/>
                </a:solidFill>
              </a:rPr>
              <a:t>= </a:t>
            </a:r>
            <a:r>
              <a:rPr kumimoji="1" lang="en-US" altLang="zh-CN" i="1">
                <a:solidFill>
                  <a:schemeClr val="tx2"/>
                </a:solidFill>
              </a:rPr>
              <a:t>b</a:t>
            </a:r>
            <a:r>
              <a:rPr kumimoji="1" lang="en-US" altLang="zh-CN"/>
              <a:t> </a:t>
            </a:r>
            <a:r>
              <a:rPr kumimoji="1" lang="zh-CN" altLang="en-US"/>
              <a:t>时</a:t>
            </a:r>
            <a:r>
              <a:rPr kumimoji="1" lang="en-US" altLang="zh-CN"/>
              <a:t>,  </a:t>
            </a:r>
            <a:r>
              <a:rPr kumimoji="1" lang="zh-CN" altLang="en-US"/>
              <a:t>就得半径为</a:t>
            </a:r>
            <a:r>
              <a:rPr kumimoji="1" lang="en-US" altLang="zh-CN" i="1"/>
              <a:t>a </a:t>
            </a:r>
            <a:r>
              <a:rPr kumimoji="1" lang="zh-CN" altLang="en-US"/>
              <a:t>的球体的体积</a:t>
            </a:r>
            <a:endParaRPr kumimoji="1" lang="zh-CN" altLang="en-US" i="1">
              <a:solidFill>
                <a:schemeClr val="tx2"/>
              </a:solidFill>
            </a:endParaRPr>
          </a:p>
        </p:txBody>
      </p:sp>
      <p:graphicFrame>
        <p:nvGraphicFramePr>
          <p:cNvPr id="176141" name="Object 13"/>
          <p:cNvGraphicFramePr>
            <a:graphicFrameLocks noChangeAspect="1"/>
          </p:cNvGraphicFramePr>
          <p:nvPr/>
        </p:nvGraphicFramePr>
        <p:xfrm>
          <a:off x="7404100" y="4883150"/>
          <a:ext cx="965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2" name="Equation" r:id="rId19" imgW="904921" imgH="780901" progId="Equation.DSMT4">
                  <p:embed/>
                </p:oleObj>
              </mc:Choice>
              <mc:Fallback>
                <p:oleObj name="Equation" r:id="rId19" imgW="904921" imgH="780901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4100" y="4883150"/>
                        <a:ext cx="965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310" name="Group 61"/>
          <p:cNvGrpSpPr>
            <a:grpSpLocks/>
          </p:cNvGrpSpPr>
          <p:nvPr/>
        </p:nvGrpSpPr>
        <p:grpSpPr bwMode="auto">
          <a:xfrm>
            <a:off x="5580063" y="236538"/>
            <a:ext cx="3243262" cy="1752600"/>
            <a:chOff x="3515" y="149"/>
            <a:chExt cx="2043" cy="1104"/>
          </a:xfrm>
        </p:grpSpPr>
        <p:grpSp>
          <p:nvGrpSpPr>
            <p:cNvPr id="55312" name="Group 39"/>
            <p:cNvGrpSpPr>
              <a:grpSpLocks/>
            </p:cNvGrpSpPr>
            <p:nvPr/>
          </p:nvGrpSpPr>
          <p:grpSpPr bwMode="auto">
            <a:xfrm>
              <a:off x="3515" y="149"/>
              <a:ext cx="2043" cy="1104"/>
              <a:chOff x="3573" y="912"/>
              <a:chExt cx="2043" cy="1104"/>
            </a:xfrm>
          </p:grpSpPr>
          <p:graphicFrame>
            <p:nvGraphicFramePr>
              <p:cNvPr id="55327" name="Object 40"/>
              <p:cNvGraphicFramePr>
                <a:graphicFrameLocks noChangeAspect="1"/>
              </p:cNvGraphicFramePr>
              <p:nvPr/>
            </p:nvGraphicFramePr>
            <p:xfrm>
              <a:off x="5280" y="1632"/>
              <a:ext cx="144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403" name="Equation" r:id="rId21" imgW="171617" imgH="180826" progId="Equation.3">
                      <p:embed/>
                    </p:oleObj>
                  </mc:Choice>
                  <mc:Fallback>
                    <p:oleObj name="Equation" r:id="rId21" imgW="171617" imgH="180826" progId="Equation.3">
                      <p:embed/>
                      <p:pic>
                        <p:nvPicPr>
                          <p:cNvPr id="0" name="Object 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80" y="1632"/>
                            <a:ext cx="144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5328" name="Line 41"/>
              <p:cNvSpPr>
                <a:spLocks noChangeShapeType="1"/>
              </p:cNvSpPr>
              <p:nvPr/>
            </p:nvSpPr>
            <p:spPr bwMode="auto">
              <a:xfrm>
                <a:off x="3573" y="1632"/>
                <a:ext cx="199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29" name="Line 42"/>
              <p:cNvSpPr>
                <a:spLocks noChangeShapeType="1"/>
              </p:cNvSpPr>
              <p:nvPr/>
            </p:nvSpPr>
            <p:spPr bwMode="auto">
              <a:xfrm flipV="1">
                <a:off x="4464" y="912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5330" name="Object 43"/>
              <p:cNvGraphicFramePr>
                <a:graphicFrameLocks noChangeAspect="1"/>
              </p:cNvGraphicFramePr>
              <p:nvPr/>
            </p:nvGraphicFramePr>
            <p:xfrm>
              <a:off x="4264" y="952"/>
              <a:ext cx="152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404" name="Equation" r:id="rId23" imgW="180984" imgH="257175" progId="Equation.3">
                      <p:embed/>
                    </p:oleObj>
                  </mc:Choice>
                  <mc:Fallback>
                    <p:oleObj name="Equation" r:id="rId23" imgW="180984" imgH="257175" progId="Equation.3">
                      <p:embed/>
                      <p:pic>
                        <p:nvPicPr>
                          <p:cNvPr id="0" name="Object 4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64" y="952"/>
                            <a:ext cx="152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331" name="Object 44"/>
              <p:cNvGraphicFramePr>
                <a:graphicFrameLocks noChangeAspect="1"/>
              </p:cNvGraphicFramePr>
              <p:nvPr/>
            </p:nvGraphicFramePr>
            <p:xfrm>
              <a:off x="5472" y="1672"/>
              <a:ext cx="144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405" name="Equation" r:id="rId25" imgW="171617" imgH="180826" progId="Equation.3">
                      <p:embed/>
                    </p:oleObj>
                  </mc:Choice>
                  <mc:Fallback>
                    <p:oleObj name="Equation" r:id="rId25" imgW="171617" imgH="180826" progId="Equation.3">
                      <p:embed/>
                      <p:pic>
                        <p:nvPicPr>
                          <p:cNvPr id="0" name="Object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72" y="1672"/>
                            <a:ext cx="144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332" name="Object 45"/>
              <p:cNvGraphicFramePr>
                <a:graphicFrameLocks noChangeAspect="1"/>
              </p:cNvGraphicFramePr>
              <p:nvPr/>
            </p:nvGraphicFramePr>
            <p:xfrm>
              <a:off x="4520" y="1088"/>
              <a:ext cx="136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406" name="Equation" r:id="rId27" imgW="161916" imgH="276262" progId="Equation.3">
                      <p:embed/>
                    </p:oleObj>
                  </mc:Choice>
                  <mc:Fallback>
                    <p:oleObj name="Equation" r:id="rId27" imgW="161916" imgH="276262" progId="Equation.3">
                      <p:embed/>
                      <p:pic>
                        <p:nvPicPr>
                          <p:cNvPr id="0" name="Object 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20" y="1088"/>
                            <a:ext cx="136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5333" name="Oval 46"/>
              <p:cNvSpPr>
                <a:spLocks noChangeArrowheads="1"/>
              </p:cNvSpPr>
              <p:nvPr/>
            </p:nvSpPr>
            <p:spPr bwMode="auto">
              <a:xfrm>
                <a:off x="3648" y="1344"/>
                <a:ext cx="1632" cy="576"/>
              </a:xfrm>
              <a:prstGeom prst="ellips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fontAlgn="base">
                  <a:lnSpc>
                    <a:spcPct val="100000"/>
                  </a:lnSpc>
                </a:pPr>
                <a:endParaRPr kumimoji="1" lang="zh-CN" altLang="zh-CN" sz="32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55313" name="Group 47"/>
            <p:cNvGrpSpPr>
              <a:grpSpLocks/>
            </p:cNvGrpSpPr>
            <p:nvPr/>
          </p:nvGrpSpPr>
          <p:grpSpPr bwMode="auto">
            <a:xfrm>
              <a:off x="3591" y="581"/>
              <a:ext cx="1632" cy="577"/>
              <a:chOff x="3649" y="1344"/>
              <a:chExt cx="1632" cy="577"/>
            </a:xfrm>
          </p:grpSpPr>
          <p:grpSp>
            <p:nvGrpSpPr>
              <p:cNvPr id="55320" name="Group 48"/>
              <p:cNvGrpSpPr>
                <a:grpSpLocks/>
              </p:cNvGrpSpPr>
              <p:nvPr/>
            </p:nvGrpSpPr>
            <p:grpSpPr bwMode="auto">
              <a:xfrm>
                <a:off x="3649" y="1344"/>
                <a:ext cx="1632" cy="577"/>
                <a:chOff x="3649" y="1344"/>
                <a:chExt cx="1632" cy="577"/>
              </a:xfrm>
            </p:grpSpPr>
            <p:sp>
              <p:nvSpPr>
                <p:cNvPr id="55322" name="Oval 49"/>
                <p:cNvSpPr>
                  <a:spLocks noChangeArrowheads="1"/>
                </p:cNvSpPr>
                <p:nvPr/>
              </p:nvSpPr>
              <p:spPr bwMode="auto">
                <a:xfrm>
                  <a:off x="3649" y="1344"/>
                  <a:ext cx="1632" cy="5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6600"/>
                    </a:gs>
                    <a:gs pos="100000">
                      <a:srgbClr val="5E2F00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rgbClr val="99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>
                    <a:lnSpc>
                      <a:spcPct val="100000"/>
                    </a:lnSpc>
                  </a:pPr>
                  <a:endParaRPr kumimoji="1" lang="zh-CN" altLang="zh-CN" sz="32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5323" name="Line 50"/>
                <p:cNvSpPr>
                  <a:spLocks noChangeShapeType="1"/>
                </p:cNvSpPr>
                <p:nvPr/>
              </p:nvSpPr>
              <p:spPr bwMode="auto">
                <a:xfrm>
                  <a:off x="3649" y="1632"/>
                  <a:ext cx="1632" cy="0"/>
                </a:xfrm>
                <a:prstGeom prst="line">
                  <a:avLst/>
                </a:prstGeom>
                <a:noFill/>
                <a:ln w="19050">
                  <a:solidFill>
                    <a:srgbClr val="CC99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55324" name="Group 51"/>
                <p:cNvGrpSpPr>
                  <a:grpSpLocks/>
                </p:cNvGrpSpPr>
                <p:nvPr/>
              </p:nvGrpSpPr>
              <p:grpSpPr bwMode="auto">
                <a:xfrm>
                  <a:off x="4288" y="1344"/>
                  <a:ext cx="320" cy="577"/>
                  <a:chOff x="4232" y="2976"/>
                  <a:chExt cx="320" cy="577"/>
                </a:xfrm>
              </p:grpSpPr>
              <p:sp>
                <p:nvSpPr>
                  <p:cNvPr id="55325" name="Arc 52"/>
                  <p:cNvSpPr>
                    <a:spLocks/>
                  </p:cNvSpPr>
                  <p:nvPr/>
                </p:nvSpPr>
                <p:spPr bwMode="auto">
                  <a:xfrm>
                    <a:off x="4368" y="2976"/>
                    <a:ext cx="184" cy="577"/>
                  </a:xfrm>
                  <a:custGeom>
                    <a:avLst/>
                    <a:gdLst>
                      <a:gd name="T0" fmla="*/ 0 w 27409"/>
                      <a:gd name="T1" fmla="*/ 0 h 43200"/>
                      <a:gd name="T2" fmla="*/ 0 w 27409"/>
                      <a:gd name="T3" fmla="*/ 0 h 43200"/>
                      <a:gd name="T4" fmla="*/ 0 w 27409"/>
                      <a:gd name="T5" fmla="*/ 0 h 432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7409" h="43200" fill="none" extrusionOk="0">
                        <a:moveTo>
                          <a:pt x="5808" y="0"/>
                        </a:moveTo>
                        <a:cubicBezTo>
                          <a:pt x="17738" y="0"/>
                          <a:pt x="27409" y="9670"/>
                          <a:pt x="27409" y="21600"/>
                        </a:cubicBezTo>
                        <a:cubicBezTo>
                          <a:pt x="27409" y="33529"/>
                          <a:pt x="17738" y="43200"/>
                          <a:pt x="5809" y="43200"/>
                        </a:cubicBezTo>
                        <a:cubicBezTo>
                          <a:pt x="3845" y="43200"/>
                          <a:pt x="1891" y="42932"/>
                          <a:pt x="-1" y="42404"/>
                        </a:cubicBezTo>
                      </a:path>
                      <a:path w="27409" h="43200" stroke="0" extrusionOk="0">
                        <a:moveTo>
                          <a:pt x="5808" y="0"/>
                        </a:moveTo>
                        <a:cubicBezTo>
                          <a:pt x="17738" y="0"/>
                          <a:pt x="27409" y="9670"/>
                          <a:pt x="27409" y="21600"/>
                        </a:cubicBezTo>
                        <a:cubicBezTo>
                          <a:pt x="27409" y="33529"/>
                          <a:pt x="17738" y="43200"/>
                          <a:pt x="5809" y="43200"/>
                        </a:cubicBezTo>
                        <a:cubicBezTo>
                          <a:pt x="3845" y="43200"/>
                          <a:pt x="1891" y="42932"/>
                          <a:pt x="-1" y="42404"/>
                        </a:cubicBezTo>
                        <a:lnTo>
                          <a:pt x="5809" y="21600"/>
                        </a:lnTo>
                        <a:lnTo>
                          <a:pt x="5808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FF66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5326" name="Arc 53"/>
                  <p:cNvSpPr>
                    <a:spLocks/>
                  </p:cNvSpPr>
                  <p:nvPr/>
                </p:nvSpPr>
                <p:spPr bwMode="auto">
                  <a:xfrm rot="10800000">
                    <a:off x="4232" y="2976"/>
                    <a:ext cx="184" cy="577"/>
                  </a:xfrm>
                  <a:custGeom>
                    <a:avLst/>
                    <a:gdLst>
                      <a:gd name="T0" fmla="*/ 0 w 27409"/>
                      <a:gd name="T1" fmla="*/ 0 h 43200"/>
                      <a:gd name="T2" fmla="*/ 0 w 27409"/>
                      <a:gd name="T3" fmla="*/ 0 h 43200"/>
                      <a:gd name="T4" fmla="*/ 0 w 27409"/>
                      <a:gd name="T5" fmla="*/ 0 h 432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7409" h="43200" fill="none" extrusionOk="0">
                        <a:moveTo>
                          <a:pt x="5808" y="0"/>
                        </a:moveTo>
                        <a:cubicBezTo>
                          <a:pt x="17738" y="0"/>
                          <a:pt x="27409" y="9670"/>
                          <a:pt x="27409" y="21600"/>
                        </a:cubicBezTo>
                        <a:cubicBezTo>
                          <a:pt x="27409" y="33529"/>
                          <a:pt x="17738" y="43200"/>
                          <a:pt x="5809" y="43200"/>
                        </a:cubicBezTo>
                        <a:cubicBezTo>
                          <a:pt x="3845" y="43200"/>
                          <a:pt x="1891" y="42932"/>
                          <a:pt x="-1" y="42404"/>
                        </a:cubicBezTo>
                      </a:path>
                      <a:path w="27409" h="43200" stroke="0" extrusionOk="0">
                        <a:moveTo>
                          <a:pt x="5808" y="0"/>
                        </a:moveTo>
                        <a:cubicBezTo>
                          <a:pt x="17738" y="0"/>
                          <a:pt x="27409" y="9670"/>
                          <a:pt x="27409" y="21600"/>
                        </a:cubicBezTo>
                        <a:cubicBezTo>
                          <a:pt x="27409" y="33529"/>
                          <a:pt x="17738" y="43200"/>
                          <a:pt x="5809" y="43200"/>
                        </a:cubicBezTo>
                        <a:cubicBezTo>
                          <a:pt x="3845" y="43200"/>
                          <a:pt x="1891" y="42932"/>
                          <a:pt x="-1" y="42404"/>
                        </a:cubicBezTo>
                        <a:lnTo>
                          <a:pt x="5809" y="21600"/>
                        </a:lnTo>
                        <a:lnTo>
                          <a:pt x="5808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FF66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55321" name="Line 54"/>
              <p:cNvSpPr>
                <a:spLocks noChangeShapeType="1"/>
              </p:cNvSpPr>
              <p:nvPr/>
            </p:nvSpPr>
            <p:spPr bwMode="auto">
              <a:xfrm>
                <a:off x="4465" y="1344"/>
                <a:ext cx="0" cy="576"/>
              </a:xfrm>
              <a:prstGeom prst="line">
                <a:avLst/>
              </a:prstGeom>
              <a:noFill/>
              <a:ln w="12700">
                <a:solidFill>
                  <a:srgbClr val="CC99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55314" name="Object 55"/>
            <p:cNvGraphicFramePr>
              <a:graphicFrameLocks noChangeAspect="1"/>
            </p:cNvGraphicFramePr>
            <p:nvPr/>
          </p:nvGraphicFramePr>
          <p:xfrm>
            <a:off x="4214" y="870"/>
            <a:ext cx="19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07" name="Equation" r:id="rId29" imgW="247557" imgH="257175" progId="Equation.3">
                    <p:embed/>
                  </p:oleObj>
                </mc:Choice>
                <mc:Fallback>
                  <p:oleObj name="Equation" r:id="rId29" imgW="247557" imgH="257175" progId="Equation.3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4" y="870"/>
                          <a:ext cx="190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5315" name="Group 56"/>
            <p:cNvGrpSpPr>
              <a:grpSpLocks/>
            </p:cNvGrpSpPr>
            <p:nvPr/>
          </p:nvGrpSpPr>
          <p:grpSpPr bwMode="auto">
            <a:xfrm>
              <a:off x="4682" y="613"/>
              <a:ext cx="216" cy="505"/>
              <a:chOff x="4740" y="2381"/>
              <a:chExt cx="216" cy="505"/>
            </a:xfrm>
          </p:grpSpPr>
          <p:sp>
            <p:nvSpPr>
              <p:cNvPr id="55316" name="Line 57"/>
              <p:cNvSpPr>
                <a:spLocks noChangeShapeType="1"/>
              </p:cNvSpPr>
              <p:nvPr/>
            </p:nvSpPr>
            <p:spPr bwMode="auto">
              <a:xfrm>
                <a:off x="4848" y="2597"/>
                <a:ext cx="0" cy="34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5317" name="Object 58"/>
              <p:cNvGraphicFramePr>
                <a:graphicFrameLocks noChangeAspect="1"/>
              </p:cNvGraphicFramePr>
              <p:nvPr/>
            </p:nvGraphicFramePr>
            <p:xfrm>
              <a:off x="4783" y="2614"/>
              <a:ext cx="142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408" name="Equation" r:id="rId31" imgW="171617" imgH="180826" progId="Equation.DSMT4">
                      <p:embed/>
                    </p:oleObj>
                  </mc:Choice>
                  <mc:Fallback>
                    <p:oleObj name="Equation" r:id="rId31" imgW="171617" imgH="180826" progId="Equation.DSMT4">
                      <p:embed/>
                      <p:pic>
                        <p:nvPicPr>
                          <p:cNvPr id="0" name="Object 5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83" y="2614"/>
                            <a:ext cx="142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5318" name="Arc 59"/>
              <p:cNvSpPr>
                <a:spLocks/>
              </p:cNvSpPr>
              <p:nvPr/>
            </p:nvSpPr>
            <p:spPr bwMode="auto">
              <a:xfrm rot="10800000">
                <a:off x="4740" y="2381"/>
                <a:ext cx="108" cy="505"/>
              </a:xfrm>
              <a:custGeom>
                <a:avLst/>
                <a:gdLst>
                  <a:gd name="T0" fmla="*/ 0 w 21600"/>
                  <a:gd name="T1" fmla="*/ 0 h 42756"/>
                  <a:gd name="T2" fmla="*/ 0 w 21600"/>
                  <a:gd name="T3" fmla="*/ 0 h 42756"/>
                  <a:gd name="T4" fmla="*/ 0 w 21600"/>
                  <a:gd name="T5" fmla="*/ 0 h 4275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42756" fill="none" extrusionOk="0">
                    <a:moveTo>
                      <a:pt x="375" y="0"/>
                    </a:moveTo>
                    <a:cubicBezTo>
                      <a:pt x="12156" y="205"/>
                      <a:pt x="21600" y="9814"/>
                      <a:pt x="21600" y="21597"/>
                    </a:cubicBezTo>
                    <a:cubicBezTo>
                      <a:pt x="21600" y="31853"/>
                      <a:pt x="14387" y="40695"/>
                      <a:pt x="4341" y="42756"/>
                    </a:cubicBezTo>
                  </a:path>
                  <a:path w="21600" h="42756" stroke="0" extrusionOk="0">
                    <a:moveTo>
                      <a:pt x="375" y="0"/>
                    </a:moveTo>
                    <a:cubicBezTo>
                      <a:pt x="12156" y="205"/>
                      <a:pt x="21600" y="9814"/>
                      <a:pt x="21600" y="21597"/>
                    </a:cubicBezTo>
                    <a:cubicBezTo>
                      <a:pt x="21600" y="31853"/>
                      <a:pt x="14387" y="40695"/>
                      <a:pt x="4341" y="42756"/>
                    </a:cubicBezTo>
                    <a:lnTo>
                      <a:pt x="0" y="21597"/>
                    </a:lnTo>
                    <a:lnTo>
                      <a:pt x="375" y="0"/>
                    </a:lnTo>
                    <a:close/>
                  </a:path>
                </a:pathLst>
              </a:cu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19" name="Arc 60"/>
              <p:cNvSpPr>
                <a:spLocks/>
              </p:cNvSpPr>
              <p:nvPr/>
            </p:nvSpPr>
            <p:spPr bwMode="auto">
              <a:xfrm rot="10800000" flipH="1">
                <a:off x="4848" y="2381"/>
                <a:ext cx="108" cy="505"/>
              </a:xfrm>
              <a:custGeom>
                <a:avLst/>
                <a:gdLst>
                  <a:gd name="T0" fmla="*/ 0 w 21600"/>
                  <a:gd name="T1" fmla="*/ 0 h 42756"/>
                  <a:gd name="T2" fmla="*/ 0 w 21600"/>
                  <a:gd name="T3" fmla="*/ 0 h 42756"/>
                  <a:gd name="T4" fmla="*/ 0 w 21600"/>
                  <a:gd name="T5" fmla="*/ 0 h 4275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42756" fill="none" extrusionOk="0">
                    <a:moveTo>
                      <a:pt x="375" y="0"/>
                    </a:moveTo>
                    <a:cubicBezTo>
                      <a:pt x="12156" y="205"/>
                      <a:pt x="21600" y="9814"/>
                      <a:pt x="21600" y="21597"/>
                    </a:cubicBezTo>
                    <a:cubicBezTo>
                      <a:pt x="21600" y="31853"/>
                      <a:pt x="14387" y="40695"/>
                      <a:pt x="4341" y="42756"/>
                    </a:cubicBezTo>
                  </a:path>
                  <a:path w="21600" h="42756" stroke="0" extrusionOk="0">
                    <a:moveTo>
                      <a:pt x="375" y="0"/>
                    </a:moveTo>
                    <a:cubicBezTo>
                      <a:pt x="12156" y="205"/>
                      <a:pt x="21600" y="9814"/>
                      <a:pt x="21600" y="21597"/>
                    </a:cubicBezTo>
                    <a:cubicBezTo>
                      <a:pt x="21600" y="31853"/>
                      <a:pt x="14387" y="40695"/>
                      <a:pt x="4341" y="42756"/>
                    </a:cubicBezTo>
                    <a:lnTo>
                      <a:pt x="0" y="21597"/>
                    </a:lnTo>
                    <a:lnTo>
                      <a:pt x="375" y="0"/>
                    </a:lnTo>
                    <a:close/>
                  </a:path>
                </a:pathLst>
              </a:custGeom>
              <a:noFill/>
              <a:ln w="12700">
                <a:solidFill>
                  <a:srgbClr val="FFFF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8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6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6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6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6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6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6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6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6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6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6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6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2" grpId="0" autoUpdateAnimBg="0"/>
      <p:bldP spid="176140" grpId="0" autoUpdateAnimBg="0"/>
      <p:bldP spid="38" grpId="0" animBg="1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154" name="Object 2"/>
          <p:cNvGraphicFramePr>
            <a:graphicFrameLocks noChangeAspect="1"/>
          </p:cNvGraphicFramePr>
          <p:nvPr/>
        </p:nvGraphicFramePr>
        <p:xfrm>
          <a:off x="8069263" y="2944813"/>
          <a:ext cx="608012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46" name="Equation" r:id="rId3" imgW="657364" imgH="333524" progId="Equation.3">
                  <p:embed/>
                </p:oleObj>
              </mc:Choice>
              <mc:Fallback>
                <p:oleObj name="Equation" r:id="rId3" imgW="657364" imgH="333524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9263" y="2944813"/>
                        <a:ext cx="608012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7155" name="Group 3"/>
          <p:cNvGrpSpPr>
            <a:grpSpLocks/>
          </p:cNvGrpSpPr>
          <p:nvPr/>
        </p:nvGrpSpPr>
        <p:grpSpPr bwMode="auto">
          <a:xfrm>
            <a:off x="6019800" y="2044700"/>
            <a:ext cx="2928938" cy="1225550"/>
            <a:chOff x="3792" y="1288"/>
            <a:chExt cx="1845" cy="772"/>
          </a:xfrm>
        </p:grpSpPr>
        <p:graphicFrame>
          <p:nvGraphicFramePr>
            <p:cNvPr id="56353" name="Object 4"/>
            <p:cNvGraphicFramePr>
              <a:graphicFrameLocks noChangeAspect="1"/>
            </p:cNvGraphicFramePr>
            <p:nvPr/>
          </p:nvGraphicFramePr>
          <p:xfrm>
            <a:off x="5493" y="1893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47" name="Equation" r:id="rId5" imgW="171617" imgH="180826" progId="Equation.3">
                    <p:embed/>
                  </p:oleObj>
                </mc:Choice>
                <mc:Fallback>
                  <p:oleObj name="Equation" r:id="rId5" imgW="171617" imgH="180826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93" y="1893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54" name="Object 5"/>
            <p:cNvGraphicFramePr>
              <a:graphicFrameLocks noChangeAspect="1"/>
            </p:cNvGraphicFramePr>
            <p:nvPr/>
          </p:nvGraphicFramePr>
          <p:xfrm>
            <a:off x="3800" y="1288"/>
            <a:ext cx="1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48" name="Equation" r:id="rId7" imgW="180984" imgH="257175" progId="Equation.3">
                    <p:embed/>
                  </p:oleObj>
                </mc:Choice>
                <mc:Fallback>
                  <p:oleObj name="Equation" r:id="rId7" imgW="180984" imgH="257175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" y="1288"/>
                          <a:ext cx="15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55" name="Object 6"/>
            <p:cNvGraphicFramePr>
              <a:graphicFrameLocks noChangeAspect="1"/>
            </p:cNvGraphicFramePr>
            <p:nvPr/>
          </p:nvGraphicFramePr>
          <p:xfrm>
            <a:off x="3792" y="1860"/>
            <a:ext cx="19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49" name="Equation" r:id="rId9" imgW="247557" imgH="257175" progId="Equation.3">
                    <p:embed/>
                  </p:oleObj>
                </mc:Choice>
                <mc:Fallback>
                  <p:oleObj name="Equation" r:id="rId9" imgW="247557" imgH="257175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860"/>
                          <a:ext cx="19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356" name="Line 7"/>
            <p:cNvSpPr>
              <a:spLocks noChangeShapeType="1"/>
            </p:cNvSpPr>
            <p:nvPr/>
          </p:nvSpPr>
          <p:spPr bwMode="auto">
            <a:xfrm>
              <a:off x="3890" y="1853"/>
              <a:ext cx="169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57" name="Line 8"/>
            <p:cNvSpPr>
              <a:spLocks noChangeShapeType="1"/>
            </p:cNvSpPr>
            <p:nvPr/>
          </p:nvSpPr>
          <p:spPr bwMode="auto">
            <a:xfrm flipV="1">
              <a:off x="3976" y="1288"/>
              <a:ext cx="0" cy="6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6324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368300"/>
            <a:ext cx="266065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14.</a:t>
            </a:r>
            <a:r>
              <a:rPr lang="en-US" altLang="zh-CN" sz="2800" smtClean="0">
                <a:ea typeface="楷体_GB2312" pitchFamily="49" charset="-122"/>
              </a:rPr>
              <a:t>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计算摆线</a:t>
            </a:r>
            <a:endParaRPr lang="zh-CN" altLang="en-US" sz="2800" smtClean="0">
              <a:ea typeface="楷体_GB2312" pitchFamily="49" charset="-122"/>
            </a:endParaRPr>
          </a:p>
        </p:txBody>
      </p:sp>
      <p:graphicFrame>
        <p:nvGraphicFramePr>
          <p:cNvPr id="56325" name="Object 10"/>
          <p:cNvGraphicFramePr>
            <a:graphicFrameLocks noChangeAspect="1"/>
          </p:cNvGraphicFramePr>
          <p:nvPr/>
        </p:nvGraphicFramePr>
        <p:xfrm>
          <a:off x="2940050" y="247650"/>
          <a:ext cx="236061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0" name="Equation" r:id="rId11" imgW="2304957" imgH="809699" progId="Equation.3">
                  <p:embed/>
                </p:oleObj>
              </mc:Choice>
              <mc:Fallback>
                <p:oleObj name="Equation" r:id="rId11" imgW="2304957" imgH="80969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0050" y="247650"/>
                        <a:ext cx="236061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6" name="Object 11"/>
          <p:cNvGraphicFramePr>
            <a:graphicFrameLocks noChangeAspect="1"/>
          </p:cNvGraphicFramePr>
          <p:nvPr/>
        </p:nvGraphicFramePr>
        <p:xfrm>
          <a:off x="5410200" y="444500"/>
          <a:ext cx="1028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1" name="Equation" r:id="rId13" imgW="971494" imgH="352276" progId="Equation.3">
                  <p:embed/>
                </p:oleObj>
              </mc:Choice>
              <mc:Fallback>
                <p:oleObj name="Equation" r:id="rId13" imgW="971494" imgH="352276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44500"/>
                        <a:ext cx="1028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7" name="Text Box 12"/>
          <p:cNvSpPr txBox="1">
            <a:spLocks noChangeArrowheads="1"/>
          </p:cNvSpPr>
          <p:nvPr/>
        </p:nvSpPr>
        <p:spPr bwMode="auto">
          <a:xfrm>
            <a:off x="6362700" y="368300"/>
            <a:ext cx="2514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的一拱与 </a:t>
            </a:r>
            <a:r>
              <a:rPr kumimoji="1" lang="en-US" altLang="zh-CN" i="1"/>
              <a:t>y</a:t>
            </a:r>
            <a:r>
              <a:rPr kumimoji="1" lang="zh-CN" altLang="en-US"/>
              <a:t>＝</a:t>
            </a:r>
            <a:r>
              <a:rPr kumimoji="1" lang="en-US" altLang="zh-CN"/>
              <a:t>0</a:t>
            </a:r>
          </a:p>
        </p:txBody>
      </p:sp>
      <p:sp>
        <p:nvSpPr>
          <p:cNvPr id="177165" name="Text Box 13"/>
          <p:cNvSpPr txBox="1">
            <a:spLocks noChangeArrowheads="1"/>
          </p:cNvSpPr>
          <p:nvPr/>
        </p:nvSpPr>
        <p:spPr bwMode="auto">
          <a:xfrm>
            <a:off x="161925" y="1220788"/>
            <a:ext cx="86010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所围成的图形分别绕 </a:t>
            </a:r>
            <a:r>
              <a:rPr kumimoji="1" lang="en-US" altLang="zh-CN" i="1"/>
              <a:t>x</a:t>
            </a:r>
            <a:r>
              <a:rPr kumimoji="1" lang="en-US" altLang="zh-CN"/>
              <a:t> </a:t>
            </a:r>
            <a:r>
              <a:rPr kumimoji="1" lang="zh-CN" altLang="en-US"/>
              <a:t>轴</a:t>
            </a:r>
            <a:r>
              <a:rPr kumimoji="1" lang="en-US" altLang="zh-CN"/>
              <a:t>,  </a:t>
            </a:r>
            <a:r>
              <a:rPr kumimoji="1" lang="en-US" altLang="zh-CN" i="1"/>
              <a:t>y</a:t>
            </a:r>
            <a:r>
              <a:rPr kumimoji="1" lang="en-US" altLang="zh-CN"/>
              <a:t> </a:t>
            </a:r>
            <a:r>
              <a:rPr kumimoji="1" lang="zh-CN" altLang="en-US"/>
              <a:t>轴旋转而成的立体体积</a:t>
            </a:r>
            <a:r>
              <a:rPr kumimoji="1" lang="en-US" altLang="zh-CN"/>
              <a:t>.</a:t>
            </a:r>
          </a:p>
        </p:txBody>
      </p:sp>
      <p:sp>
        <p:nvSpPr>
          <p:cNvPr id="177166" name="Text Box 14"/>
          <p:cNvSpPr txBox="1">
            <a:spLocks noChangeArrowheads="1"/>
          </p:cNvSpPr>
          <p:nvPr/>
        </p:nvSpPr>
        <p:spPr bwMode="auto">
          <a:xfrm>
            <a:off x="539750" y="1816100"/>
            <a:ext cx="4794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解</a:t>
            </a:r>
            <a:r>
              <a:rPr kumimoji="1" lang="en-US" altLang="zh-CN" b="1">
                <a:solidFill>
                  <a:schemeClr val="tx2"/>
                </a:solidFill>
              </a:rPr>
              <a:t>:</a:t>
            </a:r>
            <a:r>
              <a:rPr kumimoji="1" lang="en-US" altLang="zh-CN">
                <a:solidFill>
                  <a:schemeClr val="tx2"/>
                </a:solidFill>
              </a:rPr>
              <a:t> </a:t>
            </a:r>
            <a:r>
              <a:rPr kumimoji="1" lang="zh-CN" altLang="en-US"/>
              <a:t>绕 </a:t>
            </a:r>
            <a:r>
              <a:rPr kumimoji="1" lang="en-US" altLang="zh-CN" i="1"/>
              <a:t>x</a:t>
            </a:r>
            <a:r>
              <a:rPr kumimoji="1" lang="en-US" altLang="zh-CN"/>
              <a:t> </a:t>
            </a:r>
            <a:r>
              <a:rPr kumimoji="1" lang="zh-CN" altLang="en-US"/>
              <a:t>轴旋转而成的体积为</a:t>
            </a:r>
          </a:p>
        </p:txBody>
      </p:sp>
      <p:graphicFrame>
        <p:nvGraphicFramePr>
          <p:cNvPr id="177167" name="Object 15"/>
          <p:cNvGraphicFramePr>
            <a:graphicFrameLocks noChangeAspect="1"/>
          </p:cNvGraphicFramePr>
          <p:nvPr/>
        </p:nvGraphicFramePr>
        <p:xfrm>
          <a:off x="293688" y="2400300"/>
          <a:ext cx="260191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2" name="Equation" r:id="rId15" imgW="2543147" imgH="771525" progId="Equation.3">
                  <p:embed/>
                </p:oleObj>
              </mc:Choice>
              <mc:Fallback>
                <p:oleObj name="Equation" r:id="rId15" imgW="2543147" imgH="77152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8" y="2400300"/>
                        <a:ext cx="260191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168" name="Text Box 16"/>
          <p:cNvSpPr txBox="1">
            <a:spLocks noChangeArrowheads="1"/>
          </p:cNvSpPr>
          <p:nvPr/>
        </p:nvSpPr>
        <p:spPr bwMode="auto">
          <a:xfrm>
            <a:off x="6705600" y="33528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sz="2400" b="1">
                <a:solidFill>
                  <a:schemeClr val="accent2"/>
                </a:solidFill>
              </a:rPr>
              <a:t>利用对称性 </a:t>
            </a:r>
          </a:p>
        </p:txBody>
      </p:sp>
      <p:graphicFrame>
        <p:nvGraphicFramePr>
          <p:cNvPr id="177169" name="Object 17"/>
          <p:cNvGraphicFramePr>
            <a:graphicFrameLocks noChangeAspect="1"/>
          </p:cNvGraphicFramePr>
          <p:nvPr/>
        </p:nvGraphicFramePr>
        <p:xfrm>
          <a:off x="719138" y="3276600"/>
          <a:ext cx="326231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3" name="Equation" r:id="rId17" imgW="3209879" imgH="771525" progId="Equation.3">
                  <p:embed/>
                </p:oleObj>
              </mc:Choice>
              <mc:Fallback>
                <p:oleObj name="Equation" r:id="rId17" imgW="3209879" imgH="771525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8" y="3276600"/>
                        <a:ext cx="326231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70" name="Object 18"/>
          <p:cNvGraphicFramePr>
            <a:graphicFrameLocks noChangeAspect="1"/>
          </p:cNvGraphicFramePr>
          <p:nvPr/>
        </p:nvGraphicFramePr>
        <p:xfrm>
          <a:off x="4038600" y="3467100"/>
          <a:ext cx="1993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4" name="Equation" r:id="rId19" imgW="1933621" imgH="352276" progId="Equation.3">
                  <p:embed/>
                </p:oleObj>
              </mc:Choice>
              <mc:Fallback>
                <p:oleObj name="Equation" r:id="rId19" imgW="1933621" imgH="352276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3467100"/>
                        <a:ext cx="19939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71" name="Object 19"/>
          <p:cNvGraphicFramePr>
            <a:graphicFrameLocks noChangeAspect="1"/>
          </p:cNvGraphicFramePr>
          <p:nvPr/>
        </p:nvGraphicFramePr>
        <p:xfrm>
          <a:off x="719138" y="4051300"/>
          <a:ext cx="349091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5" name="Equation" r:id="rId21" imgW="3438367" imgH="771525" progId="Equation.3">
                  <p:embed/>
                </p:oleObj>
              </mc:Choice>
              <mc:Fallback>
                <p:oleObj name="Equation" r:id="rId21" imgW="3438367" imgH="771525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8" y="4051300"/>
                        <a:ext cx="349091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72" name="Object 20"/>
          <p:cNvGraphicFramePr>
            <a:graphicFrameLocks noChangeAspect="1"/>
          </p:cNvGraphicFramePr>
          <p:nvPr/>
        </p:nvGraphicFramePr>
        <p:xfrm>
          <a:off x="4256088" y="4025900"/>
          <a:ext cx="3059112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6" name="Equation" r:id="rId23" imgW="3000459" imgH="790612" progId="Equation.3">
                  <p:embed/>
                </p:oleObj>
              </mc:Choice>
              <mc:Fallback>
                <p:oleObj name="Equation" r:id="rId23" imgW="3000459" imgH="790612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6088" y="4025900"/>
                        <a:ext cx="3059112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73" name="Object 21"/>
          <p:cNvGraphicFramePr>
            <a:graphicFrameLocks noChangeAspect="1"/>
          </p:cNvGraphicFramePr>
          <p:nvPr/>
        </p:nvGraphicFramePr>
        <p:xfrm>
          <a:off x="719138" y="4857750"/>
          <a:ext cx="3084512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7" name="Equation" r:id="rId25" imgW="3028894" imgH="819076" progId="Equation.3">
                  <p:embed/>
                </p:oleObj>
              </mc:Choice>
              <mc:Fallback>
                <p:oleObj name="Equation" r:id="rId25" imgW="3028894" imgH="819076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8" y="4857750"/>
                        <a:ext cx="3084512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74" name="Object 22"/>
          <p:cNvGraphicFramePr>
            <a:graphicFrameLocks noChangeAspect="1"/>
          </p:cNvGraphicFramePr>
          <p:nvPr/>
        </p:nvGraphicFramePr>
        <p:xfrm>
          <a:off x="3833813" y="5021263"/>
          <a:ext cx="1471612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8" name="Equation" r:id="rId27" imgW="1419104" imgH="466799" progId="Equation.3">
                  <p:embed/>
                </p:oleObj>
              </mc:Choice>
              <mc:Fallback>
                <p:oleObj name="Equation" r:id="rId27" imgW="1419104" imgH="466799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3813" y="5021263"/>
                        <a:ext cx="1471612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75" name="Object 23"/>
          <p:cNvGraphicFramePr>
            <a:graphicFrameLocks noChangeAspect="1"/>
          </p:cNvGraphicFramePr>
          <p:nvPr/>
        </p:nvGraphicFramePr>
        <p:xfrm>
          <a:off x="5364163" y="4905375"/>
          <a:ext cx="3683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9" name="Equation" r:id="rId29" imgW="314464" imgH="790612" progId="Equation.3">
                  <p:embed/>
                </p:oleObj>
              </mc:Choice>
              <mc:Fallback>
                <p:oleObj name="Equation" r:id="rId29" imgW="314464" imgH="790612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905375"/>
                        <a:ext cx="3683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76" name="Object 24"/>
          <p:cNvGraphicFramePr>
            <a:graphicFrameLocks noChangeAspect="1"/>
          </p:cNvGraphicFramePr>
          <p:nvPr/>
        </p:nvGraphicFramePr>
        <p:xfrm>
          <a:off x="5821363" y="4895850"/>
          <a:ext cx="3683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60" name="Equation" r:id="rId31" imgW="314464" imgH="790612" progId="Equation.3">
                  <p:embed/>
                </p:oleObj>
              </mc:Choice>
              <mc:Fallback>
                <p:oleObj name="Equation" r:id="rId31" imgW="314464" imgH="790612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1363" y="4895850"/>
                        <a:ext cx="3683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77" name="Object 25"/>
          <p:cNvGraphicFramePr>
            <a:graphicFrameLocks noChangeAspect="1"/>
          </p:cNvGraphicFramePr>
          <p:nvPr/>
        </p:nvGraphicFramePr>
        <p:xfrm>
          <a:off x="6278563" y="4895850"/>
          <a:ext cx="3683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61" name="Equation" r:id="rId33" imgW="314464" imgH="790612" progId="Equation.3">
                  <p:embed/>
                </p:oleObj>
              </mc:Choice>
              <mc:Fallback>
                <p:oleObj name="Equation" r:id="rId33" imgW="314464" imgH="790612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8563" y="4895850"/>
                        <a:ext cx="3683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78" name="Object 26"/>
          <p:cNvGraphicFramePr>
            <a:graphicFrameLocks noChangeAspect="1"/>
          </p:cNvGraphicFramePr>
          <p:nvPr/>
        </p:nvGraphicFramePr>
        <p:xfrm>
          <a:off x="6731000" y="4897438"/>
          <a:ext cx="266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62" name="Equation" r:id="rId35" imgW="209420" imgH="790612" progId="Equation.3">
                  <p:embed/>
                </p:oleObj>
              </mc:Choice>
              <mc:Fallback>
                <p:oleObj name="Equation" r:id="rId35" imgW="209420" imgH="790612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0" y="4897438"/>
                        <a:ext cx="2667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79" name="Object 27"/>
          <p:cNvGraphicFramePr>
            <a:graphicFrameLocks noChangeAspect="1"/>
          </p:cNvGraphicFramePr>
          <p:nvPr/>
        </p:nvGraphicFramePr>
        <p:xfrm>
          <a:off x="719138" y="5727700"/>
          <a:ext cx="1320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63" name="Equation" r:id="rId37" imgW="1266890" imgH="390451" progId="Equation.3">
                  <p:embed/>
                </p:oleObj>
              </mc:Choice>
              <mc:Fallback>
                <p:oleObj name="Equation" r:id="rId37" imgW="1266890" imgH="390451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8" y="5727700"/>
                        <a:ext cx="1320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180" name="Line 28"/>
          <p:cNvSpPr>
            <a:spLocks noChangeShapeType="1"/>
          </p:cNvSpPr>
          <p:nvPr/>
        </p:nvSpPr>
        <p:spPr bwMode="auto">
          <a:xfrm flipV="1">
            <a:off x="7391400" y="2266950"/>
            <a:ext cx="0" cy="67627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7181" name="Object 29"/>
          <p:cNvGraphicFramePr>
            <a:graphicFrameLocks noChangeAspect="1"/>
          </p:cNvGraphicFramePr>
          <p:nvPr/>
        </p:nvGraphicFramePr>
        <p:xfrm>
          <a:off x="7153275" y="2974975"/>
          <a:ext cx="4857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64" name="Equation" r:id="rId39" imgW="428541" imgH="257175" progId="Equation.3">
                  <p:embed/>
                </p:oleObj>
              </mc:Choice>
              <mc:Fallback>
                <p:oleObj name="Equation" r:id="rId39" imgW="428541" imgH="257175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3275" y="2974975"/>
                        <a:ext cx="48577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7182" name="Group 30"/>
          <p:cNvGrpSpPr>
            <a:grpSpLocks/>
          </p:cNvGrpSpPr>
          <p:nvPr/>
        </p:nvGrpSpPr>
        <p:grpSpPr bwMode="auto">
          <a:xfrm>
            <a:off x="7010400" y="2332038"/>
            <a:ext cx="304800" cy="609600"/>
            <a:chOff x="4032" y="1680"/>
            <a:chExt cx="192" cy="384"/>
          </a:xfrm>
        </p:grpSpPr>
        <p:sp>
          <p:nvSpPr>
            <p:cNvPr id="56351" name="Line 31"/>
            <p:cNvSpPr>
              <a:spLocks noChangeShapeType="1"/>
            </p:cNvSpPr>
            <p:nvPr/>
          </p:nvSpPr>
          <p:spPr bwMode="auto">
            <a:xfrm flipV="1">
              <a:off x="4032" y="1680"/>
              <a:ext cx="0" cy="38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6352" name="Object 32"/>
            <p:cNvGraphicFramePr>
              <a:graphicFrameLocks noChangeAspect="1"/>
            </p:cNvGraphicFramePr>
            <p:nvPr/>
          </p:nvGraphicFramePr>
          <p:xfrm>
            <a:off x="4072" y="1776"/>
            <a:ext cx="152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65" name="Equation" r:id="rId41" imgW="180984" imgH="257175" progId="Equation.3">
                    <p:embed/>
                  </p:oleObj>
                </mc:Choice>
                <mc:Fallback>
                  <p:oleObj name="Equation" r:id="rId41" imgW="180984" imgH="257175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2" y="1776"/>
                          <a:ext cx="152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7185" name="Object 33"/>
          <p:cNvGraphicFramePr>
            <a:graphicFrameLocks noChangeAspect="1"/>
          </p:cNvGraphicFramePr>
          <p:nvPr/>
        </p:nvGraphicFramePr>
        <p:xfrm>
          <a:off x="7431088" y="4025900"/>
          <a:ext cx="1484312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66" name="Equation" r:id="rId43" imgW="1428806" imgH="790612" progId="Equation.3">
                  <p:embed/>
                </p:oleObj>
              </mc:Choice>
              <mc:Fallback>
                <p:oleObj name="Equation" r:id="rId43" imgW="1428806" imgH="790612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1088" y="4025900"/>
                        <a:ext cx="1484312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186" name="Freeform 34"/>
          <p:cNvSpPr>
            <a:spLocks/>
          </p:cNvSpPr>
          <p:nvPr/>
        </p:nvSpPr>
        <p:spPr bwMode="auto">
          <a:xfrm>
            <a:off x="6324600" y="2266950"/>
            <a:ext cx="2133600" cy="685800"/>
          </a:xfrm>
          <a:custGeom>
            <a:avLst/>
            <a:gdLst>
              <a:gd name="T0" fmla="*/ 0 w 2004"/>
              <a:gd name="T1" fmla="*/ 2147483647 h 630"/>
              <a:gd name="T2" fmla="*/ 0 w 2004"/>
              <a:gd name="T3" fmla="*/ 2147483647 h 630"/>
              <a:gd name="T4" fmla="*/ 0 w 2004"/>
              <a:gd name="T5" fmla="*/ 2147483647 h 630"/>
              <a:gd name="T6" fmla="*/ 0 w 2004"/>
              <a:gd name="T7" fmla="*/ 2147483647 h 630"/>
              <a:gd name="T8" fmla="*/ 2147483647 w 2004"/>
              <a:gd name="T9" fmla="*/ 2147483647 h 630"/>
              <a:gd name="T10" fmla="*/ 2147483647 w 2004"/>
              <a:gd name="T11" fmla="*/ 2147483647 h 630"/>
              <a:gd name="T12" fmla="*/ 2147483647 w 2004"/>
              <a:gd name="T13" fmla="*/ 2147483647 h 630"/>
              <a:gd name="T14" fmla="*/ 2147483647 w 2004"/>
              <a:gd name="T15" fmla="*/ 2147483647 h 630"/>
              <a:gd name="T16" fmla="*/ 2147483647 w 2004"/>
              <a:gd name="T17" fmla="*/ 2147483647 h 630"/>
              <a:gd name="T18" fmla="*/ 2147483647 w 2004"/>
              <a:gd name="T19" fmla="*/ 2147483647 h 630"/>
              <a:gd name="T20" fmla="*/ 2147483647 w 2004"/>
              <a:gd name="T21" fmla="*/ 2147483647 h 630"/>
              <a:gd name="T22" fmla="*/ 2147483647 w 2004"/>
              <a:gd name="T23" fmla="*/ 2147483647 h 630"/>
              <a:gd name="T24" fmla="*/ 2147483647 w 2004"/>
              <a:gd name="T25" fmla="*/ 2147483647 h 630"/>
              <a:gd name="T26" fmla="*/ 2147483647 w 2004"/>
              <a:gd name="T27" fmla="*/ 2147483647 h 630"/>
              <a:gd name="T28" fmla="*/ 2147483647 w 2004"/>
              <a:gd name="T29" fmla="*/ 2147483647 h 630"/>
              <a:gd name="T30" fmla="*/ 2147483647 w 2004"/>
              <a:gd name="T31" fmla="*/ 2147483647 h 630"/>
              <a:gd name="T32" fmla="*/ 2147483647 w 2004"/>
              <a:gd name="T33" fmla="*/ 2147483647 h 630"/>
              <a:gd name="T34" fmla="*/ 2147483647 w 2004"/>
              <a:gd name="T35" fmla="*/ 2147483647 h 630"/>
              <a:gd name="T36" fmla="*/ 2147483647 w 2004"/>
              <a:gd name="T37" fmla="*/ 2147483647 h 630"/>
              <a:gd name="T38" fmla="*/ 2147483647 w 2004"/>
              <a:gd name="T39" fmla="*/ 2147483647 h 630"/>
              <a:gd name="T40" fmla="*/ 2147483647 w 2004"/>
              <a:gd name="T41" fmla="*/ 2147483647 h 630"/>
              <a:gd name="T42" fmla="*/ 2147483647 w 2004"/>
              <a:gd name="T43" fmla="*/ 2147483647 h 630"/>
              <a:gd name="T44" fmla="*/ 2147483647 w 2004"/>
              <a:gd name="T45" fmla="*/ 2147483647 h 630"/>
              <a:gd name="T46" fmla="*/ 2147483647 w 2004"/>
              <a:gd name="T47" fmla="*/ 2147483647 h 630"/>
              <a:gd name="T48" fmla="*/ 2147483647 w 2004"/>
              <a:gd name="T49" fmla="*/ 2147483647 h 630"/>
              <a:gd name="T50" fmla="*/ 2147483647 w 2004"/>
              <a:gd name="T51" fmla="*/ 2147483647 h 630"/>
              <a:gd name="T52" fmla="*/ 2147483647 w 2004"/>
              <a:gd name="T53" fmla="*/ 2147483647 h 630"/>
              <a:gd name="T54" fmla="*/ 2147483647 w 2004"/>
              <a:gd name="T55" fmla="*/ 2147483647 h 630"/>
              <a:gd name="T56" fmla="*/ 2147483647 w 2004"/>
              <a:gd name="T57" fmla="*/ 2147483647 h 630"/>
              <a:gd name="T58" fmla="*/ 2147483647 w 2004"/>
              <a:gd name="T59" fmla="*/ 2147483647 h 630"/>
              <a:gd name="T60" fmla="*/ 2147483647 w 2004"/>
              <a:gd name="T61" fmla="*/ 2147483647 h 630"/>
              <a:gd name="T62" fmla="*/ 2147483647 w 2004"/>
              <a:gd name="T63" fmla="*/ 0 h 630"/>
              <a:gd name="T64" fmla="*/ 2147483647 w 2004"/>
              <a:gd name="T65" fmla="*/ 0 h 630"/>
              <a:gd name="T66" fmla="*/ 2147483647 w 2004"/>
              <a:gd name="T67" fmla="*/ 2147483647 h 630"/>
              <a:gd name="T68" fmla="*/ 2147483647 w 2004"/>
              <a:gd name="T69" fmla="*/ 2147483647 h 630"/>
              <a:gd name="T70" fmla="*/ 2147483647 w 2004"/>
              <a:gd name="T71" fmla="*/ 2147483647 h 630"/>
              <a:gd name="T72" fmla="*/ 2147483647 w 2004"/>
              <a:gd name="T73" fmla="*/ 2147483647 h 630"/>
              <a:gd name="T74" fmla="*/ 2147483647 w 2004"/>
              <a:gd name="T75" fmla="*/ 2147483647 h 630"/>
              <a:gd name="T76" fmla="*/ 2147483647 w 2004"/>
              <a:gd name="T77" fmla="*/ 2147483647 h 630"/>
              <a:gd name="T78" fmla="*/ 2147483647 w 2004"/>
              <a:gd name="T79" fmla="*/ 2147483647 h 630"/>
              <a:gd name="T80" fmla="*/ 2147483647 w 2004"/>
              <a:gd name="T81" fmla="*/ 2147483647 h 630"/>
              <a:gd name="T82" fmla="*/ 2147483647 w 2004"/>
              <a:gd name="T83" fmla="*/ 2147483647 h 630"/>
              <a:gd name="T84" fmla="*/ 2147483647 w 2004"/>
              <a:gd name="T85" fmla="*/ 2147483647 h 630"/>
              <a:gd name="T86" fmla="*/ 2147483647 w 2004"/>
              <a:gd name="T87" fmla="*/ 2147483647 h 630"/>
              <a:gd name="T88" fmla="*/ 2147483647 w 2004"/>
              <a:gd name="T89" fmla="*/ 2147483647 h 630"/>
              <a:gd name="T90" fmla="*/ 2147483647 w 2004"/>
              <a:gd name="T91" fmla="*/ 2147483647 h 630"/>
              <a:gd name="T92" fmla="*/ 2147483647 w 2004"/>
              <a:gd name="T93" fmla="*/ 2147483647 h 630"/>
              <a:gd name="T94" fmla="*/ 2147483647 w 2004"/>
              <a:gd name="T95" fmla="*/ 2147483647 h 630"/>
              <a:gd name="T96" fmla="*/ 2147483647 w 2004"/>
              <a:gd name="T97" fmla="*/ 2147483647 h 630"/>
              <a:gd name="T98" fmla="*/ 2147483647 w 2004"/>
              <a:gd name="T99" fmla="*/ 2147483647 h 630"/>
              <a:gd name="T100" fmla="*/ 2147483647 w 2004"/>
              <a:gd name="T101" fmla="*/ 2147483647 h 630"/>
              <a:gd name="T102" fmla="*/ 2147483647 w 2004"/>
              <a:gd name="T103" fmla="*/ 2147483647 h 630"/>
              <a:gd name="T104" fmla="*/ 2147483647 w 2004"/>
              <a:gd name="T105" fmla="*/ 2147483647 h 630"/>
              <a:gd name="T106" fmla="*/ 2147483647 w 2004"/>
              <a:gd name="T107" fmla="*/ 2147483647 h 630"/>
              <a:gd name="T108" fmla="*/ 2147483647 w 2004"/>
              <a:gd name="T109" fmla="*/ 2147483647 h 630"/>
              <a:gd name="T110" fmla="*/ 2147483647 w 2004"/>
              <a:gd name="T111" fmla="*/ 2147483647 h 630"/>
              <a:gd name="T112" fmla="*/ 2147483647 w 2004"/>
              <a:gd name="T113" fmla="*/ 2147483647 h 630"/>
              <a:gd name="T114" fmla="*/ 2147483647 w 2004"/>
              <a:gd name="T115" fmla="*/ 2147483647 h 630"/>
              <a:gd name="T116" fmla="*/ 2147483647 w 2004"/>
              <a:gd name="T117" fmla="*/ 2147483647 h 630"/>
              <a:gd name="T118" fmla="*/ 2147483647 w 2004"/>
              <a:gd name="T119" fmla="*/ 2147483647 h 630"/>
              <a:gd name="T120" fmla="*/ 2147483647 w 2004"/>
              <a:gd name="T121" fmla="*/ 2147483647 h 630"/>
              <a:gd name="T122" fmla="*/ 2147483647 w 2004"/>
              <a:gd name="T123" fmla="*/ 2147483647 h 630"/>
              <a:gd name="T124" fmla="*/ 2147483647 w 2004"/>
              <a:gd name="T125" fmla="*/ 2147483647 h 63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004" h="630">
                <a:moveTo>
                  <a:pt x="0" y="630"/>
                </a:moveTo>
                <a:lnTo>
                  <a:pt x="0" y="630"/>
                </a:lnTo>
                <a:lnTo>
                  <a:pt x="0" y="624"/>
                </a:lnTo>
                <a:lnTo>
                  <a:pt x="0" y="618"/>
                </a:lnTo>
                <a:lnTo>
                  <a:pt x="6" y="606"/>
                </a:lnTo>
                <a:lnTo>
                  <a:pt x="6" y="588"/>
                </a:lnTo>
                <a:lnTo>
                  <a:pt x="12" y="576"/>
                </a:lnTo>
                <a:lnTo>
                  <a:pt x="18" y="558"/>
                </a:lnTo>
                <a:lnTo>
                  <a:pt x="24" y="534"/>
                </a:lnTo>
                <a:lnTo>
                  <a:pt x="36" y="510"/>
                </a:lnTo>
                <a:lnTo>
                  <a:pt x="48" y="486"/>
                </a:lnTo>
                <a:lnTo>
                  <a:pt x="66" y="456"/>
                </a:lnTo>
                <a:lnTo>
                  <a:pt x="84" y="432"/>
                </a:lnTo>
                <a:lnTo>
                  <a:pt x="108" y="402"/>
                </a:lnTo>
                <a:lnTo>
                  <a:pt x="132" y="366"/>
                </a:lnTo>
                <a:lnTo>
                  <a:pt x="162" y="336"/>
                </a:lnTo>
                <a:lnTo>
                  <a:pt x="192" y="306"/>
                </a:lnTo>
                <a:lnTo>
                  <a:pt x="228" y="276"/>
                </a:lnTo>
                <a:lnTo>
                  <a:pt x="264" y="246"/>
                </a:lnTo>
                <a:lnTo>
                  <a:pt x="306" y="216"/>
                </a:lnTo>
                <a:lnTo>
                  <a:pt x="348" y="186"/>
                </a:lnTo>
                <a:lnTo>
                  <a:pt x="396" y="156"/>
                </a:lnTo>
                <a:lnTo>
                  <a:pt x="444" y="132"/>
                </a:lnTo>
                <a:lnTo>
                  <a:pt x="498" y="108"/>
                </a:lnTo>
                <a:lnTo>
                  <a:pt x="552" y="84"/>
                </a:lnTo>
                <a:lnTo>
                  <a:pt x="606" y="66"/>
                </a:lnTo>
                <a:lnTo>
                  <a:pt x="666" y="48"/>
                </a:lnTo>
                <a:lnTo>
                  <a:pt x="726" y="30"/>
                </a:lnTo>
                <a:lnTo>
                  <a:pt x="786" y="18"/>
                </a:lnTo>
                <a:lnTo>
                  <a:pt x="852" y="12"/>
                </a:lnTo>
                <a:lnTo>
                  <a:pt x="912" y="6"/>
                </a:lnTo>
                <a:lnTo>
                  <a:pt x="978" y="0"/>
                </a:lnTo>
                <a:lnTo>
                  <a:pt x="1038" y="0"/>
                </a:lnTo>
                <a:lnTo>
                  <a:pt x="1104" y="6"/>
                </a:lnTo>
                <a:lnTo>
                  <a:pt x="1164" y="12"/>
                </a:lnTo>
                <a:lnTo>
                  <a:pt x="1230" y="24"/>
                </a:lnTo>
                <a:lnTo>
                  <a:pt x="1290" y="36"/>
                </a:lnTo>
                <a:lnTo>
                  <a:pt x="1350" y="48"/>
                </a:lnTo>
                <a:lnTo>
                  <a:pt x="1410" y="66"/>
                </a:lnTo>
                <a:lnTo>
                  <a:pt x="1464" y="90"/>
                </a:lnTo>
                <a:lnTo>
                  <a:pt x="1518" y="108"/>
                </a:lnTo>
                <a:lnTo>
                  <a:pt x="1572" y="132"/>
                </a:lnTo>
                <a:lnTo>
                  <a:pt x="1620" y="162"/>
                </a:lnTo>
                <a:lnTo>
                  <a:pt x="1668" y="192"/>
                </a:lnTo>
                <a:lnTo>
                  <a:pt x="1710" y="216"/>
                </a:lnTo>
                <a:lnTo>
                  <a:pt x="1746" y="246"/>
                </a:lnTo>
                <a:lnTo>
                  <a:pt x="1788" y="282"/>
                </a:lnTo>
                <a:lnTo>
                  <a:pt x="1818" y="312"/>
                </a:lnTo>
                <a:lnTo>
                  <a:pt x="1848" y="342"/>
                </a:lnTo>
                <a:lnTo>
                  <a:pt x="1878" y="372"/>
                </a:lnTo>
                <a:lnTo>
                  <a:pt x="1902" y="402"/>
                </a:lnTo>
                <a:lnTo>
                  <a:pt x="1926" y="432"/>
                </a:lnTo>
                <a:lnTo>
                  <a:pt x="1944" y="462"/>
                </a:lnTo>
                <a:lnTo>
                  <a:pt x="1956" y="492"/>
                </a:lnTo>
                <a:lnTo>
                  <a:pt x="1968" y="516"/>
                </a:lnTo>
                <a:lnTo>
                  <a:pt x="1980" y="540"/>
                </a:lnTo>
                <a:lnTo>
                  <a:pt x="1992" y="558"/>
                </a:lnTo>
                <a:lnTo>
                  <a:pt x="1998" y="576"/>
                </a:lnTo>
                <a:lnTo>
                  <a:pt x="1998" y="594"/>
                </a:lnTo>
                <a:lnTo>
                  <a:pt x="2004" y="606"/>
                </a:lnTo>
                <a:lnTo>
                  <a:pt x="2004" y="618"/>
                </a:lnTo>
                <a:lnTo>
                  <a:pt x="2004" y="624"/>
                </a:lnTo>
                <a:lnTo>
                  <a:pt x="2004" y="630"/>
                </a:lnTo>
              </a:path>
            </a:pathLst>
          </a:custGeom>
          <a:noFill/>
          <a:ln w="19050" cmpd="sng">
            <a:solidFill>
              <a:schemeClr val="tx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7187" name="Object 35"/>
          <p:cNvGraphicFramePr>
            <a:graphicFrameLocks noChangeAspect="1"/>
          </p:cNvGraphicFramePr>
          <p:nvPr/>
        </p:nvGraphicFramePr>
        <p:xfrm>
          <a:off x="2971800" y="2395538"/>
          <a:ext cx="219551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67" name="Equation" r:id="rId45" imgW="2143041" imgH="771525" progId="Equation.3">
                  <p:embed/>
                </p:oleObj>
              </mc:Choice>
              <mc:Fallback>
                <p:oleObj name="Equation" r:id="rId45" imgW="2143041" imgH="771525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395538"/>
                        <a:ext cx="2195513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189" name="Line 37"/>
          <p:cNvSpPr>
            <a:spLocks noChangeShapeType="1"/>
          </p:cNvSpPr>
          <p:nvPr/>
        </p:nvSpPr>
        <p:spPr bwMode="auto">
          <a:xfrm>
            <a:off x="1908175" y="5700713"/>
            <a:ext cx="1800225" cy="0"/>
          </a:xfrm>
          <a:prstGeom prst="line">
            <a:avLst/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38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7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7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7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7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7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7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7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7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7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7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0"/>
                                        <p:tgtEl>
                                          <p:spTgt spid="17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7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7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7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7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7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65" grpId="0" build="p" autoUpdateAnimBg="0"/>
      <p:bldP spid="177166" grpId="0" autoUpdateAnimBg="0"/>
      <p:bldP spid="177168" grpId="0" autoUpdateAnimBg="0"/>
      <p:bldP spid="177180" grpId="0" animBg="1"/>
      <p:bldP spid="177186" grpId="0" animBg="1"/>
      <p:bldP spid="177189" grpId="0" animBg="1"/>
      <p:bldP spid="38" grpId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46" name="Object 2"/>
          <p:cNvGraphicFramePr>
            <a:graphicFrameLocks noChangeAspect="1"/>
          </p:cNvGraphicFramePr>
          <p:nvPr/>
        </p:nvGraphicFramePr>
        <p:xfrm>
          <a:off x="8402638" y="1433513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85" name="Equation" r:id="rId4" imgW="171617" imgH="180826" progId="Equation.3">
                  <p:embed/>
                </p:oleObj>
              </mc:Choice>
              <mc:Fallback>
                <p:oleObj name="Equation" r:id="rId4" imgW="171617" imgH="180826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2638" y="1433513"/>
                        <a:ext cx="2286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7" name="Object 3"/>
          <p:cNvGraphicFramePr>
            <a:graphicFrameLocks noChangeAspect="1"/>
          </p:cNvGraphicFramePr>
          <p:nvPr/>
        </p:nvGraphicFramePr>
        <p:xfrm>
          <a:off x="5715000" y="217488"/>
          <a:ext cx="241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86" name="Equation" r:id="rId6" imgW="180984" imgH="257175" progId="Equation.3">
                  <p:embed/>
                </p:oleObj>
              </mc:Choice>
              <mc:Fallback>
                <p:oleObj name="Equation" r:id="rId6" imgW="180984" imgH="25717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217488"/>
                        <a:ext cx="2413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8" name="Object 4"/>
          <p:cNvGraphicFramePr>
            <a:graphicFrameLocks noChangeAspect="1"/>
          </p:cNvGraphicFramePr>
          <p:nvPr/>
        </p:nvGraphicFramePr>
        <p:xfrm>
          <a:off x="5638800" y="1385888"/>
          <a:ext cx="3048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87" name="Equation" r:id="rId8" imgW="247557" imgH="257175" progId="Equation.3">
                  <p:embed/>
                </p:oleObj>
              </mc:Choice>
              <mc:Fallback>
                <p:oleObj name="Equation" r:id="rId8" imgW="247557" imgH="25717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385888"/>
                        <a:ext cx="3048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9" name="Object 5"/>
          <p:cNvGraphicFramePr>
            <a:graphicFrameLocks noChangeAspect="1"/>
          </p:cNvGraphicFramePr>
          <p:nvPr/>
        </p:nvGraphicFramePr>
        <p:xfrm>
          <a:off x="7751763" y="1373188"/>
          <a:ext cx="608012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88" name="Equation" r:id="rId10" imgW="657364" imgH="333524" progId="Equation.3">
                  <p:embed/>
                </p:oleObj>
              </mc:Choice>
              <mc:Fallback>
                <p:oleObj name="Equation" r:id="rId10" imgW="657364" imgH="33352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1763" y="1373188"/>
                        <a:ext cx="608012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Line 6"/>
          <p:cNvSpPr>
            <a:spLocks noChangeShapeType="1"/>
          </p:cNvSpPr>
          <p:nvPr/>
        </p:nvSpPr>
        <p:spPr bwMode="auto">
          <a:xfrm>
            <a:off x="5857875" y="1370013"/>
            <a:ext cx="26892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1" name="Line 7"/>
          <p:cNvSpPr>
            <a:spLocks noChangeShapeType="1"/>
          </p:cNvSpPr>
          <p:nvPr/>
        </p:nvSpPr>
        <p:spPr bwMode="auto">
          <a:xfrm flipV="1">
            <a:off x="5994400" y="260350"/>
            <a:ext cx="0" cy="1314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8184" name="Line 8"/>
          <p:cNvSpPr>
            <a:spLocks noChangeShapeType="1"/>
          </p:cNvSpPr>
          <p:nvPr/>
        </p:nvSpPr>
        <p:spPr bwMode="auto">
          <a:xfrm flipV="1">
            <a:off x="7086600" y="666750"/>
            <a:ext cx="0" cy="71278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8185" name="Object 9"/>
          <p:cNvGraphicFramePr>
            <a:graphicFrameLocks noChangeAspect="1"/>
          </p:cNvGraphicFramePr>
          <p:nvPr/>
        </p:nvGraphicFramePr>
        <p:xfrm>
          <a:off x="6848475" y="1404938"/>
          <a:ext cx="4857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89" name="Equation" r:id="rId12" imgW="428541" imgH="257175" progId="Equation.3">
                  <p:embed/>
                </p:oleObj>
              </mc:Choice>
              <mc:Fallback>
                <p:oleObj name="Equation" r:id="rId12" imgW="428541" imgH="25717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8475" y="1404938"/>
                        <a:ext cx="48577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4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1289050"/>
            <a:ext cx="4392613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绕</a:t>
            </a:r>
            <a:r>
              <a:rPr lang="zh-CN" altLang="en-US" sz="2800" b="1" smtClean="0">
                <a:solidFill>
                  <a:schemeClr val="tx1"/>
                </a:solidFill>
                <a:ea typeface="楷体_GB2312" pitchFamily="49" charset="-122"/>
              </a:rPr>
              <a:t> </a:t>
            </a:r>
            <a:r>
              <a:rPr lang="en-US" altLang="zh-CN" sz="2800" i="1" smtClean="0">
                <a:solidFill>
                  <a:schemeClr val="tx1"/>
                </a:solidFill>
                <a:ea typeface="楷体_GB2312" pitchFamily="49" charset="-122"/>
              </a:rPr>
              <a:t>y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轴旋转而成的体积为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:</a:t>
            </a:r>
          </a:p>
        </p:txBody>
      </p:sp>
      <p:graphicFrame>
        <p:nvGraphicFramePr>
          <p:cNvPr id="57355" name="Object 11"/>
          <p:cNvGraphicFramePr>
            <a:graphicFrameLocks noChangeAspect="1"/>
          </p:cNvGraphicFramePr>
          <p:nvPr/>
        </p:nvGraphicFramePr>
        <p:xfrm>
          <a:off x="812800" y="188913"/>
          <a:ext cx="23876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90" name="Equation" r:id="rId14" imgW="2333727" imgH="942975" progId="Equation.3">
                  <p:embed/>
                </p:oleObj>
              </mc:Choice>
              <mc:Fallback>
                <p:oleObj name="Equation" r:id="rId14" imgW="2333727" imgH="942975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800" y="188913"/>
                        <a:ext cx="23876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6" name="Object 12"/>
          <p:cNvGraphicFramePr>
            <a:graphicFrameLocks noChangeAspect="1"/>
          </p:cNvGraphicFramePr>
          <p:nvPr/>
        </p:nvGraphicFramePr>
        <p:xfrm>
          <a:off x="3408363" y="490538"/>
          <a:ext cx="1028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91" name="Equation" r:id="rId16" imgW="971494" imgH="352276" progId="Equation.3">
                  <p:embed/>
                </p:oleObj>
              </mc:Choice>
              <mc:Fallback>
                <p:oleObj name="Equation" r:id="rId16" imgW="971494" imgH="35227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8363" y="490538"/>
                        <a:ext cx="1028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189" name="Line 13"/>
          <p:cNvSpPr>
            <a:spLocks noChangeShapeType="1"/>
          </p:cNvSpPr>
          <p:nvPr/>
        </p:nvSpPr>
        <p:spPr bwMode="auto">
          <a:xfrm flipH="1">
            <a:off x="5970588" y="666750"/>
            <a:ext cx="1116012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8190" name="Object 14"/>
          <p:cNvGraphicFramePr>
            <a:graphicFrameLocks noChangeAspect="1"/>
          </p:cNvGraphicFramePr>
          <p:nvPr/>
        </p:nvGraphicFramePr>
        <p:xfrm>
          <a:off x="5527675" y="490538"/>
          <a:ext cx="4159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92" name="Equation" r:id="rId18" imgW="361969" imgH="257175" progId="Equation.3">
                  <p:embed/>
                </p:oleObj>
              </mc:Choice>
              <mc:Fallback>
                <p:oleObj name="Equation" r:id="rId18" imgW="361969" imgH="257175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7675" y="490538"/>
                        <a:ext cx="4159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91" name="Object 15"/>
          <p:cNvGraphicFramePr>
            <a:graphicFrameLocks noChangeAspect="1"/>
          </p:cNvGraphicFramePr>
          <p:nvPr/>
        </p:nvGraphicFramePr>
        <p:xfrm>
          <a:off x="977900" y="3333750"/>
          <a:ext cx="27559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93" name="Equation" r:id="rId20" imgW="2695696" imgH="714263" progId="Equation.3">
                  <p:embed/>
                </p:oleObj>
              </mc:Choice>
              <mc:Fallback>
                <p:oleObj name="Equation" r:id="rId20" imgW="2695696" imgH="714263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3333750"/>
                        <a:ext cx="27559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92" name="Object 16"/>
          <p:cNvGraphicFramePr>
            <a:graphicFrameLocks noChangeAspect="1"/>
          </p:cNvGraphicFramePr>
          <p:nvPr/>
        </p:nvGraphicFramePr>
        <p:xfrm>
          <a:off x="1366838" y="4179888"/>
          <a:ext cx="28829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94" name="Equation" r:id="rId22" imgW="2828841" imgH="771525" progId="Equation.3">
                  <p:embed/>
                </p:oleObj>
              </mc:Choice>
              <mc:Fallback>
                <p:oleObj name="Equation" r:id="rId22" imgW="2828841" imgH="771525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6838" y="4179888"/>
                        <a:ext cx="28829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93" name="Object 17"/>
          <p:cNvGraphicFramePr>
            <a:graphicFrameLocks noChangeAspect="1"/>
          </p:cNvGraphicFramePr>
          <p:nvPr/>
        </p:nvGraphicFramePr>
        <p:xfrm>
          <a:off x="4254500" y="4408488"/>
          <a:ext cx="1384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95" name="Equation" r:id="rId24" imgW="1324096" imgH="352276" progId="Equation.3">
                  <p:embed/>
                </p:oleObj>
              </mc:Choice>
              <mc:Fallback>
                <p:oleObj name="Equation" r:id="rId24" imgW="1324096" imgH="352276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4500" y="4408488"/>
                        <a:ext cx="13843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94" name="Object 18"/>
          <p:cNvGraphicFramePr>
            <a:graphicFrameLocks noChangeAspect="1"/>
          </p:cNvGraphicFramePr>
          <p:nvPr/>
        </p:nvGraphicFramePr>
        <p:xfrm>
          <a:off x="2024063" y="4737100"/>
          <a:ext cx="414337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96" name="Equation" r:id="rId26" imgW="400106" imgH="257175" progId="Equation.3">
                  <p:embed/>
                </p:oleObj>
              </mc:Choice>
              <mc:Fallback>
                <p:oleObj name="Equation" r:id="rId26" imgW="400106" imgH="257175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4063" y="4737100"/>
                        <a:ext cx="414337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95" name="Object 19"/>
          <p:cNvGraphicFramePr>
            <a:graphicFrameLocks noChangeAspect="1"/>
          </p:cNvGraphicFramePr>
          <p:nvPr/>
        </p:nvGraphicFramePr>
        <p:xfrm>
          <a:off x="3810000" y="3333750"/>
          <a:ext cx="22352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97" name="Equation" r:id="rId28" imgW="2181179" imgH="714263" progId="Equation.3">
                  <p:embed/>
                </p:oleObj>
              </mc:Choice>
              <mc:Fallback>
                <p:oleObj name="Equation" r:id="rId28" imgW="2181179" imgH="714263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3333750"/>
                        <a:ext cx="22352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96" name="Object 20"/>
          <p:cNvGraphicFramePr>
            <a:graphicFrameLocks noChangeAspect="1"/>
          </p:cNvGraphicFramePr>
          <p:nvPr/>
        </p:nvGraphicFramePr>
        <p:xfrm>
          <a:off x="7391400" y="341313"/>
          <a:ext cx="1422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98" name="Equation" r:id="rId30" imgW="1362233" imgH="390451" progId="Equation.3">
                  <p:embed/>
                </p:oleObj>
              </mc:Choice>
              <mc:Fallback>
                <p:oleObj name="Equation" r:id="rId30" imgW="1362233" imgH="390451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341313"/>
                        <a:ext cx="14224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97" name="Object 21"/>
          <p:cNvGraphicFramePr>
            <a:graphicFrameLocks noChangeAspect="1"/>
          </p:cNvGraphicFramePr>
          <p:nvPr/>
        </p:nvGraphicFramePr>
        <p:xfrm>
          <a:off x="2128838" y="4205288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99" name="Equation" r:id="rId32" imgW="180984" imgH="180826" progId="Equation.3">
                  <p:embed/>
                </p:oleObj>
              </mc:Choice>
              <mc:Fallback>
                <p:oleObj name="Equation" r:id="rId32" imgW="180984" imgH="180826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8838" y="4205288"/>
                        <a:ext cx="2159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98" name="Object 22"/>
          <p:cNvGraphicFramePr>
            <a:graphicFrameLocks noChangeAspect="1"/>
          </p:cNvGraphicFramePr>
          <p:nvPr/>
        </p:nvGraphicFramePr>
        <p:xfrm>
          <a:off x="3200400" y="4929188"/>
          <a:ext cx="28702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00" name="Equation" r:id="rId34" imgW="2809773" imgH="771525" progId="Equation.3">
                  <p:embed/>
                </p:oleObj>
              </mc:Choice>
              <mc:Fallback>
                <p:oleObj name="Equation" r:id="rId34" imgW="2809773" imgH="771525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929188"/>
                        <a:ext cx="28702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99" name="Object 23"/>
          <p:cNvGraphicFramePr>
            <a:graphicFrameLocks noChangeAspect="1"/>
          </p:cNvGraphicFramePr>
          <p:nvPr/>
        </p:nvGraphicFramePr>
        <p:xfrm>
          <a:off x="6019800" y="5157788"/>
          <a:ext cx="1384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01" name="Equation" r:id="rId36" imgW="1324096" imgH="352276" progId="Equation.3">
                  <p:embed/>
                </p:oleObj>
              </mc:Choice>
              <mc:Fallback>
                <p:oleObj name="Equation" r:id="rId36" imgW="1324096" imgH="352276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5157788"/>
                        <a:ext cx="13843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200" name="Object 24"/>
          <p:cNvGraphicFramePr>
            <a:graphicFrameLocks noChangeAspect="1"/>
          </p:cNvGraphicFramePr>
          <p:nvPr/>
        </p:nvGraphicFramePr>
        <p:xfrm>
          <a:off x="3921125" y="5410200"/>
          <a:ext cx="1936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02" name="Equation" r:id="rId38" imgW="161916" imgH="257175" progId="Equation.3">
                  <p:embed/>
                </p:oleObj>
              </mc:Choice>
              <mc:Fallback>
                <p:oleObj name="Equation" r:id="rId38" imgW="161916" imgH="257175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1125" y="5410200"/>
                        <a:ext cx="1936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201" name="Object 25"/>
          <p:cNvGraphicFramePr>
            <a:graphicFrameLocks noChangeAspect="1"/>
          </p:cNvGraphicFramePr>
          <p:nvPr/>
        </p:nvGraphicFramePr>
        <p:xfrm>
          <a:off x="3962400" y="4965700"/>
          <a:ext cx="217488" cy="21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03" name="Equation" r:id="rId40" imgW="180984" imgH="180826" progId="Equation.3">
                  <p:embed/>
                </p:oleObj>
              </mc:Choice>
              <mc:Fallback>
                <p:oleObj name="Equation" r:id="rId40" imgW="180984" imgH="180826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4965700"/>
                        <a:ext cx="217488" cy="21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202" name="Text Box 26"/>
          <p:cNvSpPr txBox="1">
            <a:spLocks noChangeArrowheads="1"/>
          </p:cNvSpPr>
          <p:nvPr/>
        </p:nvSpPr>
        <p:spPr bwMode="auto">
          <a:xfrm>
            <a:off x="6372225" y="4292600"/>
            <a:ext cx="1905000" cy="47625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sz="2400">
                <a:solidFill>
                  <a:schemeClr val="accent2"/>
                </a:solidFill>
              </a:rPr>
              <a:t>注意上下限 </a:t>
            </a:r>
            <a:r>
              <a:rPr kumimoji="1" lang="en-US" altLang="zh-CN" sz="2400">
                <a:solidFill>
                  <a:schemeClr val="accent2"/>
                </a:solidFill>
              </a:rPr>
              <a:t>!</a:t>
            </a:r>
          </a:p>
        </p:txBody>
      </p:sp>
      <p:graphicFrame>
        <p:nvGraphicFramePr>
          <p:cNvPr id="178203" name="Object 27"/>
          <p:cNvGraphicFramePr>
            <a:graphicFrameLocks noChangeAspect="1"/>
          </p:cNvGraphicFramePr>
          <p:nvPr/>
        </p:nvGraphicFramePr>
        <p:xfrm>
          <a:off x="1371600" y="5678488"/>
          <a:ext cx="41021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04" name="Equation" r:id="rId42" imgW="4048227" imgH="714263" progId="Equation.3">
                  <p:embed/>
                </p:oleObj>
              </mc:Choice>
              <mc:Fallback>
                <p:oleObj name="Equation" r:id="rId42" imgW="4048227" imgH="714263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678488"/>
                        <a:ext cx="41021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204" name="Object 28"/>
          <p:cNvGraphicFramePr>
            <a:graphicFrameLocks noChangeAspect="1"/>
          </p:cNvGraphicFramePr>
          <p:nvPr/>
        </p:nvGraphicFramePr>
        <p:xfrm>
          <a:off x="5508625" y="5781675"/>
          <a:ext cx="13589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05" name="Equation" r:id="rId44" imgW="1305027" imgH="466799" progId="Equation.3">
                  <p:embed/>
                </p:oleObj>
              </mc:Choice>
              <mc:Fallback>
                <p:oleObj name="Equation" r:id="rId44" imgW="1305027" imgH="466799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5781675"/>
                        <a:ext cx="13589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8206" name="Group 30"/>
          <p:cNvGrpSpPr>
            <a:grpSpLocks/>
          </p:cNvGrpSpPr>
          <p:nvPr/>
        </p:nvGrpSpPr>
        <p:grpSpPr bwMode="auto">
          <a:xfrm>
            <a:off x="6300788" y="862013"/>
            <a:ext cx="1371600" cy="1130300"/>
            <a:chOff x="3888" y="720"/>
            <a:chExt cx="864" cy="712"/>
          </a:xfrm>
        </p:grpSpPr>
        <p:graphicFrame>
          <p:nvGraphicFramePr>
            <p:cNvPr id="57387" name="Object 31"/>
            <p:cNvGraphicFramePr>
              <a:graphicFrameLocks noChangeAspect="1"/>
            </p:cNvGraphicFramePr>
            <p:nvPr/>
          </p:nvGraphicFramePr>
          <p:xfrm>
            <a:off x="3888" y="1152"/>
            <a:ext cx="864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506" name="Equation" r:id="rId46" imgW="1314394" imgH="390451" progId="Equation.3">
                    <p:embed/>
                  </p:oleObj>
                </mc:Choice>
                <mc:Fallback>
                  <p:oleObj name="Equation" r:id="rId46" imgW="1314394" imgH="390451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1152"/>
                          <a:ext cx="864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388" name="Line 32"/>
            <p:cNvSpPr>
              <a:spLocks noChangeShapeType="1"/>
            </p:cNvSpPr>
            <p:nvPr/>
          </p:nvSpPr>
          <p:spPr bwMode="auto">
            <a:xfrm flipH="1" flipV="1">
              <a:off x="3984" y="720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7374" name="Freeform 33"/>
          <p:cNvSpPr>
            <a:spLocks/>
          </p:cNvSpPr>
          <p:nvPr/>
        </p:nvSpPr>
        <p:spPr bwMode="auto">
          <a:xfrm>
            <a:off x="6019800" y="681038"/>
            <a:ext cx="2133600" cy="685800"/>
          </a:xfrm>
          <a:custGeom>
            <a:avLst/>
            <a:gdLst>
              <a:gd name="T0" fmla="*/ 0 w 2004"/>
              <a:gd name="T1" fmla="*/ 2147483647 h 630"/>
              <a:gd name="T2" fmla="*/ 0 w 2004"/>
              <a:gd name="T3" fmla="*/ 2147483647 h 630"/>
              <a:gd name="T4" fmla="*/ 0 w 2004"/>
              <a:gd name="T5" fmla="*/ 2147483647 h 630"/>
              <a:gd name="T6" fmla="*/ 0 w 2004"/>
              <a:gd name="T7" fmla="*/ 2147483647 h 630"/>
              <a:gd name="T8" fmla="*/ 2147483647 w 2004"/>
              <a:gd name="T9" fmla="*/ 2147483647 h 630"/>
              <a:gd name="T10" fmla="*/ 2147483647 w 2004"/>
              <a:gd name="T11" fmla="*/ 2147483647 h 630"/>
              <a:gd name="T12" fmla="*/ 2147483647 w 2004"/>
              <a:gd name="T13" fmla="*/ 2147483647 h 630"/>
              <a:gd name="T14" fmla="*/ 2147483647 w 2004"/>
              <a:gd name="T15" fmla="*/ 2147483647 h 630"/>
              <a:gd name="T16" fmla="*/ 2147483647 w 2004"/>
              <a:gd name="T17" fmla="*/ 2147483647 h 630"/>
              <a:gd name="T18" fmla="*/ 2147483647 w 2004"/>
              <a:gd name="T19" fmla="*/ 2147483647 h 630"/>
              <a:gd name="T20" fmla="*/ 2147483647 w 2004"/>
              <a:gd name="T21" fmla="*/ 2147483647 h 630"/>
              <a:gd name="T22" fmla="*/ 2147483647 w 2004"/>
              <a:gd name="T23" fmla="*/ 2147483647 h 630"/>
              <a:gd name="T24" fmla="*/ 2147483647 w 2004"/>
              <a:gd name="T25" fmla="*/ 2147483647 h 630"/>
              <a:gd name="T26" fmla="*/ 2147483647 w 2004"/>
              <a:gd name="T27" fmla="*/ 2147483647 h 630"/>
              <a:gd name="T28" fmla="*/ 2147483647 w 2004"/>
              <a:gd name="T29" fmla="*/ 2147483647 h 630"/>
              <a:gd name="T30" fmla="*/ 2147483647 w 2004"/>
              <a:gd name="T31" fmla="*/ 2147483647 h 630"/>
              <a:gd name="T32" fmla="*/ 2147483647 w 2004"/>
              <a:gd name="T33" fmla="*/ 2147483647 h 630"/>
              <a:gd name="T34" fmla="*/ 2147483647 w 2004"/>
              <a:gd name="T35" fmla="*/ 2147483647 h 630"/>
              <a:gd name="T36" fmla="*/ 2147483647 w 2004"/>
              <a:gd name="T37" fmla="*/ 2147483647 h 630"/>
              <a:gd name="T38" fmla="*/ 2147483647 w 2004"/>
              <a:gd name="T39" fmla="*/ 2147483647 h 630"/>
              <a:gd name="T40" fmla="*/ 2147483647 w 2004"/>
              <a:gd name="T41" fmla="*/ 2147483647 h 630"/>
              <a:gd name="T42" fmla="*/ 2147483647 w 2004"/>
              <a:gd name="T43" fmla="*/ 2147483647 h 630"/>
              <a:gd name="T44" fmla="*/ 2147483647 w 2004"/>
              <a:gd name="T45" fmla="*/ 2147483647 h 630"/>
              <a:gd name="T46" fmla="*/ 2147483647 w 2004"/>
              <a:gd name="T47" fmla="*/ 2147483647 h 630"/>
              <a:gd name="T48" fmla="*/ 2147483647 w 2004"/>
              <a:gd name="T49" fmla="*/ 2147483647 h 630"/>
              <a:gd name="T50" fmla="*/ 2147483647 w 2004"/>
              <a:gd name="T51" fmla="*/ 2147483647 h 630"/>
              <a:gd name="T52" fmla="*/ 2147483647 w 2004"/>
              <a:gd name="T53" fmla="*/ 2147483647 h 630"/>
              <a:gd name="T54" fmla="*/ 2147483647 w 2004"/>
              <a:gd name="T55" fmla="*/ 2147483647 h 630"/>
              <a:gd name="T56" fmla="*/ 2147483647 w 2004"/>
              <a:gd name="T57" fmla="*/ 2147483647 h 630"/>
              <a:gd name="T58" fmla="*/ 2147483647 w 2004"/>
              <a:gd name="T59" fmla="*/ 2147483647 h 630"/>
              <a:gd name="T60" fmla="*/ 2147483647 w 2004"/>
              <a:gd name="T61" fmla="*/ 2147483647 h 630"/>
              <a:gd name="T62" fmla="*/ 2147483647 w 2004"/>
              <a:gd name="T63" fmla="*/ 0 h 630"/>
              <a:gd name="T64" fmla="*/ 2147483647 w 2004"/>
              <a:gd name="T65" fmla="*/ 0 h 630"/>
              <a:gd name="T66" fmla="*/ 2147483647 w 2004"/>
              <a:gd name="T67" fmla="*/ 2147483647 h 630"/>
              <a:gd name="T68" fmla="*/ 2147483647 w 2004"/>
              <a:gd name="T69" fmla="*/ 2147483647 h 630"/>
              <a:gd name="T70" fmla="*/ 2147483647 w 2004"/>
              <a:gd name="T71" fmla="*/ 2147483647 h 630"/>
              <a:gd name="T72" fmla="*/ 2147483647 w 2004"/>
              <a:gd name="T73" fmla="*/ 2147483647 h 630"/>
              <a:gd name="T74" fmla="*/ 2147483647 w 2004"/>
              <a:gd name="T75" fmla="*/ 2147483647 h 630"/>
              <a:gd name="T76" fmla="*/ 2147483647 w 2004"/>
              <a:gd name="T77" fmla="*/ 2147483647 h 630"/>
              <a:gd name="T78" fmla="*/ 2147483647 w 2004"/>
              <a:gd name="T79" fmla="*/ 2147483647 h 630"/>
              <a:gd name="T80" fmla="*/ 2147483647 w 2004"/>
              <a:gd name="T81" fmla="*/ 2147483647 h 630"/>
              <a:gd name="T82" fmla="*/ 2147483647 w 2004"/>
              <a:gd name="T83" fmla="*/ 2147483647 h 630"/>
              <a:gd name="T84" fmla="*/ 2147483647 w 2004"/>
              <a:gd name="T85" fmla="*/ 2147483647 h 630"/>
              <a:gd name="T86" fmla="*/ 2147483647 w 2004"/>
              <a:gd name="T87" fmla="*/ 2147483647 h 630"/>
              <a:gd name="T88" fmla="*/ 2147483647 w 2004"/>
              <a:gd name="T89" fmla="*/ 2147483647 h 630"/>
              <a:gd name="T90" fmla="*/ 2147483647 w 2004"/>
              <a:gd name="T91" fmla="*/ 2147483647 h 630"/>
              <a:gd name="T92" fmla="*/ 2147483647 w 2004"/>
              <a:gd name="T93" fmla="*/ 2147483647 h 630"/>
              <a:gd name="T94" fmla="*/ 2147483647 w 2004"/>
              <a:gd name="T95" fmla="*/ 2147483647 h 630"/>
              <a:gd name="T96" fmla="*/ 2147483647 w 2004"/>
              <a:gd name="T97" fmla="*/ 2147483647 h 630"/>
              <a:gd name="T98" fmla="*/ 2147483647 w 2004"/>
              <a:gd name="T99" fmla="*/ 2147483647 h 630"/>
              <a:gd name="T100" fmla="*/ 2147483647 w 2004"/>
              <a:gd name="T101" fmla="*/ 2147483647 h 630"/>
              <a:gd name="T102" fmla="*/ 2147483647 w 2004"/>
              <a:gd name="T103" fmla="*/ 2147483647 h 630"/>
              <a:gd name="T104" fmla="*/ 2147483647 w 2004"/>
              <a:gd name="T105" fmla="*/ 2147483647 h 630"/>
              <a:gd name="T106" fmla="*/ 2147483647 w 2004"/>
              <a:gd name="T107" fmla="*/ 2147483647 h 630"/>
              <a:gd name="T108" fmla="*/ 2147483647 w 2004"/>
              <a:gd name="T109" fmla="*/ 2147483647 h 630"/>
              <a:gd name="T110" fmla="*/ 2147483647 w 2004"/>
              <a:gd name="T111" fmla="*/ 2147483647 h 630"/>
              <a:gd name="T112" fmla="*/ 2147483647 w 2004"/>
              <a:gd name="T113" fmla="*/ 2147483647 h 630"/>
              <a:gd name="T114" fmla="*/ 2147483647 w 2004"/>
              <a:gd name="T115" fmla="*/ 2147483647 h 630"/>
              <a:gd name="T116" fmla="*/ 2147483647 w 2004"/>
              <a:gd name="T117" fmla="*/ 2147483647 h 630"/>
              <a:gd name="T118" fmla="*/ 2147483647 w 2004"/>
              <a:gd name="T119" fmla="*/ 2147483647 h 630"/>
              <a:gd name="T120" fmla="*/ 2147483647 w 2004"/>
              <a:gd name="T121" fmla="*/ 2147483647 h 630"/>
              <a:gd name="T122" fmla="*/ 2147483647 w 2004"/>
              <a:gd name="T123" fmla="*/ 2147483647 h 630"/>
              <a:gd name="T124" fmla="*/ 2147483647 w 2004"/>
              <a:gd name="T125" fmla="*/ 2147483647 h 63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004" h="630">
                <a:moveTo>
                  <a:pt x="0" y="630"/>
                </a:moveTo>
                <a:lnTo>
                  <a:pt x="0" y="630"/>
                </a:lnTo>
                <a:lnTo>
                  <a:pt x="0" y="624"/>
                </a:lnTo>
                <a:lnTo>
                  <a:pt x="0" y="618"/>
                </a:lnTo>
                <a:lnTo>
                  <a:pt x="6" y="606"/>
                </a:lnTo>
                <a:lnTo>
                  <a:pt x="6" y="588"/>
                </a:lnTo>
                <a:lnTo>
                  <a:pt x="12" y="576"/>
                </a:lnTo>
                <a:lnTo>
                  <a:pt x="18" y="558"/>
                </a:lnTo>
                <a:lnTo>
                  <a:pt x="24" y="534"/>
                </a:lnTo>
                <a:lnTo>
                  <a:pt x="36" y="510"/>
                </a:lnTo>
                <a:lnTo>
                  <a:pt x="48" y="486"/>
                </a:lnTo>
                <a:lnTo>
                  <a:pt x="66" y="456"/>
                </a:lnTo>
                <a:lnTo>
                  <a:pt x="84" y="432"/>
                </a:lnTo>
                <a:lnTo>
                  <a:pt x="108" y="402"/>
                </a:lnTo>
                <a:lnTo>
                  <a:pt x="132" y="366"/>
                </a:lnTo>
                <a:lnTo>
                  <a:pt x="162" y="336"/>
                </a:lnTo>
                <a:lnTo>
                  <a:pt x="192" y="306"/>
                </a:lnTo>
                <a:lnTo>
                  <a:pt x="228" y="276"/>
                </a:lnTo>
                <a:lnTo>
                  <a:pt x="264" y="246"/>
                </a:lnTo>
                <a:lnTo>
                  <a:pt x="306" y="216"/>
                </a:lnTo>
                <a:lnTo>
                  <a:pt x="348" y="186"/>
                </a:lnTo>
                <a:lnTo>
                  <a:pt x="396" y="156"/>
                </a:lnTo>
                <a:lnTo>
                  <a:pt x="444" y="132"/>
                </a:lnTo>
                <a:lnTo>
                  <a:pt x="498" y="108"/>
                </a:lnTo>
                <a:lnTo>
                  <a:pt x="552" y="84"/>
                </a:lnTo>
                <a:lnTo>
                  <a:pt x="606" y="66"/>
                </a:lnTo>
                <a:lnTo>
                  <a:pt x="666" y="48"/>
                </a:lnTo>
                <a:lnTo>
                  <a:pt x="726" y="30"/>
                </a:lnTo>
                <a:lnTo>
                  <a:pt x="786" y="18"/>
                </a:lnTo>
                <a:lnTo>
                  <a:pt x="852" y="12"/>
                </a:lnTo>
                <a:lnTo>
                  <a:pt x="912" y="6"/>
                </a:lnTo>
                <a:lnTo>
                  <a:pt x="978" y="0"/>
                </a:lnTo>
                <a:lnTo>
                  <a:pt x="1038" y="0"/>
                </a:lnTo>
                <a:lnTo>
                  <a:pt x="1104" y="6"/>
                </a:lnTo>
                <a:lnTo>
                  <a:pt x="1164" y="12"/>
                </a:lnTo>
                <a:lnTo>
                  <a:pt x="1230" y="24"/>
                </a:lnTo>
                <a:lnTo>
                  <a:pt x="1290" y="36"/>
                </a:lnTo>
                <a:lnTo>
                  <a:pt x="1350" y="48"/>
                </a:lnTo>
                <a:lnTo>
                  <a:pt x="1410" y="66"/>
                </a:lnTo>
                <a:lnTo>
                  <a:pt x="1464" y="90"/>
                </a:lnTo>
                <a:lnTo>
                  <a:pt x="1518" y="108"/>
                </a:lnTo>
                <a:lnTo>
                  <a:pt x="1572" y="132"/>
                </a:lnTo>
                <a:lnTo>
                  <a:pt x="1620" y="162"/>
                </a:lnTo>
                <a:lnTo>
                  <a:pt x="1668" y="192"/>
                </a:lnTo>
                <a:lnTo>
                  <a:pt x="1710" y="216"/>
                </a:lnTo>
                <a:lnTo>
                  <a:pt x="1746" y="246"/>
                </a:lnTo>
                <a:lnTo>
                  <a:pt x="1788" y="282"/>
                </a:lnTo>
                <a:lnTo>
                  <a:pt x="1818" y="312"/>
                </a:lnTo>
                <a:lnTo>
                  <a:pt x="1848" y="342"/>
                </a:lnTo>
                <a:lnTo>
                  <a:pt x="1878" y="372"/>
                </a:lnTo>
                <a:lnTo>
                  <a:pt x="1902" y="402"/>
                </a:lnTo>
                <a:lnTo>
                  <a:pt x="1926" y="432"/>
                </a:lnTo>
                <a:lnTo>
                  <a:pt x="1944" y="462"/>
                </a:lnTo>
                <a:lnTo>
                  <a:pt x="1956" y="492"/>
                </a:lnTo>
                <a:lnTo>
                  <a:pt x="1968" y="516"/>
                </a:lnTo>
                <a:lnTo>
                  <a:pt x="1980" y="540"/>
                </a:lnTo>
                <a:lnTo>
                  <a:pt x="1992" y="558"/>
                </a:lnTo>
                <a:lnTo>
                  <a:pt x="1998" y="576"/>
                </a:lnTo>
                <a:lnTo>
                  <a:pt x="1998" y="594"/>
                </a:lnTo>
                <a:lnTo>
                  <a:pt x="2004" y="606"/>
                </a:lnTo>
                <a:lnTo>
                  <a:pt x="2004" y="618"/>
                </a:lnTo>
                <a:lnTo>
                  <a:pt x="2004" y="624"/>
                </a:lnTo>
                <a:lnTo>
                  <a:pt x="2004" y="630"/>
                </a:lnTo>
              </a:path>
            </a:pathLst>
          </a:custGeom>
          <a:noFill/>
          <a:ln w="19050" cmpd="sng">
            <a:solidFill>
              <a:schemeClr val="tx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8217" name="Object 41"/>
          <p:cNvGraphicFramePr>
            <a:graphicFrameLocks noChangeAspect="1"/>
          </p:cNvGraphicFramePr>
          <p:nvPr/>
        </p:nvGraphicFramePr>
        <p:xfrm>
          <a:off x="974725" y="1843088"/>
          <a:ext cx="4102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07" name="Equation" r:id="rId48" imgW="4048227" imgH="371363" progId="Equation.DSMT4">
                  <p:embed/>
                </p:oleObj>
              </mc:Choice>
              <mc:Fallback>
                <p:oleObj name="Equation" r:id="rId48" imgW="4048227" imgH="371363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725" y="1843088"/>
                        <a:ext cx="41021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218" name="Rectangle 42"/>
          <p:cNvSpPr>
            <a:spLocks noChangeArrowheads="1"/>
          </p:cNvSpPr>
          <p:nvPr/>
        </p:nvSpPr>
        <p:spPr bwMode="auto">
          <a:xfrm>
            <a:off x="1042988" y="2349500"/>
            <a:ext cx="38893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kumimoji="1" lang="zh-CN" altLang="en-US" sz="2400">
                <a:solidFill>
                  <a:srgbClr val="0000CC"/>
                </a:solidFill>
              </a:rPr>
              <a:t>绕</a:t>
            </a:r>
            <a:r>
              <a:rPr kumimoji="1" lang="zh-CN" altLang="en-US" sz="2400" b="1">
                <a:solidFill>
                  <a:srgbClr val="0000CC"/>
                </a:solidFill>
              </a:rPr>
              <a:t> </a:t>
            </a:r>
            <a:r>
              <a:rPr kumimoji="1" lang="en-US" altLang="zh-CN" sz="2400" i="1">
                <a:solidFill>
                  <a:srgbClr val="0000CC"/>
                </a:solidFill>
              </a:rPr>
              <a:t>y</a:t>
            </a:r>
            <a:r>
              <a:rPr kumimoji="1" lang="en-US" altLang="zh-CN" sz="2400">
                <a:solidFill>
                  <a:srgbClr val="0000CC"/>
                </a:solidFill>
              </a:rPr>
              <a:t> </a:t>
            </a:r>
            <a:r>
              <a:rPr kumimoji="1" lang="zh-CN" altLang="en-US" sz="2400">
                <a:solidFill>
                  <a:srgbClr val="0000CC"/>
                </a:solidFill>
              </a:rPr>
              <a:t>轴旋转而成的体积</a:t>
            </a:r>
            <a:r>
              <a:rPr kumimoji="1" lang="en-US" altLang="zh-CN" sz="2400">
                <a:solidFill>
                  <a:srgbClr val="0000CC"/>
                </a:solidFill>
              </a:rPr>
              <a:t>,</a:t>
            </a:r>
          </a:p>
        </p:txBody>
      </p:sp>
      <p:sp>
        <p:nvSpPr>
          <p:cNvPr id="178219" name="Rectangle 43"/>
          <p:cNvSpPr>
            <a:spLocks noChangeArrowheads="1"/>
          </p:cNvSpPr>
          <p:nvPr/>
        </p:nvSpPr>
        <p:spPr bwMode="auto">
          <a:xfrm>
            <a:off x="611188" y="1804988"/>
            <a:ext cx="304800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>
                <a:solidFill>
                  <a:srgbClr val="0000CC"/>
                </a:solidFill>
              </a:rPr>
              <a:t>由</a:t>
            </a:r>
          </a:p>
        </p:txBody>
      </p:sp>
      <p:sp>
        <p:nvSpPr>
          <p:cNvPr id="178220" name="Rectangle 44"/>
          <p:cNvSpPr>
            <a:spLocks noChangeArrowheads="1"/>
          </p:cNvSpPr>
          <p:nvPr/>
        </p:nvSpPr>
        <p:spPr bwMode="auto">
          <a:xfrm>
            <a:off x="5076825" y="1792288"/>
            <a:ext cx="1223963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kumimoji="1" lang="zh-CN" altLang="en-US" sz="2400">
                <a:solidFill>
                  <a:srgbClr val="0000CC"/>
                </a:solidFill>
              </a:rPr>
              <a:t>围成的</a:t>
            </a:r>
          </a:p>
        </p:txBody>
      </p:sp>
      <p:graphicFrame>
        <p:nvGraphicFramePr>
          <p:cNvPr id="178221" name="Object 45"/>
          <p:cNvGraphicFramePr>
            <a:graphicFrameLocks noChangeAspect="1"/>
          </p:cNvGraphicFramePr>
          <p:nvPr/>
        </p:nvGraphicFramePr>
        <p:xfrm>
          <a:off x="4841875" y="2347913"/>
          <a:ext cx="4051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08" name="Equation" r:id="rId50" imgW="3991021" imgH="371363" progId="Equation.DSMT4">
                  <p:embed/>
                </p:oleObj>
              </mc:Choice>
              <mc:Fallback>
                <p:oleObj name="Equation" r:id="rId50" imgW="3991021" imgH="371363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75" y="2347913"/>
                        <a:ext cx="40513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222" name="Rectangle 46"/>
          <p:cNvSpPr>
            <a:spLocks noChangeArrowheads="1"/>
          </p:cNvSpPr>
          <p:nvPr/>
        </p:nvSpPr>
        <p:spPr bwMode="auto">
          <a:xfrm>
            <a:off x="4211638" y="2309813"/>
            <a:ext cx="720725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kumimoji="1" lang="zh-CN" altLang="en-US" sz="2400">
                <a:solidFill>
                  <a:srgbClr val="660066"/>
                </a:solidFill>
              </a:rPr>
              <a:t>与由</a:t>
            </a:r>
          </a:p>
        </p:txBody>
      </p:sp>
      <p:sp>
        <p:nvSpPr>
          <p:cNvPr id="178223" name="Rectangle 47"/>
          <p:cNvSpPr>
            <a:spLocks noChangeArrowheads="1"/>
          </p:cNvSpPr>
          <p:nvPr/>
        </p:nvSpPr>
        <p:spPr bwMode="auto">
          <a:xfrm>
            <a:off x="250825" y="2852738"/>
            <a:ext cx="1989138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kumimoji="1" lang="zh-CN" altLang="en-US" sz="2400">
                <a:solidFill>
                  <a:srgbClr val="660066"/>
                </a:solidFill>
              </a:rPr>
              <a:t>围成的面积</a:t>
            </a:r>
            <a:r>
              <a:rPr kumimoji="1" lang="en-US" altLang="zh-CN" sz="2400">
                <a:solidFill>
                  <a:srgbClr val="660066"/>
                </a:solidFill>
              </a:rPr>
              <a:t>,</a:t>
            </a:r>
          </a:p>
        </p:txBody>
      </p:sp>
      <p:sp>
        <p:nvSpPr>
          <p:cNvPr id="178224" name="Rectangle 48"/>
          <p:cNvSpPr>
            <a:spLocks noChangeArrowheads="1"/>
          </p:cNvSpPr>
          <p:nvPr/>
        </p:nvSpPr>
        <p:spPr bwMode="auto">
          <a:xfrm>
            <a:off x="1978025" y="2852738"/>
            <a:ext cx="3889375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kumimoji="1" lang="zh-CN" altLang="en-US" sz="2400">
                <a:solidFill>
                  <a:srgbClr val="660066"/>
                </a:solidFill>
              </a:rPr>
              <a:t>绕</a:t>
            </a:r>
            <a:r>
              <a:rPr kumimoji="1" lang="zh-CN" altLang="en-US" sz="2400" b="1">
                <a:solidFill>
                  <a:srgbClr val="660066"/>
                </a:solidFill>
              </a:rPr>
              <a:t> </a:t>
            </a:r>
            <a:r>
              <a:rPr kumimoji="1" lang="en-US" altLang="zh-CN" sz="2400" i="1">
                <a:solidFill>
                  <a:srgbClr val="660066"/>
                </a:solidFill>
              </a:rPr>
              <a:t>y</a:t>
            </a:r>
            <a:r>
              <a:rPr kumimoji="1" lang="en-US" altLang="zh-CN" sz="2400">
                <a:solidFill>
                  <a:srgbClr val="660066"/>
                </a:solidFill>
              </a:rPr>
              <a:t> </a:t>
            </a:r>
            <a:r>
              <a:rPr kumimoji="1" lang="zh-CN" altLang="en-US" sz="2400">
                <a:solidFill>
                  <a:srgbClr val="660066"/>
                </a:solidFill>
              </a:rPr>
              <a:t>轴旋转而成的体积之差</a:t>
            </a:r>
            <a:r>
              <a:rPr kumimoji="1" lang="en-US" altLang="zh-CN" sz="2400">
                <a:solidFill>
                  <a:srgbClr val="660066"/>
                </a:solidFill>
              </a:rPr>
              <a:t>,</a:t>
            </a:r>
          </a:p>
        </p:txBody>
      </p:sp>
      <p:sp>
        <p:nvSpPr>
          <p:cNvPr id="178225" name="Rectangle 49"/>
          <p:cNvSpPr>
            <a:spLocks noChangeArrowheads="1"/>
          </p:cNvSpPr>
          <p:nvPr/>
        </p:nvSpPr>
        <p:spPr bwMode="auto">
          <a:xfrm>
            <a:off x="5795963" y="2792413"/>
            <a:ext cx="431800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kumimoji="1" lang="zh-CN" altLang="en-US"/>
              <a:t>即</a:t>
            </a:r>
          </a:p>
        </p:txBody>
      </p:sp>
      <p:sp>
        <p:nvSpPr>
          <p:cNvPr id="178226" name="Rectangle 50"/>
          <p:cNvSpPr>
            <a:spLocks noChangeArrowheads="1"/>
          </p:cNvSpPr>
          <p:nvPr/>
        </p:nvSpPr>
        <p:spPr bwMode="auto">
          <a:xfrm>
            <a:off x="250825" y="2349500"/>
            <a:ext cx="9366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kumimoji="1" lang="zh-CN" altLang="en-US" sz="2400">
                <a:solidFill>
                  <a:srgbClr val="0000CC"/>
                </a:solidFill>
              </a:rPr>
              <a:t>面积</a:t>
            </a:r>
            <a:r>
              <a:rPr kumimoji="1" lang="en-US" altLang="zh-CN" sz="2400">
                <a:solidFill>
                  <a:srgbClr val="0000CC"/>
                </a:solidFill>
              </a:rPr>
              <a:t>,</a:t>
            </a:r>
          </a:p>
        </p:txBody>
      </p:sp>
      <p:cxnSp>
        <p:nvCxnSpPr>
          <p:cNvPr id="9" name="直接连接符 8"/>
          <p:cNvCxnSpPr>
            <a:cxnSpLocks noChangeShapeType="1"/>
          </p:cNvCxnSpPr>
          <p:nvPr/>
        </p:nvCxnSpPr>
        <p:spPr bwMode="auto">
          <a:xfrm>
            <a:off x="2484438" y="6381750"/>
            <a:ext cx="2951162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8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8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8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8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8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8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8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78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8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78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7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78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78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7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7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7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7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7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7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7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7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7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4" grpId="0" animBg="1"/>
      <p:bldP spid="178189" grpId="0" animBg="1"/>
      <p:bldP spid="178202" grpId="0" animBg="1" autoUpdateAnimBg="0"/>
      <p:bldP spid="178218" grpId="0"/>
      <p:bldP spid="178219" grpId="0"/>
      <p:bldP spid="178220" grpId="0"/>
      <p:bldP spid="178222" grpId="0"/>
      <p:bldP spid="178223" grpId="0"/>
      <p:bldP spid="178224" grpId="0"/>
      <p:bldP spid="178225" grpId="0"/>
      <p:bldP spid="178226" grpId="0"/>
      <p:bldP spid="45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1950" y="260350"/>
            <a:ext cx="6096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800" b="1" smtClean="0">
                <a:ea typeface="楷体_GB2312" pitchFamily="49" charset="-122"/>
                <a:sym typeface="Symbol" pitchFamily="18" charset="2"/>
              </a:rPr>
              <a:t>注</a:t>
            </a:r>
          </a:p>
        </p:txBody>
      </p:sp>
      <p:sp>
        <p:nvSpPr>
          <p:cNvPr id="219139" name="Rectangle 3"/>
          <p:cNvSpPr>
            <a:spLocks noChangeArrowheads="1"/>
          </p:cNvSpPr>
          <p:nvPr/>
        </p:nvSpPr>
        <p:spPr bwMode="auto">
          <a:xfrm>
            <a:off x="1828800" y="4002088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lnSpc>
                <a:spcPct val="100000"/>
              </a:lnSpc>
            </a:pPr>
            <a:r>
              <a:rPr kumimoji="1" lang="zh-CN" altLang="en-US" sz="2400">
                <a:solidFill>
                  <a:schemeClr val="accent2"/>
                </a:solidFill>
              </a:rPr>
              <a:t>分部积分</a:t>
            </a:r>
          </a:p>
        </p:txBody>
      </p:sp>
      <p:graphicFrame>
        <p:nvGraphicFramePr>
          <p:cNvPr id="219140" name="Object 4"/>
          <p:cNvGraphicFramePr>
            <a:graphicFrameLocks noChangeAspect="1"/>
          </p:cNvGraphicFramePr>
          <p:nvPr/>
        </p:nvGraphicFramePr>
        <p:xfrm>
          <a:off x="4433888" y="4003675"/>
          <a:ext cx="1427162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0" name="Equation" r:id="rId3" imgW="1705133" imgH="790612" progId="Equation.3">
                  <p:embed/>
                </p:oleObj>
              </mc:Choice>
              <mc:Fallback>
                <p:oleObj name="Equation" r:id="rId3" imgW="1705133" imgH="79061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3888" y="4003675"/>
                        <a:ext cx="1427162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41" name="Object 5"/>
          <p:cNvGraphicFramePr>
            <a:graphicFrameLocks noChangeAspect="1"/>
          </p:cNvGraphicFramePr>
          <p:nvPr/>
        </p:nvGraphicFramePr>
        <p:xfrm>
          <a:off x="1119188" y="433388"/>
          <a:ext cx="319881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1" name="Equation" r:id="rId5" imgW="3143306" imgH="771525" progId="Equation.3">
                  <p:embed/>
                </p:oleObj>
              </mc:Choice>
              <mc:Fallback>
                <p:oleObj name="Equation" r:id="rId5" imgW="3143306" imgH="77152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9188" y="433388"/>
                        <a:ext cx="319881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42" name="Object 6"/>
          <p:cNvGraphicFramePr>
            <a:graphicFrameLocks noChangeAspect="1"/>
          </p:cNvGraphicFramePr>
          <p:nvPr/>
        </p:nvGraphicFramePr>
        <p:xfrm>
          <a:off x="877888" y="1271588"/>
          <a:ext cx="506571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2" name="Equation" r:id="rId7" imgW="5010020" imgH="771525" progId="Equation.3">
                  <p:embed/>
                </p:oleObj>
              </mc:Choice>
              <mc:Fallback>
                <p:oleObj name="Equation" r:id="rId7" imgW="5010020" imgH="77152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888" y="1271588"/>
                        <a:ext cx="506571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6375400" y="1425575"/>
          <a:ext cx="191452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3" name="Equation" r:id="rId9" imgW="1847980" imgH="390451" progId="Equation.3">
                  <p:embed/>
                </p:oleObj>
              </mc:Choice>
              <mc:Fallback>
                <p:oleObj name="Equation" r:id="rId9" imgW="1847980" imgH="39045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5400" y="1425575"/>
                        <a:ext cx="191452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44" name="Object 8"/>
          <p:cNvGraphicFramePr>
            <a:graphicFrameLocks noChangeAspect="1"/>
          </p:cNvGraphicFramePr>
          <p:nvPr/>
        </p:nvGraphicFramePr>
        <p:xfrm>
          <a:off x="877888" y="2109788"/>
          <a:ext cx="10668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4" name="Equation" r:id="rId11" imgW="1009631" imgH="771525" progId="Equation.3">
                  <p:embed/>
                </p:oleObj>
              </mc:Choice>
              <mc:Fallback>
                <p:oleObj name="Equation" r:id="rId11" imgW="1009631" imgH="771525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888" y="2109788"/>
                        <a:ext cx="10668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919288" y="2165350"/>
          <a:ext cx="3414712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5" name="Equation" r:id="rId13" imgW="3362427" imgH="466799" progId="Equation.3">
                  <p:embed/>
                </p:oleObj>
              </mc:Choice>
              <mc:Fallback>
                <p:oleObj name="Equation" r:id="rId13" imgW="3362427" imgH="466799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2165350"/>
                        <a:ext cx="3414712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46" name="Object 10"/>
          <p:cNvGraphicFramePr>
            <a:graphicFrameLocks noChangeAspect="1"/>
          </p:cNvGraphicFramePr>
          <p:nvPr/>
        </p:nvGraphicFramePr>
        <p:xfrm>
          <a:off x="5321300" y="2165350"/>
          <a:ext cx="23749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6" name="Equation" r:id="rId15" imgW="2314659" imgH="466799" progId="Equation.3">
                  <p:embed/>
                </p:oleObj>
              </mc:Choice>
              <mc:Fallback>
                <p:oleObj name="Equation" r:id="rId15" imgW="2314659" imgH="46679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1300" y="2165350"/>
                        <a:ext cx="23749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47" name="Object 11"/>
          <p:cNvGraphicFramePr>
            <a:graphicFrameLocks noChangeAspect="1"/>
          </p:cNvGraphicFramePr>
          <p:nvPr/>
        </p:nvGraphicFramePr>
        <p:xfrm>
          <a:off x="6934200" y="2706688"/>
          <a:ext cx="1778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7" name="Equation" r:id="rId17" imgW="1723867" imgH="447712" progId="Equation.3">
                  <p:embed/>
                </p:oleObj>
              </mc:Choice>
              <mc:Fallback>
                <p:oleObj name="Equation" r:id="rId17" imgW="1723867" imgH="447712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2706688"/>
                        <a:ext cx="17780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148" name="Line 12"/>
          <p:cNvSpPr>
            <a:spLocks noChangeShapeType="1"/>
          </p:cNvSpPr>
          <p:nvPr/>
        </p:nvSpPr>
        <p:spPr bwMode="auto">
          <a:xfrm>
            <a:off x="5641975" y="2173288"/>
            <a:ext cx="406400" cy="525462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9149" name="Line 13"/>
          <p:cNvSpPr>
            <a:spLocks noChangeShapeType="1"/>
          </p:cNvSpPr>
          <p:nvPr/>
        </p:nvSpPr>
        <p:spPr bwMode="auto">
          <a:xfrm>
            <a:off x="7391400" y="2714625"/>
            <a:ext cx="406400" cy="525463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9150" name="Line 14"/>
          <p:cNvSpPr>
            <a:spLocks noChangeShapeType="1"/>
          </p:cNvSpPr>
          <p:nvPr/>
        </p:nvSpPr>
        <p:spPr bwMode="auto">
          <a:xfrm>
            <a:off x="2108200" y="2185988"/>
            <a:ext cx="406400" cy="525462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9151" name="Line 15"/>
          <p:cNvSpPr>
            <a:spLocks noChangeShapeType="1"/>
          </p:cNvSpPr>
          <p:nvPr/>
        </p:nvSpPr>
        <p:spPr bwMode="auto">
          <a:xfrm>
            <a:off x="3889375" y="2200275"/>
            <a:ext cx="406400" cy="525463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9152" name="Text Box 16"/>
          <p:cNvSpPr txBox="1">
            <a:spLocks noChangeArrowheads="1"/>
          </p:cNvSpPr>
          <p:nvPr/>
        </p:nvSpPr>
        <p:spPr bwMode="auto">
          <a:xfrm>
            <a:off x="6324600" y="3392488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2400" dirty="0">
                <a:solidFill>
                  <a:schemeClr val="accent2"/>
                </a:solidFill>
              </a:rPr>
              <a:t>(</a:t>
            </a:r>
            <a:r>
              <a:rPr kumimoji="1" lang="zh-CN" altLang="en-US" sz="2400" dirty="0">
                <a:solidFill>
                  <a:schemeClr val="accent2"/>
                </a:solidFill>
              </a:rPr>
              <a:t>利用“偶倍奇零”</a:t>
            </a:r>
            <a:r>
              <a:rPr kumimoji="1" lang="en-US" altLang="zh-CN" sz="2400" dirty="0">
                <a:solidFill>
                  <a:schemeClr val="accent2"/>
                </a:solidFill>
              </a:rPr>
              <a:t>)</a:t>
            </a:r>
          </a:p>
        </p:txBody>
      </p:sp>
      <p:graphicFrame>
        <p:nvGraphicFramePr>
          <p:cNvPr id="219153" name="Object 17"/>
          <p:cNvGraphicFramePr>
            <a:graphicFrameLocks noChangeAspect="1"/>
          </p:cNvGraphicFramePr>
          <p:nvPr/>
        </p:nvGraphicFramePr>
        <p:xfrm>
          <a:off x="877888" y="3216275"/>
          <a:ext cx="279241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8" name="Equation" r:id="rId19" imgW="2733833" imgH="771525" progId="Equation.3">
                  <p:embed/>
                </p:oleObj>
              </mc:Choice>
              <mc:Fallback>
                <p:oleObj name="Equation" r:id="rId19" imgW="2733833" imgH="771525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888" y="3216275"/>
                        <a:ext cx="279241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54" name="Object 18"/>
          <p:cNvGraphicFramePr>
            <a:graphicFrameLocks noChangeAspect="1"/>
          </p:cNvGraphicFramePr>
          <p:nvPr/>
        </p:nvGraphicFramePr>
        <p:xfrm>
          <a:off x="3748088" y="3216275"/>
          <a:ext cx="242411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9" name="Equation" r:id="rId21" imgW="2371864" imgH="771525" progId="Equation.3">
                  <p:embed/>
                </p:oleObj>
              </mc:Choice>
              <mc:Fallback>
                <p:oleObj name="Equation" r:id="rId21" imgW="2371864" imgH="771525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3216275"/>
                        <a:ext cx="242411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55" name="Object 19"/>
          <p:cNvGraphicFramePr>
            <a:graphicFrameLocks noChangeAspect="1"/>
          </p:cNvGraphicFramePr>
          <p:nvPr/>
        </p:nvGraphicFramePr>
        <p:xfrm>
          <a:off x="877888" y="4630738"/>
          <a:ext cx="11684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60" name="Equation" r:id="rId23" imgW="1114341" imgH="466799" progId="Equation.3">
                  <p:embed/>
                </p:oleObj>
              </mc:Choice>
              <mc:Fallback>
                <p:oleObj name="Equation" r:id="rId23" imgW="1114341" imgH="466799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888" y="4630738"/>
                        <a:ext cx="11684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156" name="Line 20"/>
          <p:cNvSpPr>
            <a:spLocks noChangeShapeType="1"/>
          </p:cNvSpPr>
          <p:nvPr/>
        </p:nvSpPr>
        <p:spPr bwMode="auto">
          <a:xfrm>
            <a:off x="4343400" y="4002088"/>
            <a:ext cx="15240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19157" name="Object 21"/>
          <p:cNvGraphicFramePr>
            <a:graphicFrameLocks noChangeAspect="1"/>
          </p:cNvGraphicFramePr>
          <p:nvPr/>
        </p:nvGraphicFramePr>
        <p:xfrm>
          <a:off x="2122488" y="4446588"/>
          <a:ext cx="2373312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61" name="Equation" r:id="rId25" imgW="2314659" imgH="819076" progId="Equation.3">
                  <p:embed/>
                </p:oleObj>
              </mc:Choice>
              <mc:Fallback>
                <p:oleObj name="Equation" r:id="rId25" imgW="2314659" imgH="819076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2488" y="4446588"/>
                        <a:ext cx="2373312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58" name="Object 22"/>
          <p:cNvGraphicFramePr>
            <a:graphicFrameLocks noChangeAspect="1"/>
          </p:cNvGraphicFramePr>
          <p:nvPr/>
        </p:nvGraphicFramePr>
        <p:xfrm>
          <a:off x="877888" y="5359400"/>
          <a:ext cx="2640012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62" name="Equation" r:id="rId27" imgW="2581284" imgH="790612" progId="Equation.3">
                  <p:embed/>
                </p:oleObj>
              </mc:Choice>
              <mc:Fallback>
                <p:oleObj name="Equation" r:id="rId27" imgW="2581284" imgH="790612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888" y="5359400"/>
                        <a:ext cx="2640012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59" name="Object 23"/>
          <p:cNvGraphicFramePr>
            <a:graphicFrameLocks noChangeAspect="1"/>
          </p:cNvGraphicFramePr>
          <p:nvPr/>
        </p:nvGraphicFramePr>
        <p:xfrm>
          <a:off x="3671888" y="5462588"/>
          <a:ext cx="1117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63" name="Equation" r:id="rId29" imgW="1057136" imgH="390451" progId="Equation.3">
                  <p:embed/>
                </p:oleObj>
              </mc:Choice>
              <mc:Fallback>
                <p:oleObj name="Equation" r:id="rId29" imgW="1057136" imgH="390451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888" y="5462588"/>
                        <a:ext cx="11176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160" name="Line 24"/>
          <p:cNvSpPr>
            <a:spLocks noChangeShapeType="1"/>
          </p:cNvSpPr>
          <p:nvPr/>
        </p:nvSpPr>
        <p:spPr bwMode="auto">
          <a:xfrm>
            <a:off x="1828800" y="4002088"/>
            <a:ext cx="1752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9161" name="AutoShape 25">
            <a:hlinkClick r:id="" action="ppaction://noaction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3563938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宋体" pitchFamily="2" charset="-122"/>
              </a:rPr>
              <a:t>返回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9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9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9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9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9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9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19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19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19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19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9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1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19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1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19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1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1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1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19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39" grpId="0" autoUpdateAnimBg="0"/>
      <p:bldP spid="219148" grpId="0" animBg="1"/>
      <p:bldP spid="219149" grpId="0" animBg="1"/>
      <p:bldP spid="219150" grpId="0" animBg="1"/>
      <p:bldP spid="219151" grpId="0" animBg="1"/>
      <p:bldP spid="219152" grpId="0" autoUpdateAnimBg="0"/>
      <p:bldP spid="219156" grpId="0" animBg="1"/>
      <p:bldP spid="219160" grpId="0" animBg="1"/>
      <p:bldP spid="219161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058" name="Freeform 2"/>
          <p:cNvSpPr>
            <a:spLocks/>
          </p:cNvSpPr>
          <p:nvPr/>
        </p:nvSpPr>
        <p:spPr bwMode="auto">
          <a:xfrm>
            <a:off x="4870450" y="2479675"/>
            <a:ext cx="2554288" cy="3279775"/>
          </a:xfrm>
          <a:custGeom>
            <a:avLst/>
            <a:gdLst>
              <a:gd name="T0" fmla="*/ 0 w 1609"/>
              <a:gd name="T1" fmla="*/ 2147483647 h 2066"/>
              <a:gd name="T2" fmla="*/ 2147483647 w 1609"/>
              <a:gd name="T3" fmla="*/ 2147483647 h 2066"/>
              <a:gd name="T4" fmla="*/ 2147483647 w 1609"/>
              <a:gd name="T5" fmla="*/ 2147483647 h 2066"/>
              <a:gd name="T6" fmla="*/ 2147483647 w 1609"/>
              <a:gd name="T7" fmla="*/ 2147483647 h 2066"/>
              <a:gd name="T8" fmla="*/ 2147483647 w 1609"/>
              <a:gd name="T9" fmla="*/ 2147483647 h 2066"/>
              <a:gd name="T10" fmla="*/ 2147483647 w 1609"/>
              <a:gd name="T11" fmla="*/ 2147483647 h 2066"/>
              <a:gd name="T12" fmla="*/ 2147483647 w 1609"/>
              <a:gd name="T13" fmla="*/ 2147483647 h 2066"/>
              <a:gd name="T14" fmla="*/ 2147483647 w 1609"/>
              <a:gd name="T15" fmla="*/ 0 h 2066"/>
              <a:gd name="T16" fmla="*/ 2147483647 w 1609"/>
              <a:gd name="T17" fmla="*/ 2147483647 h 2066"/>
              <a:gd name="T18" fmla="*/ 2147483647 w 1609"/>
              <a:gd name="T19" fmla="*/ 2147483647 h 2066"/>
              <a:gd name="T20" fmla="*/ 2147483647 w 1609"/>
              <a:gd name="T21" fmla="*/ 2147483647 h 2066"/>
              <a:gd name="T22" fmla="*/ 2147483647 w 1609"/>
              <a:gd name="T23" fmla="*/ 2147483647 h 2066"/>
              <a:gd name="T24" fmla="*/ 2147483647 w 1609"/>
              <a:gd name="T25" fmla="*/ 2147483647 h 2066"/>
              <a:gd name="T26" fmla="*/ 2147483647 w 1609"/>
              <a:gd name="T27" fmla="*/ 2147483647 h 2066"/>
              <a:gd name="T28" fmla="*/ 2147483647 w 1609"/>
              <a:gd name="T29" fmla="*/ 2147483647 h 2066"/>
              <a:gd name="T30" fmla="*/ 2147483647 w 1609"/>
              <a:gd name="T31" fmla="*/ 2147483647 h 2066"/>
              <a:gd name="T32" fmla="*/ 2147483647 w 1609"/>
              <a:gd name="T33" fmla="*/ 2147483647 h 2066"/>
              <a:gd name="T34" fmla="*/ 2147483647 w 1609"/>
              <a:gd name="T35" fmla="*/ 2147483647 h 2066"/>
              <a:gd name="T36" fmla="*/ 2147483647 w 1609"/>
              <a:gd name="T37" fmla="*/ 2147483647 h 2066"/>
              <a:gd name="T38" fmla="*/ 2147483647 w 1609"/>
              <a:gd name="T39" fmla="*/ 2147483647 h 2066"/>
              <a:gd name="T40" fmla="*/ 2147483647 w 1609"/>
              <a:gd name="T41" fmla="*/ 2147483647 h 2066"/>
              <a:gd name="T42" fmla="*/ 0 w 1609"/>
              <a:gd name="T43" fmla="*/ 2147483647 h 206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609" h="2066">
                <a:moveTo>
                  <a:pt x="0" y="448"/>
                </a:moveTo>
                <a:lnTo>
                  <a:pt x="13" y="2066"/>
                </a:lnTo>
                <a:lnTo>
                  <a:pt x="1609" y="2058"/>
                </a:lnTo>
                <a:lnTo>
                  <a:pt x="1608" y="43"/>
                </a:lnTo>
                <a:lnTo>
                  <a:pt x="1562" y="26"/>
                </a:lnTo>
                <a:lnTo>
                  <a:pt x="1483" y="16"/>
                </a:lnTo>
                <a:lnTo>
                  <a:pt x="1395" y="3"/>
                </a:lnTo>
                <a:lnTo>
                  <a:pt x="1336" y="0"/>
                </a:lnTo>
                <a:lnTo>
                  <a:pt x="1258" y="6"/>
                </a:lnTo>
                <a:lnTo>
                  <a:pt x="1173" y="27"/>
                </a:lnTo>
                <a:lnTo>
                  <a:pt x="1084" y="72"/>
                </a:lnTo>
                <a:lnTo>
                  <a:pt x="1002" y="139"/>
                </a:lnTo>
                <a:lnTo>
                  <a:pt x="913" y="222"/>
                </a:lnTo>
                <a:lnTo>
                  <a:pt x="830" y="304"/>
                </a:lnTo>
                <a:lnTo>
                  <a:pt x="712" y="420"/>
                </a:lnTo>
                <a:lnTo>
                  <a:pt x="636" y="498"/>
                </a:lnTo>
                <a:lnTo>
                  <a:pt x="526" y="572"/>
                </a:lnTo>
                <a:lnTo>
                  <a:pt x="442" y="594"/>
                </a:lnTo>
                <a:lnTo>
                  <a:pt x="360" y="590"/>
                </a:lnTo>
                <a:lnTo>
                  <a:pt x="236" y="554"/>
                </a:lnTo>
                <a:lnTo>
                  <a:pt x="62" y="470"/>
                </a:lnTo>
                <a:lnTo>
                  <a:pt x="0" y="448"/>
                </a:lnTo>
                <a:close/>
              </a:path>
            </a:pathLst>
          </a:custGeom>
          <a:solidFill>
            <a:srgbClr val="99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37059" name="Text Box 3"/>
          <p:cNvSpPr txBox="1">
            <a:spLocks noChangeArrowheads="1"/>
          </p:cNvSpPr>
          <p:nvPr/>
        </p:nvSpPr>
        <p:spPr bwMode="auto">
          <a:xfrm>
            <a:off x="4718050" y="563880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kumimoji="1" lang="en-US" altLang="zh-CN" sz="2000" i="1"/>
              <a:t>a</a:t>
            </a:r>
            <a:endParaRPr kumimoji="1" lang="en-US" altLang="zh-CN" sz="2000"/>
          </a:p>
        </p:txBody>
      </p:sp>
      <p:sp>
        <p:nvSpPr>
          <p:cNvPr id="1837060" name="Text Box 4"/>
          <p:cNvSpPr txBox="1">
            <a:spLocks noChangeArrowheads="1"/>
          </p:cNvSpPr>
          <p:nvPr/>
        </p:nvSpPr>
        <p:spPr bwMode="auto">
          <a:xfrm>
            <a:off x="7239000" y="5699125"/>
            <a:ext cx="4143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i="1"/>
              <a:t>b</a:t>
            </a:r>
          </a:p>
        </p:txBody>
      </p:sp>
      <p:sp>
        <p:nvSpPr>
          <p:cNvPr id="1837061" name="Rectangle 5"/>
          <p:cNvSpPr>
            <a:spLocks noChangeArrowheads="1"/>
          </p:cNvSpPr>
          <p:nvPr/>
        </p:nvSpPr>
        <p:spPr bwMode="auto">
          <a:xfrm>
            <a:off x="6829425" y="2047875"/>
            <a:ext cx="584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1800" b="1" i="1">
                <a:solidFill>
                  <a:schemeClr val="accent2"/>
                </a:solidFill>
              </a:rPr>
              <a:t>f </a:t>
            </a:r>
            <a:r>
              <a:rPr lang="en-US" altLang="zh-CN" sz="1800" b="1">
                <a:solidFill>
                  <a:schemeClr val="accent2"/>
                </a:solidFill>
              </a:rPr>
              <a:t>(</a:t>
            </a:r>
            <a:r>
              <a:rPr lang="en-US" altLang="zh-CN" sz="1800" b="1" i="1">
                <a:solidFill>
                  <a:schemeClr val="accent2"/>
                </a:solidFill>
              </a:rPr>
              <a:t>x</a:t>
            </a:r>
            <a:r>
              <a:rPr lang="en-US" altLang="zh-CN" sz="1800" b="1">
                <a:solidFill>
                  <a:schemeClr val="accent2"/>
                </a:solidFill>
              </a:rPr>
              <a:t>)</a:t>
            </a:r>
            <a:endParaRPr lang="en-US" altLang="zh-CN" sz="1400" i="1">
              <a:solidFill>
                <a:schemeClr val="accent1"/>
              </a:solidFill>
            </a:endParaRPr>
          </a:p>
        </p:txBody>
      </p:sp>
      <p:sp>
        <p:nvSpPr>
          <p:cNvPr id="1837065" name="Line 9"/>
          <p:cNvSpPr>
            <a:spLocks noChangeShapeType="1"/>
          </p:cNvSpPr>
          <p:nvPr/>
        </p:nvSpPr>
        <p:spPr bwMode="auto">
          <a:xfrm>
            <a:off x="4494213" y="5740400"/>
            <a:ext cx="37353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7066" name="Line 10"/>
          <p:cNvSpPr>
            <a:spLocks noChangeShapeType="1"/>
          </p:cNvSpPr>
          <p:nvPr/>
        </p:nvSpPr>
        <p:spPr bwMode="auto">
          <a:xfrm flipV="1">
            <a:off x="4494213" y="2219325"/>
            <a:ext cx="0" cy="3800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7067" name="Text Box 11"/>
          <p:cNvSpPr txBox="1">
            <a:spLocks noChangeArrowheads="1"/>
          </p:cNvSpPr>
          <p:nvPr/>
        </p:nvSpPr>
        <p:spPr bwMode="auto">
          <a:xfrm>
            <a:off x="4097338" y="2017713"/>
            <a:ext cx="396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/>
              <a:t>y</a:t>
            </a:r>
            <a:endParaRPr kumimoji="1" lang="en-US" altLang="zh-CN" sz="2000" i="1"/>
          </a:p>
        </p:txBody>
      </p:sp>
      <p:sp>
        <p:nvSpPr>
          <p:cNvPr id="1837068" name="Text Box 12"/>
          <p:cNvSpPr txBox="1">
            <a:spLocks noChangeArrowheads="1"/>
          </p:cNvSpPr>
          <p:nvPr/>
        </p:nvSpPr>
        <p:spPr bwMode="auto">
          <a:xfrm>
            <a:off x="8255000" y="56118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kumimoji="1" lang="en-US" altLang="zh-CN" sz="2000" b="1" i="1"/>
              <a:t>x</a:t>
            </a:r>
            <a:endParaRPr kumimoji="1" lang="en-US" altLang="zh-CN" sz="2400"/>
          </a:p>
        </p:txBody>
      </p:sp>
      <p:sp>
        <p:nvSpPr>
          <p:cNvPr id="1837069" name="Text Box 13"/>
          <p:cNvSpPr txBox="1">
            <a:spLocks noChangeArrowheads="1"/>
          </p:cNvSpPr>
          <p:nvPr/>
        </p:nvSpPr>
        <p:spPr bwMode="auto">
          <a:xfrm>
            <a:off x="4183063" y="56118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kumimoji="1" lang="en-US" altLang="zh-CN" sz="2000" i="1"/>
              <a:t>0</a:t>
            </a:r>
            <a:endParaRPr kumimoji="1" lang="en-US" altLang="zh-CN" sz="2400"/>
          </a:p>
        </p:txBody>
      </p:sp>
      <p:sp>
        <p:nvSpPr>
          <p:cNvPr id="1837070" name="Line 14"/>
          <p:cNvSpPr>
            <a:spLocks noChangeShapeType="1"/>
          </p:cNvSpPr>
          <p:nvPr/>
        </p:nvSpPr>
        <p:spPr bwMode="auto">
          <a:xfrm>
            <a:off x="4875213" y="5740400"/>
            <a:ext cx="2565400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7072" name="Freeform 16"/>
          <p:cNvSpPr>
            <a:spLocks/>
          </p:cNvSpPr>
          <p:nvPr/>
        </p:nvSpPr>
        <p:spPr bwMode="auto">
          <a:xfrm>
            <a:off x="4875213" y="2413000"/>
            <a:ext cx="2543175" cy="1098550"/>
          </a:xfrm>
          <a:custGeom>
            <a:avLst/>
            <a:gdLst>
              <a:gd name="T0" fmla="*/ 0 w 1602"/>
              <a:gd name="T1" fmla="*/ 2147483647 h 692"/>
              <a:gd name="T2" fmla="*/ 2147483647 w 1602"/>
              <a:gd name="T3" fmla="*/ 2147483647 h 692"/>
              <a:gd name="T4" fmla="*/ 2147483647 w 1602"/>
              <a:gd name="T5" fmla="*/ 2147483647 h 692"/>
              <a:gd name="T6" fmla="*/ 2147483647 w 1602"/>
              <a:gd name="T7" fmla="*/ 2147483647 h 69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02" h="692">
                <a:moveTo>
                  <a:pt x="0" y="488"/>
                </a:moveTo>
                <a:cubicBezTo>
                  <a:pt x="82" y="512"/>
                  <a:pt x="315" y="692"/>
                  <a:pt x="502" y="626"/>
                </a:cubicBezTo>
                <a:cubicBezTo>
                  <a:pt x="689" y="561"/>
                  <a:pt x="938" y="182"/>
                  <a:pt x="1121" y="91"/>
                </a:cubicBezTo>
                <a:cubicBezTo>
                  <a:pt x="1304" y="0"/>
                  <a:pt x="1502" y="81"/>
                  <a:pt x="1602" y="78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7073" name="Line 17"/>
          <p:cNvSpPr>
            <a:spLocks noChangeShapeType="1"/>
          </p:cNvSpPr>
          <p:nvPr/>
        </p:nvSpPr>
        <p:spPr bwMode="auto">
          <a:xfrm flipV="1">
            <a:off x="4494213" y="2219325"/>
            <a:ext cx="0" cy="38004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837074" name="Rectangle 18"/>
          <p:cNvSpPr>
            <a:spLocks noGrp="1" noChangeArrowheads="1"/>
          </p:cNvSpPr>
          <p:nvPr>
            <p:ph type="title" idx="4294967295"/>
          </p:nvPr>
        </p:nvSpPr>
        <p:spPr>
          <a:xfrm>
            <a:off x="238125" y="152400"/>
            <a:ext cx="4648200" cy="531813"/>
          </a:xfrm>
          <a:prstGeom prst="rect">
            <a:avLst/>
          </a:prstGeo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注：</a:t>
            </a:r>
            <a:r>
              <a:rPr lang="zh-CN" altLang="en-US" sz="2400" b="1" dirty="0" smtClean="0">
                <a:latin typeface="华文中宋" pitchFamily="2" charset="-122"/>
                <a:ea typeface="华文中宋" pitchFamily="2" charset="-122"/>
              </a:rPr>
              <a:t>求旋转体体积</a:t>
            </a:r>
            <a:r>
              <a:rPr lang="en-US" altLang="zh-CN" sz="2400" b="1" dirty="0" smtClean="0">
                <a:latin typeface="华文中宋" pitchFamily="2" charset="-122"/>
                <a:ea typeface="华文中宋" pitchFamily="2" charset="-122"/>
              </a:rPr>
              <a:t>— </a:t>
            </a:r>
            <a:r>
              <a:rPr lang="zh-CN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柱壳法</a:t>
            </a:r>
          </a:p>
        </p:txBody>
      </p:sp>
      <p:sp>
        <p:nvSpPr>
          <p:cNvPr id="59407" name="Rectangle 19"/>
          <p:cNvSpPr>
            <a:spLocks noChangeArrowheads="1"/>
          </p:cNvSpPr>
          <p:nvPr/>
        </p:nvSpPr>
        <p:spPr bwMode="auto">
          <a:xfrm>
            <a:off x="1017588" y="636588"/>
            <a:ext cx="58388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/>
              <a:t>曲边梯形 </a:t>
            </a:r>
            <a:r>
              <a:rPr lang="en-US" altLang="zh-CN" b="1" i="1">
                <a:solidFill>
                  <a:schemeClr val="accent2"/>
                </a:solidFill>
              </a:rPr>
              <a:t>y= f </a:t>
            </a:r>
            <a:r>
              <a:rPr lang="en-US" altLang="zh-CN" b="1">
                <a:solidFill>
                  <a:schemeClr val="accent2"/>
                </a:solidFill>
              </a:rPr>
              <a:t>(</a:t>
            </a:r>
            <a:r>
              <a:rPr lang="en-US" altLang="zh-CN" b="1" i="1">
                <a:solidFill>
                  <a:schemeClr val="accent2"/>
                </a:solidFill>
              </a:rPr>
              <a:t>x</a:t>
            </a:r>
            <a:r>
              <a:rPr lang="en-US" altLang="zh-CN" b="1">
                <a:solidFill>
                  <a:schemeClr val="accent2"/>
                </a:solidFill>
              </a:rPr>
              <a:t>)</a:t>
            </a:r>
            <a:r>
              <a:rPr lang="en-US" altLang="zh-CN" b="1"/>
              <a:t> </a:t>
            </a:r>
            <a:r>
              <a:rPr lang="zh-CN" altLang="en-US" b="1"/>
              <a:t>，</a:t>
            </a:r>
            <a:r>
              <a:rPr lang="en-US" altLang="zh-CN" b="1" i="1">
                <a:solidFill>
                  <a:srgbClr val="33CC33"/>
                </a:solidFill>
              </a:rPr>
              <a:t>x=a,x=b,y=</a:t>
            </a:r>
            <a:r>
              <a:rPr lang="en-US" altLang="zh-CN" b="1">
                <a:solidFill>
                  <a:srgbClr val="33CC33"/>
                </a:solidFill>
              </a:rPr>
              <a:t>0</a:t>
            </a:r>
            <a:r>
              <a:rPr lang="en-US" altLang="zh-CN" b="1"/>
              <a:t> </a:t>
            </a:r>
            <a:r>
              <a:rPr lang="zh-CN" altLang="en-US" b="1"/>
              <a:t>绕 </a:t>
            </a:r>
            <a:r>
              <a:rPr lang="en-US" altLang="zh-CN" b="1" i="1">
                <a:solidFill>
                  <a:srgbClr val="FF0000"/>
                </a:solidFill>
              </a:rPr>
              <a:t>y</a:t>
            </a:r>
            <a:r>
              <a:rPr lang="en-US" altLang="zh-CN" b="1">
                <a:solidFill>
                  <a:schemeClr val="accent2"/>
                </a:solidFill>
              </a:rPr>
              <a:t> </a:t>
            </a:r>
            <a:r>
              <a:rPr lang="zh-CN" altLang="en-US" b="1"/>
              <a:t>轴</a:t>
            </a:r>
          </a:p>
        </p:txBody>
      </p:sp>
      <p:grpSp>
        <p:nvGrpSpPr>
          <p:cNvPr id="1837078" name="Group 22"/>
          <p:cNvGrpSpPr>
            <a:grpSpLocks/>
          </p:cNvGrpSpPr>
          <p:nvPr/>
        </p:nvGrpSpPr>
        <p:grpSpPr bwMode="auto">
          <a:xfrm>
            <a:off x="4883150" y="2519363"/>
            <a:ext cx="2532063" cy="3238500"/>
            <a:chOff x="3076" y="1587"/>
            <a:chExt cx="1595" cy="2040"/>
          </a:xfrm>
        </p:grpSpPr>
        <p:sp>
          <p:nvSpPr>
            <p:cNvPr id="59413" name="Freeform 7"/>
            <p:cNvSpPr>
              <a:spLocks/>
            </p:cNvSpPr>
            <p:nvPr/>
          </p:nvSpPr>
          <p:spPr bwMode="auto">
            <a:xfrm>
              <a:off x="3076" y="2013"/>
              <a:ext cx="2" cy="1614"/>
            </a:xfrm>
            <a:custGeom>
              <a:avLst/>
              <a:gdLst>
                <a:gd name="T0" fmla="*/ 0 w 1"/>
                <a:gd name="T1" fmla="*/ 0 h 1256"/>
                <a:gd name="T2" fmla="*/ 0 w 1"/>
                <a:gd name="T3" fmla="*/ 3425 h 12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256">
                  <a:moveTo>
                    <a:pt x="0" y="0"/>
                  </a:moveTo>
                  <a:lnTo>
                    <a:pt x="0" y="1256"/>
                  </a:lnTo>
                </a:path>
              </a:pathLst>
            </a:custGeom>
            <a:noFill/>
            <a:ln w="38100" cmpd="sng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414" name="Freeform 20"/>
            <p:cNvSpPr>
              <a:spLocks/>
            </p:cNvSpPr>
            <p:nvPr/>
          </p:nvSpPr>
          <p:spPr bwMode="auto">
            <a:xfrm>
              <a:off x="4670" y="1587"/>
              <a:ext cx="1" cy="2025"/>
            </a:xfrm>
            <a:custGeom>
              <a:avLst/>
              <a:gdLst>
                <a:gd name="T0" fmla="*/ 0 w 1"/>
                <a:gd name="T1" fmla="*/ 0 h 2025"/>
                <a:gd name="T2" fmla="*/ 1 w 1"/>
                <a:gd name="T3" fmla="*/ 2025 h 202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2025">
                  <a:moveTo>
                    <a:pt x="0" y="0"/>
                  </a:moveTo>
                  <a:lnTo>
                    <a:pt x="1" y="2025"/>
                  </a:lnTo>
                </a:path>
              </a:pathLst>
            </a:custGeom>
            <a:noFill/>
            <a:ln w="38100" cmpd="sng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37081" name="Text Box 25"/>
          <p:cNvSpPr txBox="1">
            <a:spLocks noChangeArrowheads="1"/>
          </p:cNvSpPr>
          <p:nvPr/>
        </p:nvSpPr>
        <p:spPr bwMode="auto">
          <a:xfrm>
            <a:off x="5413375" y="57038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400" b="1" i="1"/>
              <a:t>x</a:t>
            </a:r>
            <a:endParaRPr kumimoji="1" lang="en-US" altLang="zh-CN" sz="2400"/>
          </a:p>
        </p:txBody>
      </p:sp>
      <p:sp>
        <p:nvSpPr>
          <p:cNvPr id="1837082" name="Freeform 26"/>
          <p:cNvSpPr>
            <a:spLocks/>
          </p:cNvSpPr>
          <p:nvPr/>
        </p:nvSpPr>
        <p:spPr bwMode="auto">
          <a:xfrm>
            <a:off x="5581650" y="3422650"/>
            <a:ext cx="434975" cy="2317750"/>
          </a:xfrm>
          <a:custGeom>
            <a:avLst/>
            <a:gdLst>
              <a:gd name="T0" fmla="*/ 0 w 274"/>
              <a:gd name="T1" fmla="*/ 0 h 1460"/>
              <a:gd name="T2" fmla="*/ 2147483647 w 274"/>
              <a:gd name="T3" fmla="*/ 0 h 1460"/>
              <a:gd name="T4" fmla="*/ 2147483647 w 274"/>
              <a:gd name="T5" fmla="*/ 2147483647 h 1460"/>
              <a:gd name="T6" fmla="*/ 0 w 274"/>
              <a:gd name="T7" fmla="*/ 2147483647 h 1460"/>
              <a:gd name="T8" fmla="*/ 0 w 274"/>
              <a:gd name="T9" fmla="*/ 0 h 14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4" h="1460">
                <a:moveTo>
                  <a:pt x="0" y="0"/>
                </a:moveTo>
                <a:lnTo>
                  <a:pt x="274" y="0"/>
                </a:lnTo>
                <a:lnTo>
                  <a:pt x="268" y="1460"/>
                </a:lnTo>
                <a:lnTo>
                  <a:pt x="0" y="14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7083" name="Line 27"/>
          <p:cNvSpPr>
            <a:spLocks noChangeShapeType="1"/>
          </p:cNvSpPr>
          <p:nvPr/>
        </p:nvSpPr>
        <p:spPr bwMode="auto">
          <a:xfrm flipV="1">
            <a:off x="5581650" y="3422650"/>
            <a:ext cx="0" cy="2324100"/>
          </a:xfrm>
          <a:prstGeom prst="line">
            <a:avLst/>
          </a:prstGeom>
          <a:noFill/>
          <a:ln w="28575">
            <a:solidFill>
              <a:srgbClr val="00CC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7084" name="Text Box 28"/>
          <p:cNvSpPr txBox="1">
            <a:spLocks noChangeArrowheads="1"/>
          </p:cNvSpPr>
          <p:nvPr/>
        </p:nvSpPr>
        <p:spPr bwMode="auto">
          <a:xfrm>
            <a:off x="5565775" y="5330825"/>
            <a:ext cx="477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>
                <a:sym typeface="Symbol" pitchFamily="18" charset="2"/>
              </a:rPr>
              <a:t>d</a:t>
            </a:r>
            <a:r>
              <a:rPr kumimoji="1" lang="en-US" altLang="zh-CN" sz="2400" b="1" i="1"/>
              <a:t>x</a:t>
            </a:r>
            <a:endParaRPr kumimoji="1" lang="en-US" altLang="zh-CN" sz="2400" i="1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37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37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37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37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37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837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37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37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37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37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37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37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837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37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37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37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37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37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837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37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37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37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37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37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37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37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37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837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837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837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37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37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837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837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7058" grpId="0" animBg="1"/>
      <p:bldP spid="1837059" grpId="0" autoUpdateAnimBg="0"/>
      <p:bldP spid="1837060" grpId="0" autoUpdateAnimBg="0"/>
      <p:bldP spid="1837061" grpId="0" autoUpdateAnimBg="0"/>
      <p:bldP spid="1837065" grpId="0" animBg="1"/>
      <p:bldP spid="1837066" grpId="0" animBg="1"/>
      <p:bldP spid="1837067" grpId="0" autoUpdateAnimBg="0"/>
      <p:bldP spid="1837068" grpId="0" autoUpdateAnimBg="0"/>
      <p:bldP spid="1837069" grpId="0" autoUpdateAnimBg="0"/>
      <p:bldP spid="1837070" grpId="0" animBg="1"/>
      <p:bldP spid="1837072" grpId="0" animBg="1"/>
      <p:bldP spid="1837073" grpId="0" animBg="1"/>
      <p:bldP spid="1837081" grpId="0" autoUpdateAnimBg="0"/>
      <p:bldP spid="1837082" grpId="0" animBg="1"/>
      <p:bldP spid="1837083" grpId="0" animBg="1"/>
      <p:bldP spid="1837084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reeform 1079"/>
          <p:cNvSpPr>
            <a:spLocks/>
          </p:cNvSpPr>
          <p:nvPr/>
        </p:nvSpPr>
        <p:spPr bwMode="auto">
          <a:xfrm>
            <a:off x="4870450" y="2479675"/>
            <a:ext cx="2554288" cy="3279775"/>
          </a:xfrm>
          <a:custGeom>
            <a:avLst/>
            <a:gdLst>
              <a:gd name="T0" fmla="*/ 0 w 1609"/>
              <a:gd name="T1" fmla="*/ 2147483647 h 2066"/>
              <a:gd name="T2" fmla="*/ 2147483647 w 1609"/>
              <a:gd name="T3" fmla="*/ 2147483647 h 2066"/>
              <a:gd name="T4" fmla="*/ 2147483647 w 1609"/>
              <a:gd name="T5" fmla="*/ 2147483647 h 2066"/>
              <a:gd name="T6" fmla="*/ 2147483647 w 1609"/>
              <a:gd name="T7" fmla="*/ 2147483647 h 2066"/>
              <a:gd name="T8" fmla="*/ 2147483647 w 1609"/>
              <a:gd name="T9" fmla="*/ 2147483647 h 2066"/>
              <a:gd name="T10" fmla="*/ 2147483647 w 1609"/>
              <a:gd name="T11" fmla="*/ 2147483647 h 2066"/>
              <a:gd name="T12" fmla="*/ 2147483647 w 1609"/>
              <a:gd name="T13" fmla="*/ 2147483647 h 2066"/>
              <a:gd name="T14" fmla="*/ 2147483647 w 1609"/>
              <a:gd name="T15" fmla="*/ 0 h 2066"/>
              <a:gd name="T16" fmla="*/ 2147483647 w 1609"/>
              <a:gd name="T17" fmla="*/ 2147483647 h 2066"/>
              <a:gd name="T18" fmla="*/ 2147483647 w 1609"/>
              <a:gd name="T19" fmla="*/ 2147483647 h 2066"/>
              <a:gd name="T20" fmla="*/ 2147483647 w 1609"/>
              <a:gd name="T21" fmla="*/ 2147483647 h 2066"/>
              <a:gd name="T22" fmla="*/ 2147483647 w 1609"/>
              <a:gd name="T23" fmla="*/ 2147483647 h 2066"/>
              <a:gd name="T24" fmla="*/ 2147483647 w 1609"/>
              <a:gd name="T25" fmla="*/ 2147483647 h 2066"/>
              <a:gd name="T26" fmla="*/ 2147483647 w 1609"/>
              <a:gd name="T27" fmla="*/ 2147483647 h 2066"/>
              <a:gd name="T28" fmla="*/ 2147483647 w 1609"/>
              <a:gd name="T29" fmla="*/ 2147483647 h 2066"/>
              <a:gd name="T30" fmla="*/ 2147483647 w 1609"/>
              <a:gd name="T31" fmla="*/ 2147483647 h 2066"/>
              <a:gd name="T32" fmla="*/ 2147483647 w 1609"/>
              <a:gd name="T33" fmla="*/ 2147483647 h 2066"/>
              <a:gd name="T34" fmla="*/ 2147483647 w 1609"/>
              <a:gd name="T35" fmla="*/ 2147483647 h 2066"/>
              <a:gd name="T36" fmla="*/ 2147483647 w 1609"/>
              <a:gd name="T37" fmla="*/ 2147483647 h 2066"/>
              <a:gd name="T38" fmla="*/ 2147483647 w 1609"/>
              <a:gd name="T39" fmla="*/ 2147483647 h 2066"/>
              <a:gd name="T40" fmla="*/ 2147483647 w 1609"/>
              <a:gd name="T41" fmla="*/ 2147483647 h 2066"/>
              <a:gd name="T42" fmla="*/ 0 w 1609"/>
              <a:gd name="T43" fmla="*/ 2147483647 h 206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609" h="2066">
                <a:moveTo>
                  <a:pt x="0" y="448"/>
                </a:moveTo>
                <a:lnTo>
                  <a:pt x="13" y="2066"/>
                </a:lnTo>
                <a:lnTo>
                  <a:pt x="1609" y="2058"/>
                </a:lnTo>
                <a:lnTo>
                  <a:pt x="1608" y="43"/>
                </a:lnTo>
                <a:lnTo>
                  <a:pt x="1562" y="26"/>
                </a:lnTo>
                <a:lnTo>
                  <a:pt x="1483" y="16"/>
                </a:lnTo>
                <a:lnTo>
                  <a:pt x="1395" y="3"/>
                </a:lnTo>
                <a:lnTo>
                  <a:pt x="1336" y="0"/>
                </a:lnTo>
                <a:lnTo>
                  <a:pt x="1258" y="6"/>
                </a:lnTo>
                <a:lnTo>
                  <a:pt x="1173" y="27"/>
                </a:lnTo>
                <a:lnTo>
                  <a:pt x="1084" y="72"/>
                </a:lnTo>
                <a:lnTo>
                  <a:pt x="1002" y="139"/>
                </a:lnTo>
                <a:lnTo>
                  <a:pt x="913" y="222"/>
                </a:lnTo>
                <a:lnTo>
                  <a:pt x="830" y="304"/>
                </a:lnTo>
                <a:lnTo>
                  <a:pt x="712" y="420"/>
                </a:lnTo>
                <a:lnTo>
                  <a:pt x="636" y="498"/>
                </a:lnTo>
                <a:lnTo>
                  <a:pt x="526" y="572"/>
                </a:lnTo>
                <a:lnTo>
                  <a:pt x="442" y="594"/>
                </a:lnTo>
                <a:lnTo>
                  <a:pt x="360" y="590"/>
                </a:lnTo>
                <a:lnTo>
                  <a:pt x="236" y="554"/>
                </a:lnTo>
                <a:lnTo>
                  <a:pt x="62" y="470"/>
                </a:lnTo>
                <a:lnTo>
                  <a:pt x="0" y="448"/>
                </a:lnTo>
                <a:close/>
              </a:path>
            </a:pathLst>
          </a:custGeom>
          <a:solidFill>
            <a:srgbClr val="99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0419" name="Freeform 1080"/>
          <p:cNvSpPr>
            <a:spLocks/>
          </p:cNvSpPr>
          <p:nvPr/>
        </p:nvSpPr>
        <p:spPr bwMode="auto">
          <a:xfrm>
            <a:off x="4875213" y="2413000"/>
            <a:ext cx="2543175" cy="1098550"/>
          </a:xfrm>
          <a:custGeom>
            <a:avLst/>
            <a:gdLst>
              <a:gd name="T0" fmla="*/ 0 w 1602"/>
              <a:gd name="T1" fmla="*/ 2147483647 h 692"/>
              <a:gd name="T2" fmla="*/ 2147483647 w 1602"/>
              <a:gd name="T3" fmla="*/ 2147483647 h 692"/>
              <a:gd name="T4" fmla="*/ 2147483647 w 1602"/>
              <a:gd name="T5" fmla="*/ 2147483647 h 692"/>
              <a:gd name="T6" fmla="*/ 2147483647 w 1602"/>
              <a:gd name="T7" fmla="*/ 2147483647 h 69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02" h="692">
                <a:moveTo>
                  <a:pt x="0" y="488"/>
                </a:moveTo>
                <a:cubicBezTo>
                  <a:pt x="82" y="512"/>
                  <a:pt x="315" y="692"/>
                  <a:pt x="502" y="626"/>
                </a:cubicBezTo>
                <a:cubicBezTo>
                  <a:pt x="689" y="561"/>
                  <a:pt x="938" y="182"/>
                  <a:pt x="1121" y="91"/>
                </a:cubicBezTo>
                <a:cubicBezTo>
                  <a:pt x="1304" y="0"/>
                  <a:pt x="1502" y="81"/>
                  <a:pt x="1602" y="78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20" name="Text Box 1027"/>
          <p:cNvSpPr txBox="1">
            <a:spLocks noChangeArrowheads="1"/>
          </p:cNvSpPr>
          <p:nvPr/>
        </p:nvSpPr>
        <p:spPr bwMode="auto">
          <a:xfrm>
            <a:off x="5413375" y="57038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400" b="1" i="1"/>
              <a:t>x</a:t>
            </a:r>
            <a:endParaRPr kumimoji="1" lang="en-US" altLang="zh-CN" sz="2400"/>
          </a:p>
        </p:txBody>
      </p:sp>
      <p:sp>
        <p:nvSpPr>
          <p:cNvPr id="60421" name="Text Box 1028"/>
          <p:cNvSpPr txBox="1">
            <a:spLocks noChangeArrowheads="1"/>
          </p:cNvSpPr>
          <p:nvPr/>
        </p:nvSpPr>
        <p:spPr bwMode="auto">
          <a:xfrm>
            <a:off x="4718050" y="563880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kumimoji="1" lang="en-US" altLang="zh-CN" sz="2000" i="1"/>
              <a:t>a</a:t>
            </a:r>
            <a:endParaRPr kumimoji="1" lang="en-US" altLang="zh-CN" sz="2000"/>
          </a:p>
        </p:txBody>
      </p:sp>
      <p:sp>
        <p:nvSpPr>
          <p:cNvPr id="60422" name="Freeform 1084"/>
          <p:cNvSpPr>
            <a:spLocks/>
          </p:cNvSpPr>
          <p:nvPr/>
        </p:nvSpPr>
        <p:spPr bwMode="auto">
          <a:xfrm>
            <a:off x="5581650" y="3422650"/>
            <a:ext cx="434975" cy="2317750"/>
          </a:xfrm>
          <a:custGeom>
            <a:avLst/>
            <a:gdLst>
              <a:gd name="T0" fmla="*/ 0 w 274"/>
              <a:gd name="T1" fmla="*/ 0 h 1460"/>
              <a:gd name="T2" fmla="*/ 2147483647 w 274"/>
              <a:gd name="T3" fmla="*/ 0 h 1460"/>
              <a:gd name="T4" fmla="*/ 2147483647 w 274"/>
              <a:gd name="T5" fmla="*/ 2147483647 h 1460"/>
              <a:gd name="T6" fmla="*/ 0 w 274"/>
              <a:gd name="T7" fmla="*/ 2147483647 h 1460"/>
              <a:gd name="T8" fmla="*/ 0 w 274"/>
              <a:gd name="T9" fmla="*/ 0 h 14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4" h="1460">
                <a:moveTo>
                  <a:pt x="0" y="0"/>
                </a:moveTo>
                <a:lnTo>
                  <a:pt x="274" y="0"/>
                </a:lnTo>
                <a:lnTo>
                  <a:pt x="268" y="1460"/>
                </a:lnTo>
                <a:lnTo>
                  <a:pt x="0" y="146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838086" name="Group 1030"/>
          <p:cNvGrpSpPr>
            <a:grpSpLocks/>
          </p:cNvGrpSpPr>
          <p:nvPr/>
        </p:nvGrpSpPr>
        <p:grpSpPr bwMode="auto">
          <a:xfrm>
            <a:off x="2971800" y="3422650"/>
            <a:ext cx="3044825" cy="2335213"/>
            <a:chOff x="1872" y="2156"/>
            <a:chExt cx="1918" cy="1471"/>
          </a:xfrm>
        </p:grpSpPr>
        <p:grpSp>
          <p:nvGrpSpPr>
            <p:cNvPr id="60455" name="Group 1031"/>
            <p:cNvGrpSpPr>
              <a:grpSpLocks/>
            </p:cNvGrpSpPr>
            <p:nvPr/>
          </p:nvGrpSpPr>
          <p:grpSpPr bwMode="auto">
            <a:xfrm>
              <a:off x="2146" y="2156"/>
              <a:ext cx="1644" cy="1471"/>
              <a:chOff x="2146" y="2156"/>
              <a:chExt cx="1644" cy="1471"/>
            </a:xfrm>
          </p:grpSpPr>
          <p:sp>
            <p:nvSpPr>
              <p:cNvPr id="60457" name="Freeform 1032"/>
              <p:cNvSpPr>
                <a:spLocks/>
              </p:cNvSpPr>
              <p:nvPr/>
            </p:nvSpPr>
            <p:spPr bwMode="auto">
              <a:xfrm>
                <a:off x="3516" y="2156"/>
                <a:ext cx="274" cy="1456"/>
              </a:xfrm>
              <a:custGeom>
                <a:avLst/>
                <a:gdLst>
                  <a:gd name="T0" fmla="*/ 0 w 274"/>
                  <a:gd name="T1" fmla="*/ 0 h 1456"/>
                  <a:gd name="T2" fmla="*/ 274 w 274"/>
                  <a:gd name="T3" fmla="*/ 0 h 1456"/>
                  <a:gd name="T4" fmla="*/ 272 w 274"/>
                  <a:gd name="T5" fmla="*/ 1456 h 1456"/>
                  <a:gd name="T6" fmla="*/ 0 w 274"/>
                  <a:gd name="T7" fmla="*/ 1456 h 1456"/>
                  <a:gd name="T8" fmla="*/ 0 w 274"/>
                  <a:gd name="T9" fmla="*/ 0 h 14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4" h="1456">
                    <a:moveTo>
                      <a:pt x="0" y="0"/>
                    </a:moveTo>
                    <a:lnTo>
                      <a:pt x="274" y="0"/>
                    </a:lnTo>
                    <a:lnTo>
                      <a:pt x="272" y="1456"/>
                    </a:lnTo>
                    <a:lnTo>
                      <a:pt x="0" y="14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60458" name="Group 1033"/>
              <p:cNvGrpSpPr>
                <a:grpSpLocks/>
              </p:cNvGrpSpPr>
              <p:nvPr/>
            </p:nvGrpSpPr>
            <p:grpSpPr bwMode="auto">
              <a:xfrm>
                <a:off x="2146" y="2156"/>
                <a:ext cx="1370" cy="1471"/>
                <a:chOff x="2146" y="2156"/>
                <a:chExt cx="1370" cy="1471"/>
              </a:xfrm>
            </p:grpSpPr>
            <p:sp>
              <p:nvSpPr>
                <p:cNvPr id="60459" name="Line 1034"/>
                <p:cNvSpPr>
                  <a:spLocks noChangeShapeType="1"/>
                </p:cNvSpPr>
                <p:nvPr/>
              </p:nvSpPr>
              <p:spPr bwMode="auto">
                <a:xfrm>
                  <a:off x="2831" y="2156"/>
                  <a:ext cx="685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0460" name="Line 1035"/>
                <p:cNvSpPr>
                  <a:spLocks noChangeShapeType="1"/>
                </p:cNvSpPr>
                <p:nvPr/>
              </p:nvSpPr>
              <p:spPr bwMode="auto">
                <a:xfrm>
                  <a:off x="2831" y="3627"/>
                  <a:ext cx="685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0461" name="Line 1036"/>
                <p:cNvSpPr>
                  <a:spLocks noChangeShapeType="1"/>
                </p:cNvSpPr>
                <p:nvPr/>
              </p:nvSpPr>
              <p:spPr bwMode="auto">
                <a:xfrm flipH="1">
                  <a:off x="2146" y="2156"/>
                  <a:ext cx="685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0462" name="Line 1037"/>
                <p:cNvSpPr>
                  <a:spLocks noChangeShapeType="1"/>
                </p:cNvSpPr>
                <p:nvPr/>
              </p:nvSpPr>
              <p:spPr bwMode="auto">
                <a:xfrm flipH="1">
                  <a:off x="2146" y="3627"/>
                  <a:ext cx="685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60456" name="Freeform 1038"/>
            <p:cNvSpPr>
              <a:spLocks/>
            </p:cNvSpPr>
            <p:nvPr/>
          </p:nvSpPr>
          <p:spPr bwMode="auto">
            <a:xfrm>
              <a:off x="1872" y="2160"/>
              <a:ext cx="274" cy="1464"/>
            </a:xfrm>
            <a:custGeom>
              <a:avLst/>
              <a:gdLst>
                <a:gd name="T0" fmla="*/ 274 w 274"/>
                <a:gd name="T1" fmla="*/ 0 h 1464"/>
                <a:gd name="T2" fmla="*/ 0 w 274"/>
                <a:gd name="T3" fmla="*/ 0 h 1464"/>
                <a:gd name="T4" fmla="*/ 0 w 274"/>
                <a:gd name="T5" fmla="*/ 1464 h 1464"/>
                <a:gd name="T6" fmla="*/ 272 w 274"/>
                <a:gd name="T7" fmla="*/ 1464 h 1464"/>
                <a:gd name="T8" fmla="*/ 274 w 274"/>
                <a:gd name="T9" fmla="*/ 0 h 14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4" h="1464">
                  <a:moveTo>
                    <a:pt x="274" y="0"/>
                  </a:moveTo>
                  <a:lnTo>
                    <a:pt x="0" y="0"/>
                  </a:lnTo>
                  <a:lnTo>
                    <a:pt x="0" y="1464"/>
                  </a:lnTo>
                  <a:lnTo>
                    <a:pt x="272" y="1464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0424" name="Line 1039"/>
          <p:cNvSpPr>
            <a:spLocks noChangeShapeType="1"/>
          </p:cNvSpPr>
          <p:nvPr/>
        </p:nvSpPr>
        <p:spPr bwMode="auto">
          <a:xfrm flipV="1">
            <a:off x="5581650" y="3422650"/>
            <a:ext cx="0" cy="2324100"/>
          </a:xfrm>
          <a:prstGeom prst="line">
            <a:avLst/>
          </a:prstGeom>
          <a:noFill/>
          <a:ln w="28575">
            <a:solidFill>
              <a:srgbClr val="00CC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25" name="Text Box 1040"/>
          <p:cNvSpPr txBox="1">
            <a:spLocks noChangeArrowheads="1"/>
          </p:cNvSpPr>
          <p:nvPr/>
        </p:nvSpPr>
        <p:spPr bwMode="auto">
          <a:xfrm>
            <a:off x="7239000" y="5699125"/>
            <a:ext cx="4143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i="1"/>
              <a:t>b</a:t>
            </a:r>
          </a:p>
        </p:txBody>
      </p:sp>
      <p:sp>
        <p:nvSpPr>
          <p:cNvPr id="60426" name="Freeform 1043"/>
          <p:cNvSpPr>
            <a:spLocks/>
          </p:cNvSpPr>
          <p:nvPr/>
        </p:nvSpPr>
        <p:spPr bwMode="auto">
          <a:xfrm>
            <a:off x="4883150" y="3195638"/>
            <a:ext cx="3175" cy="2562225"/>
          </a:xfrm>
          <a:custGeom>
            <a:avLst/>
            <a:gdLst>
              <a:gd name="T0" fmla="*/ 0 w 1"/>
              <a:gd name="T1" fmla="*/ 0 h 1256"/>
              <a:gd name="T2" fmla="*/ 0 w 1"/>
              <a:gd name="T3" fmla="*/ 2147483647 h 125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256">
                <a:moveTo>
                  <a:pt x="0" y="0"/>
                </a:moveTo>
                <a:lnTo>
                  <a:pt x="0" y="1256"/>
                </a:lnTo>
              </a:path>
            </a:pathLst>
          </a:custGeom>
          <a:noFill/>
          <a:ln w="38100" cmpd="sng">
            <a:solidFill>
              <a:srgbClr val="33CC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27" name="Line 1046"/>
          <p:cNvSpPr>
            <a:spLocks noChangeShapeType="1"/>
          </p:cNvSpPr>
          <p:nvPr/>
        </p:nvSpPr>
        <p:spPr bwMode="auto">
          <a:xfrm>
            <a:off x="4494213" y="5740400"/>
            <a:ext cx="37353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28" name="Line 1047"/>
          <p:cNvSpPr>
            <a:spLocks noChangeShapeType="1"/>
          </p:cNvSpPr>
          <p:nvPr/>
        </p:nvSpPr>
        <p:spPr bwMode="auto">
          <a:xfrm flipV="1">
            <a:off x="4494213" y="2219325"/>
            <a:ext cx="0" cy="38004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29" name="Text Box 1048"/>
          <p:cNvSpPr txBox="1">
            <a:spLocks noChangeArrowheads="1"/>
          </p:cNvSpPr>
          <p:nvPr/>
        </p:nvSpPr>
        <p:spPr bwMode="auto">
          <a:xfrm>
            <a:off x="4097338" y="2017713"/>
            <a:ext cx="396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>
                <a:solidFill>
                  <a:srgbClr val="FF3300"/>
                </a:solidFill>
              </a:rPr>
              <a:t>y</a:t>
            </a:r>
            <a:endParaRPr kumimoji="1" lang="en-US" altLang="zh-CN" sz="1800"/>
          </a:p>
        </p:txBody>
      </p:sp>
      <p:sp>
        <p:nvSpPr>
          <p:cNvPr id="60430" name="Text Box 1049"/>
          <p:cNvSpPr txBox="1">
            <a:spLocks noChangeArrowheads="1"/>
          </p:cNvSpPr>
          <p:nvPr/>
        </p:nvSpPr>
        <p:spPr bwMode="auto">
          <a:xfrm>
            <a:off x="8255000" y="56118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kumimoji="1" lang="en-US" altLang="zh-CN" sz="2000" b="1" i="1"/>
              <a:t>x</a:t>
            </a:r>
            <a:endParaRPr kumimoji="1" lang="en-US" altLang="zh-CN" sz="2400"/>
          </a:p>
        </p:txBody>
      </p:sp>
      <p:sp>
        <p:nvSpPr>
          <p:cNvPr id="60431" name="Text Box 1050"/>
          <p:cNvSpPr txBox="1">
            <a:spLocks noChangeArrowheads="1"/>
          </p:cNvSpPr>
          <p:nvPr/>
        </p:nvSpPr>
        <p:spPr bwMode="auto">
          <a:xfrm>
            <a:off x="4183063" y="56118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kumimoji="1" lang="en-US" altLang="zh-CN" sz="2000" i="1"/>
              <a:t>0</a:t>
            </a:r>
          </a:p>
        </p:txBody>
      </p:sp>
      <p:sp>
        <p:nvSpPr>
          <p:cNvPr id="60432" name="Line 1051"/>
          <p:cNvSpPr>
            <a:spLocks noChangeShapeType="1"/>
          </p:cNvSpPr>
          <p:nvPr/>
        </p:nvSpPr>
        <p:spPr bwMode="auto">
          <a:xfrm>
            <a:off x="4875213" y="5740400"/>
            <a:ext cx="2565400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838108" name="Group 1052"/>
          <p:cNvGrpSpPr>
            <a:grpSpLocks/>
          </p:cNvGrpSpPr>
          <p:nvPr/>
        </p:nvGrpSpPr>
        <p:grpSpPr bwMode="auto">
          <a:xfrm>
            <a:off x="2968625" y="2219325"/>
            <a:ext cx="3051175" cy="1647825"/>
            <a:chOff x="1870" y="1398"/>
            <a:chExt cx="1922" cy="1038"/>
          </a:xfrm>
        </p:grpSpPr>
        <p:sp>
          <p:nvSpPr>
            <p:cNvPr id="60452" name="Oval 1053"/>
            <p:cNvSpPr>
              <a:spLocks noChangeArrowheads="1"/>
            </p:cNvSpPr>
            <p:nvPr/>
          </p:nvSpPr>
          <p:spPr bwMode="auto">
            <a:xfrm>
              <a:off x="1870" y="1913"/>
              <a:ext cx="1922" cy="523"/>
            </a:xfrm>
            <a:prstGeom prst="ellipse">
              <a:avLst/>
            </a:prstGeom>
            <a:solidFill>
              <a:srgbClr val="00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8110" name="Oval 1054"/>
            <p:cNvSpPr>
              <a:spLocks noChangeArrowheads="1"/>
            </p:cNvSpPr>
            <p:nvPr/>
          </p:nvSpPr>
          <p:spPr bwMode="auto">
            <a:xfrm>
              <a:off x="2146" y="2023"/>
              <a:ext cx="1370" cy="281"/>
            </a:xfrm>
            <a:prstGeom prst="ellipse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3CC33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0454" name="Line 1055"/>
            <p:cNvSpPr>
              <a:spLocks noChangeShapeType="1"/>
            </p:cNvSpPr>
            <p:nvPr/>
          </p:nvSpPr>
          <p:spPr bwMode="auto">
            <a:xfrm flipV="1">
              <a:off x="2831" y="1398"/>
              <a:ext cx="0" cy="90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838113" name="Object 1057"/>
          <p:cNvGraphicFramePr>
            <a:graphicFrameLocks noChangeAspect="1"/>
          </p:cNvGraphicFramePr>
          <p:nvPr/>
        </p:nvGraphicFramePr>
        <p:xfrm>
          <a:off x="692150" y="2005013"/>
          <a:ext cx="137160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7" name="公式" r:id="rId3" imgW="583947" imgH="203112" progId="Equation.3">
                  <p:embed/>
                </p:oleObj>
              </mc:Choice>
              <mc:Fallback>
                <p:oleObj name="公式" r:id="rId3" imgW="583947" imgH="203112" progId="Equation.3">
                  <p:embed/>
                  <p:pic>
                    <p:nvPicPr>
                      <p:cNvPr id="0" name="Object 10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" y="2005013"/>
                        <a:ext cx="1371600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8114" name="Text Box 1058"/>
          <p:cNvSpPr txBox="1">
            <a:spLocks noChangeArrowheads="1"/>
          </p:cNvSpPr>
          <p:nvPr/>
        </p:nvSpPr>
        <p:spPr bwMode="auto">
          <a:xfrm>
            <a:off x="663575" y="1485900"/>
            <a:ext cx="1416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009900"/>
                </a:solidFill>
              </a:rPr>
              <a:t>内表面积</a:t>
            </a:r>
            <a:endParaRPr kumimoji="1" lang="zh-CN" altLang="en-US" sz="2000">
              <a:solidFill>
                <a:srgbClr val="FF00FF"/>
              </a:solidFill>
            </a:endParaRPr>
          </a:p>
        </p:txBody>
      </p:sp>
      <p:sp>
        <p:nvSpPr>
          <p:cNvPr id="1838115" name="Text Box 1059"/>
          <p:cNvSpPr txBox="1">
            <a:spLocks noChangeArrowheads="1"/>
          </p:cNvSpPr>
          <p:nvPr/>
        </p:nvSpPr>
        <p:spPr bwMode="auto">
          <a:xfrm>
            <a:off x="1885950" y="2535238"/>
            <a:ext cx="2222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0437" name="Text Box 1062"/>
          <p:cNvSpPr txBox="1">
            <a:spLocks noChangeArrowheads="1"/>
          </p:cNvSpPr>
          <p:nvPr/>
        </p:nvSpPr>
        <p:spPr bwMode="auto">
          <a:xfrm>
            <a:off x="5565775" y="5330825"/>
            <a:ext cx="477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>
                <a:sym typeface="Symbol" pitchFamily="18" charset="2"/>
              </a:rPr>
              <a:t>d</a:t>
            </a:r>
            <a:r>
              <a:rPr kumimoji="1" lang="en-US" altLang="zh-CN" sz="2400" b="1" i="1"/>
              <a:t>x</a:t>
            </a:r>
            <a:endParaRPr kumimoji="1" lang="en-US" altLang="zh-CN" sz="2400" i="1"/>
          </a:p>
        </p:txBody>
      </p:sp>
      <p:grpSp>
        <p:nvGrpSpPr>
          <p:cNvPr id="1838119" name="Group 1063"/>
          <p:cNvGrpSpPr>
            <a:grpSpLocks/>
          </p:cNvGrpSpPr>
          <p:nvPr/>
        </p:nvGrpSpPr>
        <p:grpSpPr bwMode="auto">
          <a:xfrm>
            <a:off x="2968625" y="2219325"/>
            <a:ext cx="3054350" cy="3876675"/>
            <a:chOff x="1870" y="1398"/>
            <a:chExt cx="1924" cy="2442"/>
          </a:xfrm>
        </p:grpSpPr>
        <p:sp>
          <p:nvSpPr>
            <p:cNvPr id="1838120" name="AutoShape 1064"/>
            <p:cNvSpPr>
              <a:spLocks noChangeArrowheads="1"/>
            </p:cNvSpPr>
            <p:nvPr/>
          </p:nvSpPr>
          <p:spPr bwMode="auto">
            <a:xfrm>
              <a:off x="1872" y="1913"/>
              <a:ext cx="1922" cy="1927"/>
            </a:xfrm>
            <a:prstGeom prst="can">
              <a:avLst>
                <a:gd name="adj" fmla="val 26481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0449" name="Oval 1065"/>
            <p:cNvSpPr>
              <a:spLocks noChangeArrowheads="1"/>
            </p:cNvSpPr>
            <p:nvPr/>
          </p:nvSpPr>
          <p:spPr bwMode="auto">
            <a:xfrm>
              <a:off x="1870" y="1913"/>
              <a:ext cx="1922" cy="523"/>
            </a:xfrm>
            <a:prstGeom prst="ellipse">
              <a:avLst/>
            </a:prstGeom>
            <a:solidFill>
              <a:srgbClr val="00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8122" name="Oval 1066"/>
            <p:cNvSpPr>
              <a:spLocks noChangeArrowheads="1"/>
            </p:cNvSpPr>
            <p:nvPr/>
          </p:nvSpPr>
          <p:spPr bwMode="auto">
            <a:xfrm>
              <a:off x="2146" y="2023"/>
              <a:ext cx="1370" cy="281"/>
            </a:xfrm>
            <a:prstGeom prst="ellipse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3CC33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0451" name="Line 1067"/>
            <p:cNvSpPr>
              <a:spLocks noChangeShapeType="1"/>
            </p:cNvSpPr>
            <p:nvPr/>
          </p:nvSpPr>
          <p:spPr bwMode="auto">
            <a:xfrm flipV="1">
              <a:off x="2831" y="1398"/>
              <a:ext cx="0" cy="90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38124" name="AutoShape 1068"/>
          <p:cNvSpPr>
            <a:spLocks noChangeArrowheads="1"/>
          </p:cNvSpPr>
          <p:nvPr/>
        </p:nvSpPr>
        <p:spPr bwMode="auto">
          <a:xfrm flipH="1">
            <a:off x="692150" y="1485900"/>
            <a:ext cx="1343025" cy="1049338"/>
          </a:xfrm>
          <a:prstGeom prst="wedgeRoundRectCallout">
            <a:avLst>
              <a:gd name="adj1" fmla="val -185935"/>
              <a:gd name="adj2" fmla="val 130028"/>
              <a:gd name="adj3" fmla="val 16667"/>
            </a:avLst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 sz="1000"/>
          </a:p>
        </p:txBody>
      </p:sp>
      <p:sp>
        <p:nvSpPr>
          <p:cNvPr id="1838125" name="AutoShape 1069"/>
          <p:cNvSpPr>
            <a:spLocks noChangeArrowheads="1"/>
          </p:cNvSpPr>
          <p:nvPr/>
        </p:nvSpPr>
        <p:spPr bwMode="auto">
          <a:xfrm flipH="1">
            <a:off x="4875213" y="1254125"/>
            <a:ext cx="2568575" cy="482600"/>
          </a:xfrm>
          <a:prstGeom prst="wedgeRoundRectCallout">
            <a:avLst>
              <a:gd name="adj1" fmla="val 30528"/>
              <a:gd name="adj2" fmla="val 344407"/>
              <a:gd name="adj3" fmla="val 16667"/>
            </a:avLst>
          </a:prstGeom>
          <a:noFill/>
          <a:ln w="28575">
            <a:solidFill>
              <a:schemeClr val="accent2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 sz="1000"/>
          </a:p>
        </p:txBody>
      </p:sp>
      <p:sp>
        <p:nvSpPr>
          <p:cNvPr id="60441" name="Rectangle 107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566150" y="5372100"/>
            <a:ext cx="2286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800" smtClean="0"/>
              <a:t>.</a:t>
            </a:r>
            <a:endParaRPr lang="en-US" altLang="zh-CN" smtClean="0"/>
          </a:p>
        </p:txBody>
      </p:sp>
      <p:sp>
        <p:nvSpPr>
          <p:cNvPr id="60442" name="Rectangle 1075"/>
          <p:cNvSpPr>
            <a:spLocks noChangeArrowheads="1"/>
          </p:cNvSpPr>
          <p:nvPr/>
        </p:nvSpPr>
        <p:spPr bwMode="auto">
          <a:xfrm>
            <a:off x="1017588" y="636588"/>
            <a:ext cx="58388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/>
              <a:t>曲边梯形 </a:t>
            </a:r>
            <a:r>
              <a:rPr lang="en-US" altLang="zh-CN" b="1" i="1">
                <a:solidFill>
                  <a:schemeClr val="accent2"/>
                </a:solidFill>
              </a:rPr>
              <a:t>y= f </a:t>
            </a:r>
            <a:r>
              <a:rPr lang="en-US" altLang="zh-CN" b="1">
                <a:solidFill>
                  <a:schemeClr val="accent2"/>
                </a:solidFill>
              </a:rPr>
              <a:t>(</a:t>
            </a:r>
            <a:r>
              <a:rPr lang="en-US" altLang="zh-CN" b="1" i="1">
                <a:solidFill>
                  <a:schemeClr val="accent2"/>
                </a:solidFill>
              </a:rPr>
              <a:t>x</a:t>
            </a:r>
            <a:r>
              <a:rPr lang="en-US" altLang="zh-CN" b="1">
                <a:solidFill>
                  <a:schemeClr val="accent2"/>
                </a:solidFill>
              </a:rPr>
              <a:t>)</a:t>
            </a:r>
            <a:r>
              <a:rPr lang="en-US" altLang="zh-CN" b="1"/>
              <a:t> </a:t>
            </a:r>
            <a:r>
              <a:rPr lang="zh-CN" altLang="en-US" b="1"/>
              <a:t>，</a:t>
            </a:r>
            <a:r>
              <a:rPr lang="en-US" altLang="zh-CN" b="1" i="1">
                <a:solidFill>
                  <a:srgbClr val="33CC33"/>
                </a:solidFill>
              </a:rPr>
              <a:t>x=a,x=b,y=</a:t>
            </a:r>
            <a:r>
              <a:rPr lang="en-US" altLang="zh-CN" b="1">
                <a:solidFill>
                  <a:srgbClr val="33CC33"/>
                </a:solidFill>
              </a:rPr>
              <a:t>0</a:t>
            </a:r>
            <a:r>
              <a:rPr lang="en-US" altLang="zh-CN" b="1"/>
              <a:t> </a:t>
            </a:r>
            <a:r>
              <a:rPr lang="zh-CN" altLang="en-US" b="1"/>
              <a:t>绕 </a:t>
            </a:r>
            <a:r>
              <a:rPr lang="en-US" altLang="zh-CN" b="1" i="1">
                <a:solidFill>
                  <a:srgbClr val="FF0000"/>
                </a:solidFill>
              </a:rPr>
              <a:t>y</a:t>
            </a:r>
            <a:r>
              <a:rPr lang="en-US" altLang="zh-CN" b="1">
                <a:solidFill>
                  <a:schemeClr val="accent2"/>
                </a:solidFill>
              </a:rPr>
              <a:t> </a:t>
            </a:r>
            <a:r>
              <a:rPr lang="zh-CN" altLang="en-US" b="1"/>
              <a:t>轴</a:t>
            </a:r>
          </a:p>
        </p:txBody>
      </p:sp>
      <p:sp>
        <p:nvSpPr>
          <p:cNvPr id="1838132" name="Text Box 1076"/>
          <p:cNvSpPr txBox="1">
            <a:spLocks noChangeArrowheads="1"/>
          </p:cNvSpPr>
          <p:nvPr/>
        </p:nvSpPr>
        <p:spPr bwMode="auto">
          <a:xfrm>
            <a:off x="4873625" y="1249363"/>
            <a:ext cx="822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b="1">
                <a:solidFill>
                  <a:srgbClr val="FF0000"/>
                </a:solidFill>
              </a:rPr>
              <a:t>d</a:t>
            </a:r>
            <a:r>
              <a:rPr kumimoji="1" lang="en-US" altLang="zh-CN" b="1" i="1">
                <a:solidFill>
                  <a:srgbClr val="FF0000"/>
                </a:solidFill>
              </a:rPr>
              <a:t>V</a:t>
            </a:r>
            <a:r>
              <a:rPr kumimoji="1" lang="en-US" altLang="zh-CN" b="1">
                <a:solidFill>
                  <a:srgbClr val="FF0000"/>
                </a:solidFill>
              </a:rPr>
              <a:t>=</a:t>
            </a:r>
          </a:p>
        </p:txBody>
      </p:sp>
      <p:sp>
        <p:nvSpPr>
          <p:cNvPr id="1838133" name="Text Box 1077"/>
          <p:cNvSpPr txBox="1">
            <a:spLocks noChangeArrowheads="1"/>
          </p:cNvSpPr>
          <p:nvPr/>
        </p:nvSpPr>
        <p:spPr bwMode="auto">
          <a:xfrm>
            <a:off x="5526088" y="1223963"/>
            <a:ext cx="19129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b="1">
                <a:solidFill>
                  <a:srgbClr val="FF0000"/>
                </a:solidFill>
              </a:rPr>
              <a:t>2</a:t>
            </a:r>
            <a:r>
              <a:rPr kumimoji="1" lang="en-US" altLang="zh-CN" b="1">
                <a:solidFill>
                  <a:srgbClr val="FF0000"/>
                </a:solidFill>
                <a:sym typeface="Symbol" pitchFamily="18" charset="2"/>
              </a:rPr>
              <a:t> </a:t>
            </a:r>
            <a:r>
              <a:rPr kumimoji="1" lang="en-US" altLang="zh-CN" b="1" i="1">
                <a:solidFill>
                  <a:srgbClr val="FF0000"/>
                </a:solidFill>
                <a:sym typeface="Symbol" pitchFamily="18" charset="2"/>
              </a:rPr>
              <a:t>x f </a:t>
            </a:r>
            <a:r>
              <a:rPr kumimoji="1" lang="en-US" altLang="zh-CN" b="1">
                <a:solidFill>
                  <a:srgbClr val="FF0000"/>
                </a:solidFill>
                <a:sym typeface="Symbol" pitchFamily="18" charset="2"/>
              </a:rPr>
              <a:t>(</a:t>
            </a:r>
            <a:r>
              <a:rPr kumimoji="1" lang="en-US" altLang="zh-CN" b="1" i="1">
                <a:solidFill>
                  <a:srgbClr val="FF0000"/>
                </a:solidFill>
                <a:sym typeface="Symbol" pitchFamily="18" charset="2"/>
              </a:rPr>
              <a:t>x</a:t>
            </a:r>
            <a:r>
              <a:rPr kumimoji="1" lang="en-US" altLang="zh-CN" b="1">
                <a:solidFill>
                  <a:srgbClr val="FF0000"/>
                </a:solidFill>
                <a:sym typeface="Symbol" pitchFamily="18" charset="2"/>
              </a:rPr>
              <a:t>)d</a:t>
            </a:r>
            <a:r>
              <a:rPr kumimoji="1" lang="en-US" altLang="zh-CN" b="1" i="1">
                <a:solidFill>
                  <a:srgbClr val="FF0000"/>
                </a:solidFill>
                <a:sym typeface="Symbol" pitchFamily="18" charset="2"/>
              </a:rPr>
              <a:t>x</a:t>
            </a:r>
            <a:endParaRPr kumimoji="1" lang="en-US" altLang="zh-CN" b="1">
              <a:solidFill>
                <a:srgbClr val="FF0000"/>
              </a:solidFill>
            </a:endParaRPr>
          </a:p>
        </p:txBody>
      </p:sp>
      <p:sp>
        <p:nvSpPr>
          <p:cNvPr id="60445" name="Freeform 1078"/>
          <p:cNvSpPr>
            <a:spLocks/>
          </p:cNvSpPr>
          <p:nvPr/>
        </p:nvSpPr>
        <p:spPr bwMode="auto">
          <a:xfrm>
            <a:off x="7412038" y="2530475"/>
            <a:ext cx="3175" cy="3203575"/>
          </a:xfrm>
          <a:custGeom>
            <a:avLst/>
            <a:gdLst>
              <a:gd name="T0" fmla="*/ 0 w 1"/>
              <a:gd name="T1" fmla="*/ 0 h 1570"/>
              <a:gd name="T2" fmla="*/ 2147483647 w 1"/>
              <a:gd name="T3" fmla="*/ 2147483647 h 157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570">
                <a:moveTo>
                  <a:pt x="0" y="0"/>
                </a:moveTo>
                <a:lnTo>
                  <a:pt x="1" y="1570"/>
                </a:lnTo>
              </a:path>
            </a:pathLst>
          </a:custGeom>
          <a:noFill/>
          <a:ln w="38100" cmpd="sng">
            <a:solidFill>
              <a:srgbClr val="33CC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46" name="Rectangle 1081"/>
          <p:cNvSpPr>
            <a:spLocks noChangeArrowheads="1"/>
          </p:cNvSpPr>
          <p:nvPr/>
        </p:nvSpPr>
        <p:spPr bwMode="auto">
          <a:xfrm>
            <a:off x="6829425" y="2047875"/>
            <a:ext cx="584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1800" b="1" i="1">
                <a:solidFill>
                  <a:schemeClr val="accent2"/>
                </a:solidFill>
              </a:rPr>
              <a:t>f </a:t>
            </a:r>
            <a:r>
              <a:rPr lang="en-US" altLang="zh-CN" sz="1800" b="1">
                <a:solidFill>
                  <a:schemeClr val="accent2"/>
                </a:solidFill>
              </a:rPr>
              <a:t>(</a:t>
            </a:r>
            <a:r>
              <a:rPr lang="en-US" altLang="zh-CN" sz="1800" b="1" i="1">
                <a:solidFill>
                  <a:schemeClr val="accent2"/>
                </a:solidFill>
              </a:rPr>
              <a:t>x</a:t>
            </a:r>
            <a:r>
              <a:rPr lang="en-US" altLang="zh-CN" sz="1800" b="1">
                <a:solidFill>
                  <a:schemeClr val="accent2"/>
                </a:solidFill>
              </a:rPr>
              <a:t>)</a:t>
            </a:r>
            <a:endParaRPr lang="en-US" altLang="zh-CN" sz="1400" i="1">
              <a:solidFill>
                <a:schemeClr val="accent1"/>
              </a:solidFill>
            </a:endParaRPr>
          </a:p>
        </p:txBody>
      </p:sp>
      <p:sp>
        <p:nvSpPr>
          <p:cNvPr id="49" name="Rectangle 18"/>
          <p:cNvSpPr txBox="1">
            <a:spLocks noChangeArrowheads="1"/>
          </p:cNvSpPr>
          <p:nvPr/>
        </p:nvSpPr>
        <p:spPr>
          <a:xfrm>
            <a:off x="238125" y="152400"/>
            <a:ext cx="4648200" cy="53181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400" b="1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注：</a:t>
            </a:r>
            <a:r>
              <a:rPr lang="zh-CN" altLang="en-US" sz="2400" b="1" smtClean="0">
                <a:latin typeface="华文中宋" pitchFamily="2" charset="-122"/>
                <a:ea typeface="华文中宋" pitchFamily="2" charset="-122"/>
              </a:rPr>
              <a:t>求旋转体体积</a:t>
            </a:r>
            <a:r>
              <a:rPr lang="en-US" altLang="zh-CN" sz="2400" b="1" smtClean="0">
                <a:latin typeface="华文中宋" pitchFamily="2" charset="-122"/>
                <a:ea typeface="华文中宋" pitchFamily="2" charset="-122"/>
              </a:rPr>
              <a:t>— </a:t>
            </a:r>
            <a:r>
              <a:rPr lang="zh-CN" altLang="en-US" sz="2800" b="1" u="sng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柱壳法</a:t>
            </a:r>
            <a:endParaRPr lang="zh-CN" altLang="en-US" sz="2800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838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838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38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38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838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38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38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38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38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38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38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38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38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3811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38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38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38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38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38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38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38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38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38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38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38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38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8114" grpId="0" autoUpdateAnimBg="0"/>
      <p:bldP spid="1838115" grpId="0" autoUpdateAnimBg="0"/>
      <p:bldP spid="1838124" grpId="0" animBg="1" autoUpdateAnimBg="0"/>
      <p:bldP spid="1838125" grpId="0" animBg="1" autoUpdateAnimBg="0"/>
      <p:bldP spid="1838132" grpId="0" autoUpdateAnimBg="0"/>
      <p:bldP spid="1838133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reeform 33"/>
          <p:cNvSpPr>
            <a:spLocks/>
          </p:cNvSpPr>
          <p:nvPr/>
        </p:nvSpPr>
        <p:spPr bwMode="auto">
          <a:xfrm>
            <a:off x="4870450" y="2479675"/>
            <a:ext cx="2554288" cy="3279775"/>
          </a:xfrm>
          <a:custGeom>
            <a:avLst/>
            <a:gdLst>
              <a:gd name="T0" fmla="*/ 0 w 1609"/>
              <a:gd name="T1" fmla="*/ 2147483647 h 2066"/>
              <a:gd name="T2" fmla="*/ 2147483647 w 1609"/>
              <a:gd name="T3" fmla="*/ 2147483647 h 2066"/>
              <a:gd name="T4" fmla="*/ 2147483647 w 1609"/>
              <a:gd name="T5" fmla="*/ 2147483647 h 2066"/>
              <a:gd name="T6" fmla="*/ 2147483647 w 1609"/>
              <a:gd name="T7" fmla="*/ 2147483647 h 2066"/>
              <a:gd name="T8" fmla="*/ 2147483647 w 1609"/>
              <a:gd name="T9" fmla="*/ 2147483647 h 2066"/>
              <a:gd name="T10" fmla="*/ 2147483647 w 1609"/>
              <a:gd name="T11" fmla="*/ 2147483647 h 2066"/>
              <a:gd name="T12" fmla="*/ 2147483647 w 1609"/>
              <a:gd name="T13" fmla="*/ 2147483647 h 2066"/>
              <a:gd name="T14" fmla="*/ 2147483647 w 1609"/>
              <a:gd name="T15" fmla="*/ 0 h 2066"/>
              <a:gd name="T16" fmla="*/ 2147483647 w 1609"/>
              <a:gd name="T17" fmla="*/ 2147483647 h 2066"/>
              <a:gd name="T18" fmla="*/ 2147483647 w 1609"/>
              <a:gd name="T19" fmla="*/ 2147483647 h 2066"/>
              <a:gd name="T20" fmla="*/ 2147483647 w 1609"/>
              <a:gd name="T21" fmla="*/ 2147483647 h 2066"/>
              <a:gd name="T22" fmla="*/ 2147483647 w 1609"/>
              <a:gd name="T23" fmla="*/ 2147483647 h 2066"/>
              <a:gd name="T24" fmla="*/ 2147483647 w 1609"/>
              <a:gd name="T25" fmla="*/ 2147483647 h 2066"/>
              <a:gd name="T26" fmla="*/ 2147483647 w 1609"/>
              <a:gd name="T27" fmla="*/ 2147483647 h 2066"/>
              <a:gd name="T28" fmla="*/ 2147483647 w 1609"/>
              <a:gd name="T29" fmla="*/ 2147483647 h 2066"/>
              <a:gd name="T30" fmla="*/ 2147483647 w 1609"/>
              <a:gd name="T31" fmla="*/ 2147483647 h 2066"/>
              <a:gd name="T32" fmla="*/ 2147483647 w 1609"/>
              <a:gd name="T33" fmla="*/ 2147483647 h 2066"/>
              <a:gd name="T34" fmla="*/ 2147483647 w 1609"/>
              <a:gd name="T35" fmla="*/ 2147483647 h 2066"/>
              <a:gd name="T36" fmla="*/ 2147483647 w 1609"/>
              <a:gd name="T37" fmla="*/ 2147483647 h 2066"/>
              <a:gd name="T38" fmla="*/ 2147483647 w 1609"/>
              <a:gd name="T39" fmla="*/ 2147483647 h 2066"/>
              <a:gd name="T40" fmla="*/ 2147483647 w 1609"/>
              <a:gd name="T41" fmla="*/ 2147483647 h 2066"/>
              <a:gd name="T42" fmla="*/ 0 w 1609"/>
              <a:gd name="T43" fmla="*/ 2147483647 h 206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609" h="2066">
                <a:moveTo>
                  <a:pt x="0" y="448"/>
                </a:moveTo>
                <a:lnTo>
                  <a:pt x="13" y="2066"/>
                </a:lnTo>
                <a:lnTo>
                  <a:pt x="1609" y="2058"/>
                </a:lnTo>
                <a:lnTo>
                  <a:pt x="1608" y="43"/>
                </a:lnTo>
                <a:lnTo>
                  <a:pt x="1562" y="26"/>
                </a:lnTo>
                <a:lnTo>
                  <a:pt x="1483" y="16"/>
                </a:lnTo>
                <a:lnTo>
                  <a:pt x="1395" y="3"/>
                </a:lnTo>
                <a:lnTo>
                  <a:pt x="1336" y="0"/>
                </a:lnTo>
                <a:lnTo>
                  <a:pt x="1258" y="6"/>
                </a:lnTo>
                <a:lnTo>
                  <a:pt x="1173" y="27"/>
                </a:lnTo>
                <a:lnTo>
                  <a:pt x="1084" y="72"/>
                </a:lnTo>
                <a:lnTo>
                  <a:pt x="1002" y="139"/>
                </a:lnTo>
                <a:lnTo>
                  <a:pt x="913" y="222"/>
                </a:lnTo>
                <a:lnTo>
                  <a:pt x="830" y="304"/>
                </a:lnTo>
                <a:lnTo>
                  <a:pt x="712" y="420"/>
                </a:lnTo>
                <a:lnTo>
                  <a:pt x="636" y="498"/>
                </a:lnTo>
                <a:lnTo>
                  <a:pt x="526" y="572"/>
                </a:lnTo>
                <a:lnTo>
                  <a:pt x="442" y="594"/>
                </a:lnTo>
                <a:lnTo>
                  <a:pt x="360" y="590"/>
                </a:lnTo>
                <a:lnTo>
                  <a:pt x="236" y="554"/>
                </a:lnTo>
                <a:lnTo>
                  <a:pt x="62" y="470"/>
                </a:lnTo>
                <a:lnTo>
                  <a:pt x="0" y="448"/>
                </a:lnTo>
                <a:close/>
              </a:path>
            </a:pathLst>
          </a:custGeom>
          <a:solidFill>
            <a:srgbClr val="99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1443" name="Freeform 34"/>
          <p:cNvSpPr>
            <a:spLocks/>
          </p:cNvSpPr>
          <p:nvPr/>
        </p:nvSpPr>
        <p:spPr bwMode="auto">
          <a:xfrm>
            <a:off x="4875213" y="2413000"/>
            <a:ext cx="2543175" cy="1098550"/>
          </a:xfrm>
          <a:custGeom>
            <a:avLst/>
            <a:gdLst>
              <a:gd name="T0" fmla="*/ 0 w 1602"/>
              <a:gd name="T1" fmla="*/ 2147483647 h 692"/>
              <a:gd name="T2" fmla="*/ 2147483647 w 1602"/>
              <a:gd name="T3" fmla="*/ 2147483647 h 692"/>
              <a:gd name="T4" fmla="*/ 2147483647 w 1602"/>
              <a:gd name="T5" fmla="*/ 2147483647 h 692"/>
              <a:gd name="T6" fmla="*/ 2147483647 w 1602"/>
              <a:gd name="T7" fmla="*/ 2147483647 h 69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02" h="692">
                <a:moveTo>
                  <a:pt x="0" y="488"/>
                </a:moveTo>
                <a:cubicBezTo>
                  <a:pt x="82" y="512"/>
                  <a:pt x="315" y="692"/>
                  <a:pt x="502" y="626"/>
                </a:cubicBezTo>
                <a:cubicBezTo>
                  <a:pt x="689" y="561"/>
                  <a:pt x="938" y="182"/>
                  <a:pt x="1121" y="91"/>
                </a:cubicBezTo>
                <a:cubicBezTo>
                  <a:pt x="1304" y="0"/>
                  <a:pt x="1502" y="81"/>
                  <a:pt x="1602" y="78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4" name="Text Box 3"/>
          <p:cNvSpPr txBox="1">
            <a:spLocks noChangeArrowheads="1"/>
          </p:cNvSpPr>
          <p:nvPr/>
        </p:nvSpPr>
        <p:spPr bwMode="auto">
          <a:xfrm>
            <a:off x="7239000" y="5699125"/>
            <a:ext cx="4143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i="1"/>
              <a:t>b</a:t>
            </a:r>
          </a:p>
        </p:txBody>
      </p:sp>
      <p:sp>
        <p:nvSpPr>
          <p:cNvPr id="61445" name="Freeform 6"/>
          <p:cNvSpPr>
            <a:spLocks/>
          </p:cNvSpPr>
          <p:nvPr/>
        </p:nvSpPr>
        <p:spPr bwMode="auto">
          <a:xfrm>
            <a:off x="4883150" y="3195638"/>
            <a:ext cx="3175" cy="2562225"/>
          </a:xfrm>
          <a:custGeom>
            <a:avLst/>
            <a:gdLst>
              <a:gd name="T0" fmla="*/ 0 w 1"/>
              <a:gd name="T1" fmla="*/ 0 h 1256"/>
              <a:gd name="T2" fmla="*/ 0 w 1"/>
              <a:gd name="T3" fmla="*/ 2147483647 h 125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256">
                <a:moveTo>
                  <a:pt x="0" y="0"/>
                </a:moveTo>
                <a:lnTo>
                  <a:pt x="0" y="1256"/>
                </a:lnTo>
              </a:path>
            </a:pathLst>
          </a:custGeom>
          <a:noFill/>
          <a:ln w="38100" cmpd="sng">
            <a:solidFill>
              <a:srgbClr val="33CC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6" name="Line 9"/>
          <p:cNvSpPr>
            <a:spLocks noChangeShapeType="1"/>
          </p:cNvSpPr>
          <p:nvPr/>
        </p:nvSpPr>
        <p:spPr bwMode="auto">
          <a:xfrm>
            <a:off x="4494213" y="5740400"/>
            <a:ext cx="37353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7" name="Line 10"/>
          <p:cNvSpPr>
            <a:spLocks noChangeShapeType="1"/>
          </p:cNvSpPr>
          <p:nvPr/>
        </p:nvSpPr>
        <p:spPr bwMode="auto">
          <a:xfrm flipV="1">
            <a:off x="4494213" y="2219325"/>
            <a:ext cx="0" cy="3800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8" name="Text Box 11"/>
          <p:cNvSpPr txBox="1">
            <a:spLocks noChangeArrowheads="1"/>
          </p:cNvSpPr>
          <p:nvPr/>
        </p:nvSpPr>
        <p:spPr bwMode="auto">
          <a:xfrm>
            <a:off x="4097338" y="2017713"/>
            <a:ext cx="396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>
                <a:solidFill>
                  <a:srgbClr val="FF3300"/>
                </a:solidFill>
              </a:rPr>
              <a:t>y</a:t>
            </a:r>
            <a:endParaRPr kumimoji="1" lang="en-US" altLang="zh-CN" sz="1800"/>
          </a:p>
        </p:txBody>
      </p:sp>
      <p:sp>
        <p:nvSpPr>
          <p:cNvPr id="61449" name="Text Box 12"/>
          <p:cNvSpPr txBox="1">
            <a:spLocks noChangeArrowheads="1"/>
          </p:cNvSpPr>
          <p:nvPr/>
        </p:nvSpPr>
        <p:spPr bwMode="auto">
          <a:xfrm>
            <a:off x="8255000" y="56118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kumimoji="1" lang="en-US" altLang="zh-CN" sz="2000" b="1" i="1"/>
              <a:t>x</a:t>
            </a:r>
            <a:endParaRPr kumimoji="1" lang="en-US" altLang="zh-CN" sz="2400"/>
          </a:p>
        </p:txBody>
      </p:sp>
      <p:sp>
        <p:nvSpPr>
          <p:cNvPr id="61450" name="Text Box 13"/>
          <p:cNvSpPr txBox="1">
            <a:spLocks noChangeArrowheads="1"/>
          </p:cNvSpPr>
          <p:nvPr/>
        </p:nvSpPr>
        <p:spPr bwMode="auto">
          <a:xfrm>
            <a:off x="4183063" y="56118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kumimoji="1" lang="en-US" altLang="zh-CN" sz="2000" i="1"/>
              <a:t>0</a:t>
            </a:r>
          </a:p>
        </p:txBody>
      </p:sp>
      <p:sp>
        <p:nvSpPr>
          <p:cNvPr id="61451" name="Text Box 14"/>
          <p:cNvSpPr txBox="1">
            <a:spLocks noChangeArrowheads="1"/>
          </p:cNvSpPr>
          <p:nvPr/>
        </p:nvSpPr>
        <p:spPr bwMode="auto">
          <a:xfrm>
            <a:off x="4870450" y="563880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kumimoji="1" lang="en-US" altLang="zh-CN" sz="2000" i="1"/>
              <a:t>a</a:t>
            </a:r>
            <a:endParaRPr kumimoji="1" lang="en-US" altLang="zh-CN" sz="2000"/>
          </a:p>
        </p:txBody>
      </p:sp>
      <p:sp>
        <p:nvSpPr>
          <p:cNvPr id="61452" name="Line 15"/>
          <p:cNvSpPr>
            <a:spLocks noChangeShapeType="1"/>
          </p:cNvSpPr>
          <p:nvPr/>
        </p:nvSpPr>
        <p:spPr bwMode="auto">
          <a:xfrm>
            <a:off x="4875213" y="5740400"/>
            <a:ext cx="2565400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839120" name="Group 16"/>
          <p:cNvGrpSpPr>
            <a:grpSpLocks/>
          </p:cNvGrpSpPr>
          <p:nvPr/>
        </p:nvGrpSpPr>
        <p:grpSpPr bwMode="auto">
          <a:xfrm>
            <a:off x="3924300" y="2973388"/>
            <a:ext cx="1133475" cy="3021012"/>
            <a:chOff x="2472" y="1873"/>
            <a:chExt cx="714" cy="1903"/>
          </a:xfrm>
        </p:grpSpPr>
        <p:grpSp>
          <p:nvGrpSpPr>
            <p:cNvPr id="61461" name="Group 17"/>
            <p:cNvGrpSpPr>
              <a:grpSpLocks/>
            </p:cNvGrpSpPr>
            <p:nvPr/>
          </p:nvGrpSpPr>
          <p:grpSpPr bwMode="auto">
            <a:xfrm>
              <a:off x="2472" y="1873"/>
              <a:ext cx="714" cy="1903"/>
              <a:chOff x="2472" y="1873"/>
              <a:chExt cx="714" cy="1903"/>
            </a:xfrm>
          </p:grpSpPr>
          <p:sp>
            <p:nvSpPr>
              <p:cNvPr id="1839122" name="AutoShape 18"/>
              <p:cNvSpPr>
                <a:spLocks noChangeArrowheads="1"/>
              </p:cNvSpPr>
              <p:nvPr/>
            </p:nvSpPr>
            <p:spPr bwMode="auto">
              <a:xfrm>
                <a:off x="2472" y="1873"/>
                <a:ext cx="714" cy="1903"/>
              </a:xfrm>
              <a:prstGeom prst="can">
                <a:avLst>
                  <a:gd name="adj" fmla="val 50986"/>
                </a:avLst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1464" name="Oval 19"/>
              <p:cNvSpPr>
                <a:spLocks noChangeArrowheads="1"/>
              </p:cNvSpPr>
              <p:nvPr/>
            </p:nvSpPr>
            <p:spPr bwMode="auto">
              <a:xfrm>
                <a:off x="2472" y="1873"/>
                <a:ext cx="714" cy="37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9124" name="Oval 20"/>
              <p:cNvSpPr>
                <a:spLocks noChangeArrowheads="1"/>
              </p:cNvSpPr>
              <p:nvPr/>
            </p:nvSpPr>
            <p:spPr bwMode="auto">
              <a:xfrm>
                <a:off x="2545" y="1920"/>
                <a:ext cx="568" cy="283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61462" name="Line 21"/>
            <p:cNvSpPr>
              <a:spLocks noChangeShapeType="1"/>
            </p:cNvSpPr>
            <p:nvPr/>
          </p:nvSpPr>
          <p:spPr bwMode="auto">
            <a:xfrm flipV="1">
              <a:off x="2831" y="1873"/>
              <a:ext cx="0" cy="28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1454" name="Rectangle 2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566150" y="5487988"/>
            <a:ext cx="228600" cy="7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800" smtClean="0"/>
              <a:t>.</a:t>
            </a:r>
            <a:endParaRPr lang="en-US" altLang="zh-CN" smtClean="0"/>
          </a:p>
        </p:txBody>
      </p:sp>
      <p:sp>
        <p:nvSpPr>
          <p:cNvPr id="61455" name="Rectangle 28"/>
          <p:cNvSpPr>
            <a:spLocks noChangeArrowheads="1"/>
          </p:cNvSpPr>
          <p:nvPr/>
        </p:nvSpPr>
        <p:spPr bwMode="auto">
          <a:xfrm>
            <a:off x="1017588" y="636588"/>
            <a:ext cx="58388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/>
              <a:t>曲边梯形 </a:t>
            </a:r>
            <a:r>
              <a:rPr lang="en-US" altLang="zh-CN" b="1" i="1">
                <a:solidFill>
                  <a:schemeClr val="accent2"/>
                </a:solidFill>
              </a:rPr>
              <a:t>y= f </a:t>
            </a:r>
            <a:r>
              <a:rPr lang="en-US" altLang="zh-CN" b="1">
                <a:solidFill>
                  <a:schemeClr val="accent2"/>
                </a:solidFill>
              </a:rPr>
              <a:t>(</a:t>
            </a:r>
            <a:r>
              <a:rPr lang="en-US" altLang="zh-CN" b="1" i="1">
                <a:solidFill>
                  <a:schemeClr val="accent2"/>
                </a:solidFill>
              </a:rPr>
              <a:t>x</a:t>
            </a:r>
            <a:r>
              <a:rPr lang="en-US" altLang="zh-CN" b="1">
                <a:solidFill>
                  <a:schemeClr val="accent2"/>
                </a:solidFill>
              </a:rPr>
              <a:t>)</a:t>
            </a:r>
            <a:r>
              <a:rPr lang="en-US" altLang="zh-CN" b="1"/>
              <a:t> </a:t>
            </a:r>
            <a:r>
              <a:rPr lang="zh-CN" altLang="en-US" b="1"/>
              <a:t>，</a:t>
            </a:r>
            <a:r>
              <a:rPr lang="en-US" altLang="zh-CN" b="1" i="1">
                <a:solidFill>
                  <a:srgbClr val="33CC33"/>
                </a:solidFill>
              </a:rPr>
              <a:t>x=a,x=b,y=</a:t>
            </a:r>
            <a:r>
              <a:rPr lang="en-US" altLang="zh-CN" b="1">
                <a:solidFill>
                  <a:srgbClr val="33CC33"/>
                </a:solidFill>
              </a:rPr>
              <a:t>0</a:t>
            </a:r>
            <a:r>
              <a:rPr lang="en-US" altLang="zh-CN" b="1"/>
              <a:t> </a:t>
            </a:r>
            <a:r>
              <a:rPr lang="zh-CN" altLang="en-US" b="1"/>
              <a:t>绕 </a:t>
            </a:r>
            <a:r>
              <a:rPr lang="en-US" altLang="zh-CN" b="1" i="1">
                <a:solidFill>
                  <a:srgbClr val="FF0000"/>
                </a:solidFill>
              </a:rPr>
              <a:t>y </a:t>
            </a:r>
            <a:r>
              <a:rPr lang="zh-CN" altLang="en-US" b="1"/>
              <a:t>轴</a:t>
            </a:r>
          </a:p>
        </p:txBody>
      </p:sp>
      <p:sp>
        <p:nvSpPr>
          <p:cNvPr id="61456" name="Text Box 29"/>
          <p:cNvSpPr txBox="1">
            <a:spLocks noChangeArrowheads="1"/>
          </p:cNvSpPr>
          <p:nvPr/>
        </p:nvSpPr>
        <p:spPr bwMode="auto">
          <a:xfrm>
            <a:off x="4873625" y="1249363"/>
            <a:ext cx="822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b="1">
                <a:solidFill>
                  <a:srgbClr val="FF0000"/>
                </a:solidFill>
              </a:rPr>
              <a:t>d</a:t>
            </a:r>
            <a:r>
              <a:rPr kumimoji="1" lang="en-US" altLang="zh-CN" b="1" i="1">
                <a:solidFill>
                  <a:srgbClr val="FF0000"/>
                </a:solidFill>
              </a:rPr>
              <a:t>V</a:t>
            </a:r>
            <a:r>
              <a:rPr kumimoji="1" lang="en-US" altLang="zh-CN" b="1">
                <a:solidFill>
                  <a:srgbClr val="FF0000"/>
                </a:solidFill>
              </a:rPr>
              <a:t>=</a:t>
            </a:r>
          </a:p>
        </p:txBody>
      </p:sp>
      <p:sp>
        <p:nvSpPr>
          <p:cNvPr id="61457" name="Text Box 30"/>
          <p:cNvSpPr txBox="1">
            <a:spLocks noChangeArrowheads="1"/>
          </p:cNvSpPr>
          <p:nvPr/>
        </p:nvSpPr>
        <p:spPr bwMode="auto">
          <a:xfrm>
            <a:off x="5526088" y="1223963"/>
            <a:ext cx="19129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b="1">
                <a:solidFill>
                  <a:srgbClr val="FF0000"/>
                </a:solidFill>
              </a:rPr>
              <a:t>2</a:t>
            </a:r>
            <a:r>
              <a:rPr kumimoji="1" lang="en-US" altLang="zh-CN" b="1">
                <a:solidFill>
                  <a:srgbClr val="FF0000"/>
                </a:solidFill>
                <a:sym typeface="Symbol" pitchFamily="18" charset="2"/>
              </a:rPr>
              <a:t> </a:t>
            </a:r>
            <a:r>
              <a:rPr kumimoji="1" lang="en-US" altLang="zh-CN" b="1" i="1">
                <a:solidFill>
                  <a:srgbClr val="FF0000"/>
                </a:solidFill>
                <a:sym typeface="Symbol" pitchFamily="18" charset="2"/>
              </a:rPr>
              <a:t>x f </a:t>
            </a:r>
            <a:r>
              <a:rPr kumimoji="1" lang="en-US" altLang="zh-CN" b="1">
                <a:solidFill>
                  <a:srgbClr val="FF0000"/>
                </a:solidFill>
                <a:sym typeface="Symbol" pitchFamily="18" charset="2"/>
              </a:rPr>
              <a:t>(</a:t>
            </a:r>
            <a:r>
              <a:rPr kumimoji="1" lang="en-US" altLang="zh-CN" b="1" i="1">
                <a:solidFill>
                  <a:srgbClr val="FF0000"/>
                </a:solidFill>
                <a:sym typeface="Symbol" pitchFamily="18" charset="2"/>
              </a:rPr>
              <a:t>x</a:t>
            </a:r>
            <a:r>
              <a:rPr kumimoji="1" lang="en-US" altLang="zh-CN" b="1">
                <a:solidFill>
                  <a:srgbClr val="FF0000"/>
                </a:solidFill>
                <a:sym typeface="Symbol" pitchFamily="18" charset="2"/>
              </a:rPr>
              <a:t>)d</a:t>
            </a:r>
            <a:r>
              <a:rPr kumimoji="1" lang="en-US" altLang="zh-CN" b="1" i="1">
                <a:solidFill>
                  <a:srgbClr val="FF0000"/>
                </a:solidFill>
                <a:sym typeface="Symbol" pitchFamily="18" charset="2"/>
              </a:rPr>
              <a:t>x</a:t>
            </a:r>
            <a:endParaRPr kumimoji="1" lang="en-US" altLang="zh-CN" b="1">
              <a:solidFill>
                <a:srgbClr val="FF0000"/>
              </a:solidFill>
            </a:endParaRPr>
          </a:p>
        </p:txBody>
      </p:sp>
      <p:sp>
        <p:nvSpPr>
          <p:cNvPr id="61458" name="Freeform 32"/>
          <p:cNvSpPr>
            <a:spLocks/>
          </p:cNvSpPr>
          <p:nvPr/>
        </p:nvSpPr>
        <p:spPr bwMode="auto">
          <a:xfrm>
            <a:off x="7412038" y="2530475"/>
            <a:ext cx="3175" cy="3203575"/>
          </a:xfrm>
          <a:custGeom>
            <a:avLst/>
            <a:gdLst>
              <a:gd name="T0" fmla="*/ 0 w 1"/>
              <a:gd name="T1" fmla="*/ 0 h 1570"/>
              <a:gd name="T2" fmla="*/ 2147483647 w 1"/>
              <a:gd name="T3" fmla="*/ 2147483647 h 157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570">
                <a:moveTo>
                  <a:pt x="0" y="0"/>
                </a:moveTo>
                <a:lnTo>
                  <a:pt x="1" y="1570"/>
                </a:lnTo>
              </a:path>
            </a:pathLst>
          </a:custGeom>
          <a:noFill/>
          <a:ln w="38100" cmpd="sng">
            <a:solidFill>
              <a:srgbClr val="33CC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59" name="Rectangle 35"/>
          <p:cNvSpPr>
            <a:spLocks noChangeArrowheads="1"/>
          </p:cNvSpPr>
          <p:nvPr/>
        </p:nvSpPr>
        <p:spPr bwMode="auto">
          <a:xfrm>
            <a:off x="6829425" y="2047875"/>
            <a:ext cx="584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1800" b="1" i="1">
                <a:solidFill>
                  <a:schemeClr val="accent2"/>
                </a:solidFill>
              </a:rPr>
              <a:t>f </a:t>
            </a:r>
            <a:r>
              <a:rPr lang="en-US" altLang="zh-CN" sz="1800" b="1">
                <a:solidFill>
                  <a:schemeClr val="accent2"/>
                </a:solidFill>
              </a:rPr>
              <a:t>(</a:t>
            </a:r>
            <a:r>
              <a:rPr lang="en-US" altLang="zh-CN" sz="1800" b="1" i="1">
                <a:solidFill>
                  <a:schemeClr val="accent2"/>
                </a:solidFill>
              </a:rPr>
              <a:t>x</a:t>
            </a:r>
            <a:r>
              <a:rPr lang="en-US" altLang="zh-CN" sz="1800" b="1">
                <a:solidFill>
                  <a:schemeClr val="accent2"/>
                </a:solidFill>
              </a:rPr>
              <a:t>)</a:t>
            </a:r>
            <a:endParaRPr lang="en-US" altLang="zh-CN" sz="1400" i="1">
              <a:solidFill>
                <a:schemeClr val="accent1"/>
              </a:solidFill>
            </a:endParaRPr>
          </a:p>
        </p:txBody>
      </p:sp>
      <p:sp>
        <p:nvSpPr>
          <p:cNvPr id="28" name="Rectangle 18"/>
          <p:cNvSpPr txBox="1">
            <a:spLocks noChangeArrowheads="1"/>
          </p:cNvSpPr>
          <p:nvPr/>
        </p:nvSpPr>
        <p:spPr>
          <a:xfrm>
            <a:off x="238125" y="152400"/>
            <a:ext cx="4648200" cy="53181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400" b="1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注：</a:t>
            </a:r>
            <a:r>
              <a:rPr lang="zh-CN" altLang="en-US" sz="2400" b="1" smtClean="0">
                <a:latin typeface="华文中宋" pitchFamily="2" charset="-122"/>
                <a:ea typeface="华文中宋" pitchFamily="2" charset="-122"/>
              </a:rPr>
              <a:t>求旋转体体积</a:t>
            </a:r>
            <a:r>
              <a:rPr lang="en-US" altLang="zh-CN" sz="2400" b="1" smtClean="0">
                <a:latin typeface="华文中宋" pitchFamily="2" charset="-122"/>
                <a:ea typeface="华文中宋" pitchFamily="2" charset="-122"/>
              </a:rPr>
              <a:t>— </a:t>
            </a:r>
            <a:r>
              <a:rPr lang="zh-CN" altLang="en-US" sz="2800" b="1" u="sng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柱壳法</a:t>
            </a:r>
            <a:endParaRPr lang="zh-CN" altLang="en-US" sz="2800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39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39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reeform 32"/>
          <p:cNvSpPr>
            <a:spLocks/>
          </p:cNvSpPr>
          <p:nvPr/>
        </p:nvSpPr>
        <p:spPr bwMode="auto">
          <a:xfrm>
            <a:off x="4870450" y="2479675"/>
            <a:ext cx="2554288" cy="3279775"/>
          </a:xfrm>
          <a:custGeom>
            <a:avLst/>
            <a:gdLst>
              <a:gd name="T0" fmla="*/ 0 w 1609"/>
              <a:gd name="T1" fmla="*/ 2147483647 h 2066"/>
              <a:gd name="T2" fmla="*/ 2147483647 w 1609"/>
              <a:gd name="T3" fmla="*/ 2147483647 h 2066"/>
              <a:gd name="T4" fmla="*/ 2147483647 w 1609"/>
              <a:gd name="T5" fmla="*/ 2147483647 h 2066"/>
              <a:gd name="T6" fmla="*/ 2147483647 w 1609"/>
              <a:gd name="T7" fmla="*/ 2147483647 h 2066"/>
              <a:gd name="T8" fmla="*/ 2147483647 w 1609"/>
              <a:gd name="T9" fmla="*/ 2147483647 h 2066"/>
              <a:gd name="T10" fmla="*/ 2147483647 w 1609"/>
              <a:gd name="T11" fmla="*/ 2147483647 h 2066"/>
              <a:gd name="T12" fmla="*/ 2147483647 w 1609"/>
              <a:gd name="T13" fmla="*/ 2147483647 h 2066"/>
              <a:gd name="T14" fmla="*/ 2147483647 w 1609"/>
              <a:gd name="T15" fmla="*/ 0 h 2066"/>
              <a:gd name="T16" fmla="*/ 2147483647 w 1609"/>
              <a:gd name="T17" fmla="*/ 2147483647 h 2066"/>
              <a:gd name="T18" fmla="*/ 2147483647 w 1609"/>
              <a:gd name="T19" fmla="*/ 2147483647 h 2066"/>
              <a:gd name="T20" fmla="*/ 2147483647 w 1609"/>
              <a:gd name="T21" fmla="*/ 2147483647 h 2066"/>
              <a:gd name="T22" fmla="*/ 2147483647 w 1609"/>
              <a:gd name="T23" fmla="*/ 2147483647 h 2066"/>
              <a:gd name="T24" fmla="*/ 2147483647 w 1609"/>
              <a:gd name="T25" fmla="*/ 2147483647 h 2066"/>
              <a:gd name="T26" fmla="*/ 2147483647 w 1609"/>
              <a:gd name="T27" fmla="*/ 2147483647 h 2066"/>
              <a:gd name="T28" fmla="*/ 2147483647 w 1609"/>
              <a:gd name="T29" fmla="*/ 2147483647 h 2066"/>
              <a:gd name="T30" fmla="*/ 2147483647 w 1609"/>
              <a:gd name="T31" fmla="*/ 2147483647 h 2066"/>
              <a:gd name="T32" fmla="*/ 2147483647 w 1609"/>
              <a:gd name="T33" fmla="*/ 2147483647 h 2066"/>
              <a:gd name="T34" fmla="*/ 2147483647 w 1609"/>
              <a:gd name="T35" fmla="*/ 2147483647 h 2066"/>
              <a:gd name="T36" fmla="*/ 2147483647 w 1609"/>
              <a:gd name="T37" fmla="*/ 2147483647 h 2066"/>
              <a:gd name="T38" fmla="*/ 2147483647 w 1609"/>
              <a:gd name="T39" fmla="*/ 2147483647 h 2066"/>
              <a:gd name="T40" fmla="*/ 2147483647 w 1609"/>
              <a:gd name="T41" fmla="*/ 2147483647 h 2066"/>
              <a:gd name="T42" fmla="*/ 0 w 1609"/>
              <a:gd name="T43" fmla="*/ 2147483647 h 206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609" h="2066">
                <a:moveTo>
                  <a:pt x="0" y="448"/>
                </a:moveTo>
                <a:lnTo>
                  <a:pt x="13" y="2066"/>
                </a:lnTo>
                <a:lnTo>
                  <a:pt x="1609" y="2058"/>
                </a:lnTo>
                <a:lnTo>
                  <a:pt x="1608" y="43"/>
                </a:lnTo>
                <a:lnTo>
                  <a:pt x="1562" y="26"/>
                </a:lnTo>
                <a:lnTo>
                  <a:pt x="1483" y="16"/>
                </a:lnTo>
                <a:lnTo>
                  <a:pt x="1395" y="3"/>
                </a:lnTo>
                <a:lnTo>
                  <a:pt x="1336" y="0"/>
                </a:lnTo>
                <a:lnTo>
                  <a:pt x="1258" y="6"/>
                </a:lnTo>
                <a:lnTo>
                  <a:pt x="1173" y="27"/>
                </a:lnTo>
                <a:lnTo>
                  <a:pt x="1084" y="72"/>
                </a:lnTo>
                <a:lnTo>
                  <a:pt x="1002" y="139"/>
                </a:lnTo>
                <a:lnTo>
                  <a:pt x="913" y="222"/>
                </a:lnTo>
                <a:lnTo>
                  <a:pt x="830" y="304"/>
                </a:lnTo>
                <a:lnTo>
                  <a:pt x="712" y="420"/>
                </a:lnTo>
                <a:lnTo>
                  <a:pt x="636" y="498"/>
                </a:lnTo>
                <a:lnTo>
                  <a:pt x="526" y="572"/>
                </a:lnTo>
                <a:lnTo>
                  <a:pt x="442" y="594"/>
                </a:lnTo>
                <a:lnTo>
                  <a:pt x="360" y="590"/>
                </a:lnTo>
                <a:lnTo>
                  <a:pt x="236" y="554"/>
                </a:lnTo>
                <a:lnTo>
                  <a:pt x="62" y="470"/>
                </a:lnTo>
                <a:lnTo>
                  <a:pt x="0" y="448"/>
                </a:lnTo>
                <a:close/>
              </a:path>
            </a:pathLst>
          </a:custGeom>
          <a:solidFill>
            <a:srgbClr val="99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2467" name="Freeform 33"/>
          <p:cNvSpPr>
            <a:spLocks/>
          </p:cNvSpPr>
          <p:nvPr/>
        </p:nvSpPr>
        <p:spPr bwMode="auto">
          <a:xfrm>
            <a:off x="4875213" y="2413000"/>
            <a:ext cx="2543175" cy="1098550"/>
          </a:xfrm>
          <a:custGeom>
            <a:avLst/>
            <a:gdLst>
              <a:gd name="T0" fmla="*/ 0 w 1602"/>
              <a:gd name="T1" fmla="*/ 2147483647 h 692"/>
              <a:gd name="T2" fmla="*/ 2147483647 w 1602"/>
              <a:gd name="T3" fmla="*/ 2147483647 h 692"/>
              <a:gd name="T4" fmla="*/ 2147483647 w 1602"/>
              <a:gd name="T5" fmla="*/ 2147483647 h 692"/>
              <a:gd name="T6" fmla="*/ 2147483647 w 1602"/>
              <a:gd name="T7" fmla="*/ 2147483647 h 69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02" h="692">
                <a:moveTo>
                  <a:pt x="0" y="488"/>
                </a:moveTo>
                <a:cubicBezTo>
                  <a:pt x="82" y="512"/>
                  <a:pt x="315" y="692"/>
                  <a:pt x="502" y="626"/>
                </a:cubicBezTo>
                <a:cubicBezTo>
                  <a:pt x="689" y="561"/>
                  <a:pt x="938" y="182"/>
                  <a:pt x="1121" y="91"/>
                </a:cubicBezTo>
                <a:cubicBezTo>
                  <a:pt x="1304" y="0"/>
                  <a:pt x="1502" y="81"/>
                  <a:pt x="1602" y="78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68" name="Text Box 3"/>
          <p:cNvSpPr txBox="1">
            <a:spLocks noChangeArrowheads="1"/>
          </p:cNvSpPr>
          <p:nvPr/>
        </p:nvSpPr>
        <p:spPr bwMode="auto">
          <a:xfrm>
            <a:off x="7239000" y="5699125"/>
            <a:ext cx="4143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i="1"/>
              <a:t>b</a:t>
            </a:r>
          </a:p>
        </p:txBody>
      </p:sp>
      <p:sp>
        <p:nvSpPr>
          <p:cNvPr id="62469" name="Freeform 6"/>
          <p:cNvSpPr>
            <a:spLocks/>
          </p:cNvSpPr>
          <p:nvPr/>
        </p:nvSpPr>
        <p:spPr bwMode="auto">
          <a:xfrm>
            <a:off x="4883150" y="3195638"/>
            <a:ext cx="3175" cy="2562225"/>
          </a:xfrm>
          <a:custGeom>
            <a:avLst/>
            <a:gdLst>
              <a:gd name="T0" fmla="*/ 0 w 1"/>
              <a:gd name="T1" fmla="*/ 0 h 1256"/>
              <a:gd name="T2" fmla="*/ 0 w 1"/>
              <a:gd name="T3" fmla="*/ 2147483647 h 125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256">
                <a:moveTo>
                  <a:pt x="0" y="0"/>
                </a:moveTo>
                <a:lnTo>
                  <a:pt x="0" y="1256"/>
                </a:lnTo>
              </a:path>
            </a:pathLst>
          </a:custGeom>
          <a:noFill/>
          <a:ln w="38100" cmpd="sng">
            <a:solidFill>
              <a:srgbClr val="33CC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70" name="Line 9"/>
          <p:cNvSpPr>
            <a:spLocks noChangeShapeType="1"/>
          </p:cNvSpPr>
          <p:nvPr/>
        </p:nvSpPr>
        <p:spPr bwMode="auto">
          <a:xfrm>
            <a:off x="4494213" y="5740400"/>
            <a:ext cx="37353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71" name="Line 10"/>
          <p:cNvSpPr>
            <a:spLocks noChangeShapeType="1"/>
          </p:cNvSpPr>
          <p:nvPr/>
        </p:nvSpPr>
        <p:spPr bwMode="auto">
          <a:xfrm flipV="1">
            <a:off x="4494213" y="2219325"/>
            <a:ext cx="0" cy="3800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72" name="Text Box 11"/>
          <p:cNvSpPr txBox="1">
            <a:spLocks noChangeArrowheads="1"/>
          </p:cNvSpPr>
          <p:nvPr/>
        </p:nvSpPr>
        <p:spPr bwMode="auto">
          <a:xfrm>
            <a:off x="4097338" y="2017713"/>
            <a:ext cx="396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>
                <a:solidFill>
                  <a:srgbClr val="FF3300"/>
                </a:solidFill>
              </a:rPr>
              <a:t>y</a:t>
            </a:r>
            <a:endParaRPr kumimoji="1" lang="en-US" altLang="zh-CN" sz="1800"/>
          </a:p>
        </p:txBody>
      </p:sp>
      <p:sp>
        <p:nvSpPr>
          <p:cNvPr id="62473" name="Text Box 12"/>
          <p:cNvSpPr txBox="1">
            <a:spLocks noChangeArrowheads="1"/>
          </p:cNvSpPr>
          <p:nvPr/>
        </p:nvSpPr>
        <p:spPr bwMode="auto">
          <a:xfrm>
            <a:off x="8255000" y="56118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kumimoji="1" lang="en-US" altLang="zh-CN" sz="2000" b="1" i="1"/>
              <a:t>x</a:t>
            </a:r>
            <a:endParaRPr kumimoji="1" lang="en-US" altLang="zh-CN" sz="2400"/>
          </a:p>
        </p:txBody>
      </p:sp>
      <p:sp>
        <p:nvSpPr>
          <p:cNvPr id="62474" name="Text Box 13"/>
          <p:cNvSpPr txBox="1">
            <a:spLocks noChangeArrowheads="1"/>
          </p:cNvSpPr>
          <p:nvPr/>
        </p:nvSpPr>
        <p:spPr bwMode="auto">
          <a:xfrm>
            <a:off x="4183063" y="56118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kumimoji="1" lang="en-US" altLang="zh-CN" sz="2000" i="1"/>
              <a:t>0</a:t>
            </a:r>
          </a:p>
        </p:txBody>
      </p:sp>
      <p:sp>
        <p:nvSpPr>
          <p:cNvPr id="62475" name="Text Box 14"/>
          <p:cNvSpPr txBox="1">
            <a:spLocks noChangeArrowheads="1"/>
          </p:cNvSpPr>
          <p:nvPr/>
        </p:nvSpPr>
        <p:spPr bwMode="auto">
          <a:xfrm>
            <a:off x="4718050" y="563880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kumimoji="1" lang="en-US" altLang="zh-CN" sz="2000" i="1"/>
              <a:t>a</a:t>
            </a:r>
            <a:endParaRPr kumimoji="1" lang="en-US" altLang="zh-CN" sz="2000"/>
          </a:p>
        </p:txBody>
      </p:sp>
      <p:sp>
        <p:nvSpPr>
          <p:cNvPr id="62476" name="Line 15"/>
          <p:cNvSpPr>
            <a:spLocks noChangeShapeType="1"/>
          </p:cNvSpPr>
          <p:nvPr/>
        </p:nvSpPr>
        <p:spPr bwMode="auto">
          <a:xfrm>
            <a:off x="4875213" y="5740400"/>
            <a:ext cx="2565400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840144" name="Group 16"/>
          <p:cNvGrpSpPr>
            <a:grpSpLocks/>
          </p:cNvGrpSpPr>
          <p:nvPr/>
        </p:nvGrpSpPr>
        <p:grpSpPr bwMode="auto">
          <a:xfrm>
            <a:off x="3421063" y="2800350"/>
            <a:ext cx="2146300" cy="3330575"/>
            <a:chOff x="2155" y="1764"/>
            <a:chExt cx="1352" cy="2098"/>
          </a:xfrm>
        </p:grpSpPr>
        <p:sp>
          <p:nvSpPr>
            <p:cNvPr id="1840145" name="AutoShape 17"/>
            <p:cNvSpPr>
              <a:spLocks noChangeArrowheads="1"/>
            </p:cNvSpPr>
            <p:nvPr/>
          </p:nvSpPr>
          <p:spPr bwMode="auto">
            <a:xfrm>
              <a:off x="2155" y="1764"/>
              <a:ext cx="1352" cy="2098"/>
            </a:xfrm>
            <a:prstGeom prst="can">
              <a:avLst>
                <a:gd name="adj" fmla="val 43636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486" name="Oval 18"/>
            <p:cNvSpPr>
              <a:spLocks noChangeArrowheads="1"/>
            </p:cNvSpPr>
            <p:nvPr/>
          </p:nvSpPr>
          <p:spPr bwMode="auto">
            <a:xfrm>
              <a:off x="2155" y="1764"/>
              <a:ext cx="1352" cy="609"/>
            </a:xfrm>
            <a:prstGeom prst="ellipse">
              <a:avLst/>
            </a:prstGeom>
            <a:gradFill rotWithShape="0">
              <a:gsLst>
                <a:gs pos="0">
                  <a:srgbClr val="3399FF"/>
                </a:gs>
                <a:gs pos="16000">
                  <a:srgbClr val="00CCCC"/>
                </a:gs>
                <a:gs pos="47000">
                  <a:srgbClr val="9999FF"/>
                </a:gs>
                <a:gs pos="60001">
                  <a:srgbClr val="2E6792"/>
                </a:gs>
                <a:gs pos="71001">
                  <a:srgbClr val="3333CC"/>
                </a:gs>
                <a:gs pos="81000">
                  <a:srgbClr val="1170FF"/>
                </a:gs>
                <a:gs pos="100000">
                  <a:srgbClr val="006699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0147" name="Oval 19"/>
            <p:cNvSpPr>
              <a:spLocks noChangeArrowheads="1"/>
            </p:cNvSpPr>
            <p:nvPr/>
          </p:nvSpPr>
          <p:spPr bwMode="auto">
            <a:xfrm>
              <a:off x="2546" y="1911"/>
              <a:ext cx="568" cy="283"/>
            </a:xfrm>
            <a:prstGeom prst="ellipse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62478" name="Rectangle 2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763000" y="5537200"/>
            <a:ext cx="152400" cy="7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800" smtClean="0"/>
              <a:t>.</a:t>
            </a:r>
            <a:endParaRPr lang="en-US" altLang="zh-CN" smtClean="0"/>
          </a:p>
        </p:txBody>
      </p:sp>
      <p:sp>
        <p:nvSpPr>
          <p:cNvPr id="62479" name="Rectangle 26"/>
          <p:cNvSpPr>
            <a:spLocks noChangeArrowheads="1"/>
          </p:cNvSpPr>
          <p:nvPr/>
        </p:nvSpPr>
        <p:spPr bwMode="auto">
          <a:xfrm>
            <a:off x="1017588" y="636588"/>
            <a:ext cx="58388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/>
              <a:t>曲边梯形 </a:t>
            </a:r>
            <a:r>
              <a:rPr lang="en-US" altLang="zh-CN" b="1" i="1">
                <a:solidFill>
                  <a:schemeClr val="accent2"/>
                </a:solidFill>
              </a:rPr>
              <a:t>y= f </a:t>
            </a:r>
            <a:r>
              <a:rPr lang="en-US" altLang="zh-CN" b="1">
                <a:solidFill>
                  <a:schemeClr val="accent2"/>
                </a:solidFill>
              </a:rPr>
              <a:t>(</a:t>
            </a:r>
            <a:r>
              <a:rPr lang="en-US" altLang="zh-CN" b="1" i="1">
                <a:solidFill>
                  <a:schemeClr val="accent2"/>
                </a:solidFill>
              </a:rPr>
              <a:t>x</a:t>
            </a:r>
            <a:r>
              <a:rPr lang="en-US" altLang="zh-CN" b="1">
                <a:solidFill>
                  <a:schemeClr val="accent2"/>
                </a:solidFill>
              </a:rPr>
              <a:t>)</a:t>
            </a:r>
            <a:r>
              <a:rPr lang="en-US" altLang="zh-CN" b="1"/>
              <a:t> </a:t>
            </a:r>
            <a:r>
              <a:rPr lang="zh-CN" altLang="en-US" b="1"/>
              <a:t>，</a:t>
            </a:r>
            <a:r>
              <a:rPr lang="en-US" altLang="zh-CN" b="1" i="1">
                <a:solidFill>
                  <a:srgbClr val="33CC33"/>
                </a:solidFill>
              </a:rPr>
              <a:t>x=a,x=b,y=</a:t>
            </a:r>
            <a:r>
              <a:rPr lang="en-US" altLang="zh-CN" b="1">
                <a:solidFill>
                  <a:srgbClr val="33CC33"/>
                </a:solidFill>
              </a:rPr>
              <a:t>0</a:t>
            </a:r>
            <a:r>
              <a:rPr lang="en-US" altLang="zh-CN" b="1"/>
              <a:t> </a:t>
            </a:r>
            <a:r>
              <a:rPr lang="zh-CN" altLang="en-US" b="1"/>
              <a:t>绕 </a:t>
            </a:r>
            <a:r>
              <a:rPr lang="en-US" altLang="zh-CN" b="1" i="1">
                <a:solidFill>
                  <a:srgbClr val="FF0000"/>
                </a:solidFill>
              </a:rPr>
              <a:t>y </a:t>
            </a:r>
            <a:r>
              <a:rPr lang="zh-CN" altLang="en-US" b="1"/>
              <a:t>轴</a:t>
            </a:r>
          </a:p>
        </p:txBody>
      </p:sp>
      <p:sp>
        <p:nvSpPr>
          <p:cNvPr id="62480" name="Text Box 28"/>
          <p:cNvSpPr txBox="1">
            <a:spLocks noChangeArrowheads="1"/>
          </p:cNvSpPr>
          <p:nvPr/>
        </p:nvSpPr>
        <p:spPr bwMode="auto">
          <a:xfrm>
            <a:off x="4873625" y="1249363"/>
            <a:ext cx="822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b="1">
                <a:solidFill>
                  <a:srgbClr val="FF0000"/>
                </a:solidFill>
              </a:rPr>
              <a:t>d</a:t>
            </a:r>
            <a:r>
              <a:rPr kumimoji="1" lang="en-US" altLang="zh-CN" b="1" i="1">
                <a:solidFill>
                  <a:srgbClr val="FF0000"/>
                </a:solidFill>
              </a:rPr>
              <a:t>V</a:t>
            </a:r>
            <a:r>
              <a:rPr kumimoji="1" lang="en-US" altLang="zh-CN" b="1">
                <a:solidFill>
                  <a:srgbClr val="FF0000"/>
                </a:solidFill>
              </a:rPr>
              <a:t>=</a:t>
            </a:r>
          </a:p>
        </p:txBody>
      </p:sp>
      <p:sp>
        <p:nvSpPr>
          <p:cNvPr id="62481" name="Text Box 29"/>
          <p:cNvSpPr txBox="1">
            <a:spLocks noChangeArrowheads="1"/>
          </p:cNvSpPr>
          <p:nvPr/>
        </p:nvSpPr>
        <p:spPr bwMode="auto">
          <a:xfrm>
            <a:off x="5526088" y="1223963"/>
            <a:ext cx="19129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b="1">
                <a:solidFill>
                  <a:srgbClr val="FF0000"/>
                </a:solidFill>
              </a:rPr>
              <a:t>2</a:t>
            </a:r>
            <a:r>
              <a:rPr kumimoji="1" lang="en-US" altLang="zh-CN" b="1">
                <a:solidFill>
                  <a:srgbClr val="FF0000"/>
                </a:solidFill>
                <a:sym typeface="Symbol" pitchFamily="18" charset="2"/>
              </a:rPr>
              <a:t> </a:t>
            </a:r>
            <a:r>
              <a:rPr kumimoji="1" lang="en-US" altLang="zh-CN" b="1" i="1">
                <a:solidFill>
                  <a:srgbClr val="FF0000"/>
                </a:solidFill>
                <a:sym typeface="Symbol" pitchFamily="18" charset="2"/>
              </a:rPr>
              <a:t>x f </a:t>
            </a:r>
            <a:r>
              <a:rPr kumimoji="1" lang="en-US" altLang="zh-CN" b="1">
                <a:solidFill>
                  <a:srgbClr val="FF0000"/>
                </a:solidFill>
                <a:sym typeface="Symbol" pitchFamily="18" charset="2"/>
              </a:rPr>
              <a:t>(</a:t>
            </a:r>
            <a:r>
              <a:rPr kumimoji="1" lang="en-US" altLang="zh-CN" b="1" i="1">
                <a:solidFill>
                  <a:srgbClr val="FF0000"/>
                </a:solidFill>
                <a:sym typeface="Symbol" pitchFamily="18" charset="2"/>
              </a:rPr>
              <a:t>x</a:t>
            </a:r>
            <a:r>
              <a:rPr kumimoji="1" lang="en-US" altLang="zh-CN" b="1">
                <a:solidFill>
                  <a:srgbClr val="FF0000"/>
                </a:solidFill>
                <a:sym typeface="Symbol" pitchFamily="18" charset="2"/>
              </a:rPr>
              <a:t>)d</a:t>
            </a:r>
            <a:r>
              <a:rPr kumimoji="1" lang="en-US" altLang="zh-CN" b="1" i="1">
                <a:solidFill>
                  <a:srgbClr val="FF0000"/>
                </a:solidFill>
                <a:sym typeface="Symbol" pitchFamily="18" charset="2"/>
              </a:rPr>
              <a:t>x</a:t>
            </a:r>
            <a:endParaRPr kumimoji="1" lang="en-US" altLang="zh-CN" b="1">
              <a:solidFill>
                <a:srgbClr val="FF0000"/>
              </a:solidFill>
            </a:endParaRPr>
          </a:p>
        </p:txBody>
      </p:sp>
      <p:sp>
        <p:nvSpPr>
          <p:cNvPr id="62482" name="Freeform 31"/>
          <p:cNvSpPr>
            <a:spLocks/>
          </p:cNvSpPr>
          <p:nvPr/>
        </p:nvSpPr>
        <p:spPr bwMode="auto">
          <a:xfrm>
            <a:off x="7412038" y="2530475"/>
            <a:ext cx="3175" cy="3203575"/>
          </a:xfrm>
          <a:custGeom>
            <a:avLst/>
            <a:gdLst>
              <a:gd name="T0" fmla="*/ 0 w 1"/>
              <a:gd name="T1" fmla="*/ 0 h 1570"/>
              <a:gd name="T2" fmla="*/ 2147483647 w 1"/>
              <a:gd name="T3" fmla="*/ 2147483647 h 157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570">
                <a:moveTo>
                  <a:pt x="0" y="0"/>
                </a:moveTo>
                <a:lnTo>
                  <a:pt x="1" y="1570"/>
                </a:lnTo>
              </a:path>
            </a:pathLst>
          </a:custGeom>
          <a:noFill/>
          <a:ln w="38100" cmpd="sng">
            <a:solidFill>
              <a:srgbClr val="33CC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83" name="Rectangle 34"/>
          <p:cNvSpPr>
            <a:spLocks noChangeArrowheads="1"/>
          </p:cNvSpPr>
          <p:nvPr/>
        </p:nvSpPr>
        <p:spPr bwMode="auto">
          <a:xfrm>
            <a:off x="6829425" y="2047875"/>
            <a:ext cx="584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1800" b="1" i="1">
                <a:solidFill>
                  <a:schemeClr val="accent2"/>
                </a:solidFill>
              </a:rPr>
              <a:t>f </a:t>
            </a:r>
            <a:r>
              <a:rPr lang="en-US" altLang="zh-CN" sz="1800" b="1">
                <a:solidFill>
                  <a:schemeClr val="accent2"/>
                </a:solidFill>
              </a:rPr>
              <a:t>(</a:t>
            </a:r>
            <a:r>
              <a:rPr lang="en-US" altLang="zh-CN" sz="1800" b="1" i="1">
                <a:solidFill>
                  <a:schemeClr val="accent2"/>
                </a:solidFill>
              </a:rPr>
              <a:t>x</a:t>
            </a:r>
            <a:r>
              <a:rPr lang="en-US" altLang="zh-CN" sz="1800" b="1">
                <a:solidFill>
                  <a:schemeClr val="accent2"/>
                </a:solidFill>
              </a:rPr>
              <a:t>)</a:t>
            </a:r>
            <a:endParaRPr lang="en-US" altLang="zh-CN" sz="1400" i="1">
              <a:solidFill>
                <a:schemeClr val="accent1"/>
              </a:solidFill>
            </a:endParaRPr>
          </a:p>
        </p:txBody>
      </p:sp>
      <p:sp>
        <p:nvSpPr>
          <p:cNvPr id="25" name="Rectangle 18"/>
          <p:cNvSpPr txBox="1">
            <a:spLocks noChangeArrowheads="1"/>
          </p:cNvSpPr>
          <p:nvPr/>
        </p:nvSpPr>
        <p:spPr>
          <a:xfrm>
            <a:off x="238125" y="152400"/>
            <a:ext cx="4648200" cy="53181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400" b="1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注：</a:t>
            </a:r>
            <a:r>
              <a:rPr lang="zh-CN" altLang="en-US" sz="2400" b="1" smtClean="0">
                <a:latin typeface="华文中宋" pitchFamily="2" charset="-122"/>
                <a:ea typeface="华文中宋" pitchFamily="2" charset="-122"/>
              </a:rPr>
              <a:t>求旋转体体积</a:t>
            </a:r>
            <a:r>
              <a:rPr lang="en-US" altLang="zh-CN" sz="2400" b="1" smtClean="0">
                <a:latin typeface="华文中宋" pitchFamily="2" charset="-122"/>
                <a:ea typeface="华文中宋" pitchFamily="2" charset="-122"/>
              </a:rPr>
              <a:t>— </a:t>
            </a:r>
            <a:r>
              <a:rPr lang="zh-CN" altLang="en-US" sz="2800" b="1" u="sng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柱壳法</a:t>
            </a:r>
            <a:endParaRPr lang="zh-CN" altLang="en-US" sz="2800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  <p:transition spd="med" advClick="0" advTm="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0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reeform 2"/>
          <p:cNvSpPr>
            <a:spLocks/>
          </p:cNvSpPr>
          <p:nvPr/>
        </p:nvSpPr>
        <p:spPr bwMode="auto">
          <a:xfrm>
            <a:off x="4870450" y="2495550"/>
            <a:ext cx="2544763" cy="3238500"/>
          </a:xfrm>
          <a:custGeom>
            <a:avLst/>
            <a:gdLst>
              <a:gd name="T0" fmla="*/ 0 w 1603"/>
              <a:gd name="T1" fmla="*/ 2147483647 h 2040"/>
              <a:gd name="T2" fmla="*/ 2147483647 w 1603"/>
              <a:gd name="T3" fmla="*/ 2147483647 h 2040"/>
              <a:gd name="T4" fmla="*/ 2147483647 w 1603"/>
              <a:gd name="T5" fmla="*/ 2147483647 h 2040"/>
              <a:gd name="T6" fmla="*/ 2147483647 w 1603"/>
              <a:gd name="T7" fmla="*/ 2147483647 h 2040"/>
              <a:gd name="T8" fmla="*/ 2147483647 w 1603"/>
              <a:gd name="T9" fmla="*/ 2147483647 h 2040"/>
              <a:gd name="T10" fmla="*/ 2147483647 w 1603"/>
              <a:gd name="T11" fmla="*/ 2147483647 h 2040"/>
              <a:gd name="T12" fmla="*/ 2147483647 w 1603"/>
              <a:gd name="T13" fmla="*/ 0 h 2040"/>
              <a:gd name="T14" fmla="*/ 2147483647 w 1603"/>
              <a:gd name="T15" fmla="*/ 0 h 2040"/>
              <a:gd name="T16" fmla="*/ 2147483647 w 1603"/>
              <a:gd name="T17" fmla="*/ 2147483647 h 2040"/>
              <a:gd name="T18" fmla="*/ 2147483647 w 1603"/>
              <a:gd name="T19" fmla="*/ 2147483647 h 2040"/>
              <a:gd name="T20" fmla="*/ 2147483647 w 1603"/>
              <a:gd name="T21" fmla="*/ 2147483647 h 2040"/>
              <a:gd name="T22" fmla="*/ 2147483647 w 1603"/>
              <a:gd name="T23" fmla="*/ 2147483647 h 2040"/>
              <a:gd name="T24" fmla="*/ 2147483647 w 1603"/>
              <a:gd name="T25" fmla="*/ 2147483647 h 2040"/>
              <a:gd name="T26" fmla="*/ 2147483647 w 1603"/>
              <a:gd name="T27" fmla="*/ 2147483647 h 2040"/>
              <a:gd name="T28" fmla="*/ 2147483647 w 1603"/>
              <a:gd name="T29" fmla="*/ 2147483647 h 2040"/>
              <a:gd name="T30" fmla="*/ 2147483647 w 1603"/>
              <a:gd name="T31" fmla="*/ 2147483647 h 2040"/>
              <a:gd name="T32" fmla="*/ 2147483647 w 1603"/>
              <a:gd name="T33" fmla="*/ 2147483647 h 2040"/>
              <a:gd name="T34" fmla="*/ 2147483647 w 1603"/>
              <a:gd name="T35" fmla="*/ 2147483647 h 2040"/>
              <a:gd name="T36" fmla="*/ 2147483647 w 1603"/>
              <a:gd name="T37" fmla="*/ 2147483647 h 2040"/>
              <a:gd name="T38" fmla="*/ 2147483647 w 1603"/>
              <a:gd name="T39" fmla="*/ 2147483647 h 2040"/>
              <a:gd name="T40" fmla="*/ 2147483647 w 1603"/>
              <a:gd name="T41" fmla="*/ 2147483647 h 2040"/>
              <a:gd name="T42" fmla="*/ 0 w 1603"/>
              <a:gd name="T43" fmla="*/ 2147483647 h 204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603" h="2040">
                <a:moveTo>
                  <a:pt x="0" y="438"/>
                </a:moveTo>
                <a:lnTo>
                  <a:pt x="13" y="2040"/>
                </a:lnTo>
                <a:lnTo>
                  <a:pt x="1603" y="2040"/>
                </a:lnTo>
                <a:lnTo>
                  <a:pt x="1594" y="33"/>
                </a:lnTo>
                <a:lnTo>
                  <a:pt x="1543" y="24"/>
                </a:lnTo>
                <a:lnTo>
                  <a:pt x="1483" y="18"/>
                </a:lnTo>
                <a:lnTo>
                  <a:pt x="1393" y="0"/>
                </a:lnTo>
                <a:lnTo>
                  <a:pt x="1324" y="0"/>
                </a:lnTo>
                <a:lnTo>
                  <a:pt x="1258" y="6"/>
                </a:lnTo>
                <a:lnTo>
                  <a:pt x="1171" y="21"/>
                </a:lnTo>
                <a:lnTo>
                  <a:pt x="1078" y="63"/>
                </a:lnTo>
                <a:lnTo>
                  <a:pt x="1003" y="132"/>
                </a:lnTo>
                <a:lnTo>
                  <a:pt x="913" y="213"/>
                </a:lnTo>
                <a:lnTo>
                  <a:pt x="830" y="294"/>
                </a:lnTo>
                <a:lnTo>
                  <a:pt x="712" y="410"/>
                </a:lnTo>
                <a:lnTo>
                  <a:pt x="636" y="488"/>
                </a:lnTo>
                <a:lnTo>
                  <a:pt x="526" y="562"/>
                </a:lnTo>
                <a:lnTo>
                  <a:pt x="442" y="584"/>
                </a:lnTo>
                <a:lnTo>
                  <a:pt x="360" y="580"/>
                </a:lnTo>
                <a:lnTo>
                  <a:pt x="236" y="544"/>
                </a:lnTo>
                <a:lnTo>
                  <a:pt x="62" y="460"/>
                </a:lnTo>
                <a:lnTo>
                  <a:pt x="0" y="438"/>
                </a:lnTo>
                <a:close/>
              </a:path>
            </a:pathLst>
          </a:custGeom>
          <a:solidFill>
            <a:srgbClr val="99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3491" name="Freeform 37"/>
          <p:cNvSpPr>
            <a:spLocks/>
          </p:cNvSpPr>
          <p:nvPr/>
        </p:nvSpPr>
        <p:spPr bwMode="auto">
          <a:xfrm>
            <a:off x="4875213" y="2413000"/>
            <a:ext cx="2543175" cy="1098550"/>
          </a:xfrm>
          <a:custGeom>
            <a:avLst/>
            <a:gdLst>
              <a:gd name="T0" fmla="*/ 0 w 1602"/>
              <a:gd name="T1" fmla="*/ 2147483647 h 692"/>
              <a:gd name="T2" fmla="*/ 2147483647 w 1602"/>
              <a:gd name="T3" fmla="*/ 2147483647 h 692"/>
              <a:gd name="T4" fmla="*/ 2147483647 w 1602"/>
              <a:gd name="T5" fmla="*/ 2147483647 h 692"/>
              <a:gd name="T6" fmla="*/ 2147483647 w 1602"/>
              <a:gd name="T7" fmla="*/ 2147483647 h 69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02" h="692">
                <a:moveTo>
                  <a:pt x="0" y="488"/>
                </a:moveTo>
                <a:cubicBezTo>
                  <a:pt x="82" y="512"/>
                  <a:pt x="315" y="692"/>
                  <a:pt x="502" y="626"/>
                </a:cubicBezTo>
                <a:cubicBezTo>
                  <a:pt x="689" y="561"/>
                  <a:pt x="938" y="182"/>
                  <a:pt x="1121" y="91"/>
                </a:cubicBezTo>
                <a:cubicBezTo>
                  <a:pt x="1304" y="0"/>
                  <a:pt x="1502" y="81"/>
                  <a:pt x="1602" y="78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2" name="Text Box 3"/>
          <p:cNvSpPr txBox="1">
            <a:spLocks noChangeArrowheads="1"/>
          </p:cNvSpPr>
          <p:nvPr/>
        </p:nvSpPr>
        <p:spPr bwMode="auto">
          <a:xfrm>
            <a:off x="4183063" y="537527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kumimoji="1" lang="en-US" altLang="zh-CN" sz="2000"/>
              <a:t>0</a:t>
            </a:r>
            <a:endParaRPr kumimoji="1" lang="en-US" altLang="zh-CN" sz="2400"/>
          </a:p>
        </p:txBody>
      </p:sp>
      <p:sp>
        <p:nvSpPr>
          <p:cNvPr id="63493" name="Line 5"/>
          <p:cNvSpPr>
            <a:spLocks noChangeShapeType="1"/>
          </p:cNvSpPr>
          <p:nvPr/>
        </p:nvSpPr>
        <p:spPr bwMode="auto">
          <a:xfrm>
            <a:off x="4494213" y="5740400"/>
            <a:ext cx="37353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4" name="Line 6"/>
          <p:cNvSpPr>
            <a:spLocks noChangeShapeType="1"/>
          </p:cNvSpPr>
          <p:nvPr/>
        </p:nvSpPr>
        <p:spPr bwMode="auto">
          <a:xfrm flipV="1">
            <a:off x="4494213" y="2219325"/>
            <a:ext cx="0" cy="3800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4097338" y="2017713"/>
            <a:ext cx="396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/>
              <a:t>y</a:t>
            </a:r>
            <a:endParaRPr kumimoji="1" lang="en-US" altLang="zh-CN" sz="1800"/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4183063" y="56118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kumimoji="1" lang="en-US" altLang="zh-CN" sz="2000" i="1"/>
              <a:t>0</a:t>
            </a:r>
          </a:p>
        </p:txBody>
      </p:sp>
      <p:sp>
        <p:nvSpPr>
          <p:cNvPr id="63497" name="Line 9"/>
          <p:cNvSpPr>
            <a:spLocks noChangeShapeType="1"/>
          </p:cNvSpPr>
          <p:nvPr/>
        </p:nvSpPr>
        <p:spPr bwMode="auto">
          <a:xfrm flipV="1">
            <a:off x="5581650" y="3422650"/>
            <a:ext cx="0" cy="2324100"/>
          </a:xfrm>
          <a:prstGeom prst="line">
            <a:avLst/>
          </a:prstGeom>
          <a:noFill/>
          <a:ln w="28575">
            <a:solidFill>
              <a:srgbClr val="00CC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8" name="Text Box 10"/>
          <p:cNvSpPr txBox="1">
            <a:spLocks noChangeArrowheads="1"/>
          </p:cNvSpPr>
          <p:nvPr/>
        </p:nvSpPr>
        <p:spPr bwMode="auto">
          <a:xfrm>
            <a:off x="5432425" y="5734050"/>
            <a:ext cx="296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i="1"/>
              <a:t>x</a:t>
            </a:r>
            <a:endParaRPr kumimoji="1" lang="en-US" altLang="zh-CN" sz="2400"/>
          </a:p>
        </p:txBody>
      </p:sp>
      <p:sp>
        <p:nvSpPr>
          <p:cNvPr id="63499" name="Text Box 11"/>
          <p:cNvSpPr txBox="1">
            <a:spLocks noChangeArrowheads="1"/>
          </p:cNvSpPr>
          <p:nvPr/>
        </p:nvSpPr>
        <p:spPr bwMode="auto">
          <a:xfrm>
            <a:off x="7239000" y="5699125"/>
            <a:ext cx="4143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i="1"/>
              <a:t>b</a:t>
            </a:r>
          </a:p>
        </p:txBody>
      </p:sp>
      <p:sp>
        <p:nvSpPr>
          <p:cNvPr id="63500" name="Freeform 13"/>
          <p:cNvSpPr>
            <a:spLocks/>
          </p:cNvSpPr>
          <p:nvPr/>
        </p:nvSpPr>
        <p:spPr bwMode="auto">
          <a:xfrm>
            <a:off x="4854575" y="3195638"/>
            <a:ext cx="3175" cy="2562225"/>
          </a:xfrm>
          <a:custGeom>
            <a:avLst/>
            <a:gdLst>
              <a:gd name="T0" fmla="*/ 0 w 1"/>
              <a:gd name="T1" fmla="*/ 0 h 1256"/>
              <a:gd name="T2" fmla="*/ 0 w 1"/>
              <a:gd name="T3" fmla="*/ 2147483647 h 125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256">
                <a:moveTo>
                  <a:pt x="0" y="0"/>
                </a:moveTo>
                <a:lnTo>
                  <a:pt x="0" y="1256"/>
                </a:lnTo>
              </a:path>
            </a:pathLst>
          </a:custGeom>
          <a:noFill/>
          <a:ln w="38100" cmpd="sng">
            <a:solidFill>
              <a:srgbClr val="33CC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01" name="Freeform 14"/>
          <p:cNvSpPr>
            <a:spLocks/>
          </p:cNvSpPr>
          <p:nvPr/>
        </p:nvSpPr>
        <p:spPr bwMode="auto">
          <a:xfrm>
            <a:off x="7412038" y="2530475"/>
            <a:ext cx="3175" cy="3203575"/>
          </a:xfrm>
          <a:custGeom>
            <a:avLst/>
            <a:gdLst>
              <a:gd name="T0" fmla="*/ 0 w 1"/>
              <a:gd name="T1" fmla="*/ 0 h 1570"/>
              <a:gd name="T2" fmla="*/ 2147483647 w 1"/>
              <a:gd name="T3" fmla="*/ 2147483647 h 157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570">
                <a:moveTo>
                  <a:pt x="0" y="0"/>
                </a:moveTo>
                <a:lnTo>
                  <a:pt x="1" y="1570"/>
                </a:lnTo>
              </a:path>
            </a:pathLst>
          </a:custGeom>
          <a:noFill/>
          <a:ln w="38100" cmpd="sng">
            <a:solidFill>
              <a:srgbClr val="33CC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02" name="Text Box 15"/>
          <p:cNvSpPr txBox="1">
            <a:spLocks noChangeArrowheads="1"/>
          </p:cNvSpPr>
          <p:nvPr/>
        </p:nvSpPr>
        <p:spPr bwMode="auto">
          <a:xfrm>
            <a:off x="8255000" y="56118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kumimoji="1" lang="en-US" altLang="zh-CN" sz="2000" b="1" i="1"/>
              <a:t>x</a:t>
            </a:r>
          </a:p>
        </p:txBody>
      </p:sp>
      <p:sp>
        <p:nvSpPr>
          <p:cNvPr id="63503" name="Text Box 16"/>
          <p:cNvSpPr txBox="1">
            <a:spLocks noChangeArrowheads="1"/>
          </p:cNvSpPr>
          <p:nvPr/>
        </p:nvSpPr>
        <p:spPr bwMode="auto">
          <a:xfrm>
            <a:off x="4718050" y="563880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kumimoji="1" lang="en-US" altLang="zh-CN" sz="2000" i="1"/>
              <a:t>a</a:t>
            </a:r>
            <a:endParaRPr kumimoji="1" lang="en-US" altLang="zh-CN" sz="2000"/>
          </a:p>
        </p:txBody>
      </p:sp>
      <p:sp>
        <p:nvSpPr>
          <p:cNvPr id="63504" name="Text Box 17"/>
          <p:cNvSpPr txBox="1">
            <a:spLocks noChangeArrowheads="1"/>
          </p:cNvSpPr>
          <p:nvPr/>
        </p:nvSpPr>
        <p:spPr bwMode="auto">
          <a:xfrm>
            <a:off x="5610225" y="5375275"/>
            <a:ext cx="387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1600">
                <a:sym typeface="Symbol" pitchFamily="18" charset="2"/>
              </a:rPr>
              <a:t>d</a:t>
            </a:r>
            <a:r>
              <a:rPr kumimoji="1" lang="en-US" altLang="zh-CN" sz="1800" i="1"/>
              <a:t>x</a:t>
            </a:r>
            <a:endParaRPr kumimoji="1" lang="en-US" altLang="zh-CN" sz="2000"/>
          </a:p>
        </p:txBody>
      </p:sp>
      <p:sp>
        <p:nvSpPr>
          <p:cNvPr id="63505" name="Line 18"/>
          <p:cNvSpPr>
            <a:spLocks noChangeShapeType="1"/>
          </p:cNvSpPr>
          <p:nvPr/>
        </p:nvSpPr>
        <p:spPr bwMode="auto">
          <a:xfrm>
            <a:off x="4875213" y="5740400"/>
            <a:ext cx="2565400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841171" name="Group 19"/>
          <p:cNvGrpSpPr>
            <a:grpSpLocks/>
          </p:cNvGrpSpPr>
          <p:nvPr/>
        </p:nvGrpSpPr>
        <p:grpSpPr bwMode="auto">
          <a:xfrm>
            <a:off x="2971800" y="2190750"/>
            <a:ext cx="3059113" cy="4203700"/>
            <a:chOff x="1872" y="1380"/>
            <a:chExt cx="1927" cy="2648"/>
          </a:xfrm>
        </p:grpSpPr>
        <p:sp>
          <p:nvSpPr>
            <p:cNvPr id="1841172" name="AutoShape 20"/>
            <p:cNvSpPr>
              <a:spLocks noChangeArrowheads="1"/>
            </p:cNvSpPr>
            <p:nvPr/>
          </p:nvSpPr>
          <p:spPr bwMode="auto">
            <a:xfrm>
              <a:off x="1872" y="1398"/>
              <a:ext cx="1926" cy="2630"/>
            </a:xfrm>
            <a:prstGeom prst="can">
              <a:avLst>
                <a:gd name="adj" fmla="val 44677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514" name="Oval 21"/>
            <p:cNvSpPr>
              <a:spLocks noChangeArrowheads="1"/>
            </p:cNvSpPr>
            <p:nvPr/>
          </p:nvSpPr>
          <p:spPr bwMode="auto">
            <a:xfrm>
              <a:off x="1881" y="1380"/>
              <a:ext cx="1918" cy="939"/>
            </a:xfrm>
            <a:prstGeom prst="ellipse">
              <a:avLst/>
            </a:prstGeom>
            <a:gradFill rotWithShape="0">
              <a:gsLst>
                <a:gs pos="0">
                  <a:srgbClr val="3399FF"/>
                </a:gs>
                <a:gs pos="16000">
                  <a:srgbClr val="00CCCC"/>
                </a:gs>
                <a:gs pos="47000">
                  <a:srgbClr val="9999FF"/>
                </a:gs>
                <a:gs pos="60001">
                  <a:srgbClr val="2E6792"/>
                </a:gs>
                <a:gs pos="71001">
                  <a:srgbClr val="3333CC"/>
                </a:gs>
                <a:gs pos="81000">
                  <a:srgbClr val="1170FF"/>
                </a:gs>
                <a:gs pos="100000">
                  <a:srgbClr val="006699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1174" name="Oval 22"/>
            <p:cNvSpPr>
              <a:spLocks noChangeArrowheads="1"/>
            </p:cNvSpPr>
            <p:nvPr/>
          </p:nvSpPr>
          <p:spPr bwMode="auto">
            <a:xfrm>
              <a:off x="2539" y="1712"/>
              <a:ext cx="568" cy="283"/>
            </a:xfrm>
            <a:prstGeom prst="ellipse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63507" name="Rectangle 27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566150" y="5487988"/>
            <a:ext cx="304800" cy="7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800" smtClean="0"/>
              <a:t>.</a:t>
            </a:r>
            <a:endParaRPr lang="en-US" altLang="zh-CN" smtClean="0"/>
          </a:p>
        </p:txBody>
      </p:sp>
      <p:sp>
        <p:nvSpPr>
          <p:cNvPr id="63508" name="Rectangle 30"/>
          <p:cNvSpPr>
            <a:spLocks noChangeArrowheads="1"/>
          </p:cNvSpPr>
          <p:nvPr/>
        </p:nvSpPr>
        <p:spPr bwMode="auto">
          <a:xfrm>
            <a:off x="1017588" y="636588"/>
            <a:ext cx="58388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/>
              <a:t>曲边梯形 </a:t>
            </a:r>
            <a:r>
              <a:rPr lang="en-US" altLang="zh-CN" b="1" i="1">
                <a:solidFill>
                  <a:schemeClr val="accent2"/>
                </a:solidFill>
              </a:rPr>
              <a:t>y= f </a:t>
            </a:r>
            <a:r>
              <a:rPr lang="en-US" altLang="zh-CN" b="1">
                <a:solidFill>
                  <a:schemeClr val="accent2"/>
                </a:solidFill>
              </a:rPr>
              <a:t>(</a:t>
            </a:r>
            <a:r>
              <a:rPr lang="en-US" altLang="zh-CN" b="1" i="1">
                <a:solidFill>
                  <a:schemeClr val="accent2"/>
                </a:solidFill>
              </a:rPr>
              <a:t>x</a:t>
            </a:r>
            <a:r>
              <a:rPr lang="en-US" altLang="zh-CN" b="1">
                <a:solidFill>
                  <a:schemeClr val="accent2"/>
                </a:solidFill>
              </a:rPr>
              <a:t>)</a:t>
            </a:r>
            <a:r>
              <a:rPr lang="en-US" altLang="zh-CN" b="1"/>
              <a:t> </a:t>
            </a:r>
            <a:r>
              <a:rPr lang="zh-CN" altLang="en-US" b="1"/>
              <a:t>，</a:t>
            </a:r>
            <a:r>
              <a:rPr lang="en-US" altLang="zh-CN" b="1" i="1">
                <a:solidFill>
                  <a:srgbClr val="33CC33"/>
                </a:solidFill>
              </a:rPr>
              <a:t>x=a,x=b,y=</a:t>
            </a:r>
            <a:r>
              <a:rPr lang="en-US" altLang="zh-CN" b="1">
                <a:solidFill>
                  <a:srgbClr val="33CC33"/>
                </a:solidFill>
              </a:rPr>
              <a:t>0</a:t>
            </a:r>
            <a:r>
              <a:rPr lang="en-US" altLang="zh-CN" b="1"/>
              <a:t> </a:t>
            </a:r>
            <a:r>
              <a:rPr lang="zh-CN" altLang="en-US" b="1"/>
              <a:t>绕 </a:t>
            </a:r>
            <a:r>
              <a:rPr lang="en-US" altLang="zh-CN" b="1" i="1">
                <a:solidFill>
                  <a:srgbClr val="FF0000"/>
                </a:solidFill>
              </a:rPr>
              <a:t>y </a:t>
            </a:r>
            <a:r>
              <a:rPr lang="zh-CN" altLang="en-US" b="1"/>
              <a:t>轴</a:t>
            </a:r>
          </a:p>
        </p:txBody>
      </p:sp>
      <p:sp>
        <p:nvSpPr>
          <p:cNvPr id="63509" name="Text Box 32"/>
          <p:cNvSpPr txBox="1">
            <a:spLocks noChangeArrowheads="1"/>
          </p:cNvSpPr>
          <p:nvPr/>
        </p:nvSpPr>
        <p:spPr bwMode="auto">
          <a:xfrm>
            <a:off x="4873625" y="1249363"/>
            <a:ext cx="822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b="1">
                <a:solidFill>
                  <a:srgbClr val="FF0000"/>
                </a:solidFill>
              </a:rPr>
              <a:t>d</a:t>
            </a:r>
            <a:r>
              <a:rPr kumimoji="1" lang="en-US" altLang="zh-CN" b="1" i="1">
                <a:solidFill>
                  <a:srgbClr val="FF0000"/>
                </a:solidFill>
              </a:rPr>
              <a:t>V</a:t>
            </a:r>
            <a:r>
              <a:rPr kumimoji="1" lang="en-US" altLang="zh-CN" b="1">
                <a:solidFill>
                  <a:srgbClr val="FF0000"/>
                </a:solidFill>
              </a:rPr>
              <a:t>=</a:t>
            </a:r>
          </a:p>
        </p:txBody>
      </p:sp>
      <p:sp>
        <p:nvSpPr>
          <p:cNvPr id="63510" name="Text Box 33"/>
          <p:cNvSpPr txBox="1">
            <a:spLocks noChangeArrowheads="1"/>
          </p:cNvSpPr>
          <p:nvPr/>
        </p:nvSpPr>
        <p:spPr bwMode="auto">
          <a:xfrm>
            <a:off x="5526088" y="1223963"/>
            <a:ext cx="19129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b="1">
                <a:solidFill>
                  <a:srgbClr val="FF0000"/>
                </a:solidFill>
              </a:rPr>
              <a:t>2</a:t>
            </a:r>
            <a:r>
              <a:rPr kumimoji="1" lang="en-US" altLang="zh-CN" b="1">
                <a:solidFill>
                  <a:srgbClr val="FF0000"/>
                </a:solidFill>
                <a:sym typeface="Symbol" pitchFamily="18" charset="2"/>
              </a:rPr>
              <a:t> </a:t>
            </a:r>
            <a:r>
              <a:rPr kumimoji="1" lang="en-US" altLang="zh-CN" b="1" i="1">
                <a:solidFill>
                  <a:srgbClr val="FF0000"/>
                </a:solidFill>
                <a:sym typeface="Symbol" pitchFamily="18" charset="2"/>
              </a:rPr>
              <a:t>x f </a:t>
            </a:r>
            <a:r>
              <a:rPr kumimoji="1" lang="en-US" altLang="zh-CN" b="1">
                <a:solidFill>
                  <a:srgbClr val="FF0000"/>
                </a:solidFill>
                <a:sym typeface="Symbol" pitchFamily="18" charset="2"/>
              </a:rPr>
              <a:t>(</a:t>
            </a:r>
            <a:r>
              <a:rPr kumimoji="1" lang="en-US" altLang="zh-CN" b="1" i="1">
                <a:solidFill>
                  <a:srgbClr val="FF0000"/>
                </a:solidFill>
                <a:sym typeface="Symbol" pitchFamily="18" charset="2"/>
              </a:rPr>
              <a:t>x</a:t>
            </a:r>
            <a:r>
              <a:rPr kumimoji="1" lang="en-US" altLang="zh-CN" b="1">
                <a:solidFill>
                  <a:srgbClr val="FF0000"/>
                </a:solidFill>
                <a:sym typeface="Symbol" pitchFamily="18" charset="2"/>
              </a:rPr>
              <a:t>)d</a:t>
            </a:r>
            <a:r>
              <a:rPr kumimoji="1" lang="en-US" altLang="zh-CN" b="1" i="1">
                <a:solidFill>
                  <a:srgbClr val="FF0000"/>
                </a:solidFill>
                <a:sym typeface="Symbol" pitchFamily="18" charset="2"/>
              </a:rPr>
              <a:t>x</a:t>
            </a:r>
            <a:endParaRPr kumimoji="1" lang="en-US" altLang="zh-CN" b="1">
              <a:solidFill>
                <a:srgbClr val="FF0000"/>
              </a:solidFill>
            </a:endParaRPr>
          </a:p>
        </p:txBody>
      </p:sp>
      <p:sp>
        <p:nvSpPr>
          <p:cNvPr id="63511" name="Rectangle 38"/>
          <p:cNvSpPr>
            <a:spLocks noChangeArrowheads="1"/>
          </p:cNvSpPr>
          <p:nvPr/>
        </p:nvSpPr>
        <p:spPr bwMode="auto">
          <a:xfrm>
            <a:off x="6829425" y="2047875"/>
            <a:ext cx="584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1800" b="1" i="1">
                <a:solidFill>
                  <a:schemeClr val="accent2"/>
                </a:solidFill>
              </a:rPr>
              <a:t>f </a:t>
            </a:r>
            <a:r>
              <a:rPr lang="en-US" altLang="zh-CN" sz="1800" b="1">
                <a:solidFill>
                  <a:schemeClr val="accent2"/>
                </a:solidFill>
              </a:rPr>
              <a:t>(</a:t>
            </a:r>
            <a:r>
              <a:rPr lang="en-US" altLang="zh-CN" sz="1800" b="1" i="1">
                <a:solidFill>
                  <a:schemeClr val="accent2"/>
                </a:solidFill>
              </a:rPr>
              <a:t>x</a:t>
            </a:r>
            <a:r>
              <a:rPr lang="en-US" altLang="zh-CN" sz="1800" b="1">
                <a:solidFill>
                  <a:schemeClr val="accent2"/>
                </a:solidFill>
              </a:rPr>
              <a:t>)</a:t>
            </a:r>
            <a:endParaRPr lang="en-US" altLang="zh-CN" sz="1400" i="1">
              <a:solidFill>
                <a:schemeClr val="accent1"/>
              </a:solidFill>
            </a:endParaRPr>
          </a:p>
        </p:txBody>
      </p:sp>
      <p:sp>
        <p:nvSpPr>
          <p:cNvPr id="29" name="Rectangle 18"/>
          <p:cNvSpPr txBox="1">
            <a:spLocks noChangeArrowheads="1"/>
          </p:cNvSpPr>
          <p:nvPr/>
        </p:nvSpPr>
        <p:spPr>
          <a:xfrm>
            <a:off x="238125" y="152400"/>
            <a:ext cx="4648200" cy="53181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400" b="1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注：</a:t>
            </a:r>
            <a:r>
              <a:rPr lang="zh-CN" altLang="en-US" sz="2400" b="1" smtClean="0">
                <a:latin typeface="华文中宋" pitchFamily="2" charset="-122"/>
                <a:ea typeface="华文中宋" pitchFamily="2" charset="-122"/>
              </a:rPr>
              <a:t>求旋转体体积</a:t>
            </a:r>
            <a:r>
              <a:rPr lang="en-US" altLang="zh-CN" sz="2400" b="1" smtClean="0">
                <a:latin typeface="华文中宋" pitchFamily="2" charset="-122"/>
                <a:ea typeface="华文中宋" pitchFamily="2" charset="-122"/>
              </a:rPr>
              <a:t>— </a:t>
            </a:r>
            <a:r>
              <a:rPr lang="zh-CN" altLang="en-US" sz="2800" b="1" u="sng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柱壳法</a:t>
            </a:r>
            <a:endParaRPr lang="zh-CN" altLang="en-US" sz="2800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  <p:transition spd="med" advClick="0" advTm="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760" name="Group 56"/>
          <p:cNvGrpSpPr>
            <a:grpSpLocks/>
          </p:cNvGrpSpPr>
          <p:nvPr/>
        </p:nvGrpSpPr>
        <p:grpSpPr bwMode="auto">
          <a:xfrm>
            <a:off x="5684838" y="2033588"/>
            <a:ext cx="2925762" cy="2801937"/>
            <a:chOff x="3581" y="1357"/>
            <a:chExt cx="1843" cy="1765"/>
          </a:xfrm>
        </p:grpSpPr>
        <p:grpSp>
          <p:nvGrpSpPr>
            <p:cNvPr id="18466" name="Group 55"/>
            <p:cNvGrpSpPr>
              <a:grpSpLocks/>
            </p:cNvGrpSpPr>
            <p:nvPr/>
          </p:nvGrpSpPr>
          <p:grpSpPr bwMode="auto">
            <a:xfrm>
              <a:off x="3600" y="1357"/>
              <a:ext cx="1824" cy="1765"/>
              <a:chOff x="3600" y="1357"/>
              <a:chExt cx="1824" cy="1765"/>
            </a:xfrm>
          </p:grpSpPr>
          <p:graphicFrame>
            <p:nvGraphicFramePr>
              <p:cNvPr id="18469" name="Object 42"/>
              <p:cNvGraphicFramePr>
                <a:graphicFrameLocks noChangeAspect="1"/>
              </p:cNvGraphicFramePr>
              <p:nvPr/>
            </p:nvGraphicFramePr>
            <p:xfrm>
              <a:off x="3740" y="1357"/>
              <a:ext cx="1662" cy="17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555" name="位图图像" r:id="rId3" imgW="0" imgH="0" progId="Paint.Picture">
                      <p:embed/>
                    </p:oleObj>
                  </mc:Choice>
                  <mc:Fallback>
                    <p:oleObj name="位图图像" r:id="rId3" imgW="0" imgH="0" progId="Paint.Picture">
                      <p:embed/>
                      <p:pic>
                        <p:nvPicPr>
                          <p:cNvPr id="0" name="Object 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40" y="1357"/>
                            <a:ext cx="1662" cy="176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70" name="Line 9"/>
              <p:cNvSpPr>
                <a:spLocks noChangeShapeType="1"/>
              </p:cNvSpPr>
              <p:nvPr/>
            </p:nvSpPr>
            <p:spPr bwMode="auto">
              <a:xfrm>
                <a:off x="3744" y="2304"/>
                <a:ext cx="168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18471" name="Picture 1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0" y="2344"/>
                <a:ext cx="192" cy="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18472" name="Object 6"/>
              <p:cNvGraphicFramePr>
                <a:graphicFrameLocks noChangeAspect="1"/>
              </p:cNvGraphicFramePr>
              <p:nvPr/>
            </p:nvGraphicFramePr>
            <p:xfrm>
              <a:off x="4105" y="1399"/>
              <a:ext cx="752" cy="3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556" name="Equation" r:id="rId6" imgW="1133410" imgH="466799" progId="Equation.3">
                      <p:embed/>
                    </p:oleObj>
                  </mc:Choice>
                  <mc:Fallback>
                    <p:oleObj name="Equation" r:id="rId6" imgW="1133410" imgH="466799" progId="Equation.3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05" y="1399"/>
                            <a:ext cx="752" cy="32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73" name="Object 8"/>
              <p:cNvGraphicFramePr>
                <a:graphicFrameLocks noChangeAspect="1"/>
              </p:cNvGraphicFramePr>
              <p:nvPr/>
            </p:nvGraphicFramePr>
            <p:xfrm>
              <a:off x="4304" y="2433"/>
              <a:ext cx="832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557" name="Equation" r:id="rId8" imgW="1266890" imgH="333524" progId="Equation.3">
                      <p:embed/>
                    </p:oleObj>
                  </mc:Choice>
                  <mc:Fallback>
                    <p:oleObj name="Equation" r:id="rId8" imgW="1266890" imgH="333524" progId="Equation.3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04" y="2433"/>
                            <a:ext cx="832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74" name="Line 10"/>
              <p:cNvSpPr>
                <a:spLocks noChangeShapeType="1"/>
              </p:cNvSpPr>
              <p:nvPr/>
            </p:nvSpPr>
            <p:spPr bwMode="auto">
              <a:xfrm flipV="1">
                <a:off x="3792" y="1392"/>
                <a:ext cx="0" cy="16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18467" name="Object 5"/>
            <p:cNvGraphicFramePr>
              <a:graphicFrameLocks noChangeAspect="1"/>
            </p:cNvGraphicFramePr>
            <p:nvPr/>
          </p:nvGraphicFramePr>
          <p:xfrm>
            <a:off x="5256" y="2352"/>
            <a:ext cx="168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58" name="Equation" r:id="rId10" imgW="209420" imgH="257175" progId="Equation.3">
                    <p:embed/>
                  </p:oleObj>
                </mc:Choice>
                <mc:Fallback>
                  <p:oleObj name="Equation" r:id="rId10" imgW="209420" imgH="257175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6" y="2352"/>
                          <a:ext cx="168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68" name="Object 7"/>
            <p:cNvGraphicFramePr>
              <a:graphicFrameLocks noChangeAspect="1"/>
            </p:cNvGraphicFramePr>
            <p:nvPr/>
          </p:nvGraphicFramePr>
          <p:xfrm>
            <a:off x="3581" y="1405"/>
            <a:ext cx="1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59" name="Equation" r:id="rId12" imgW="180984" imgH="257175" progId="Equation.3">
                    <p:embed/>
                  </p:oleObj>
                </mc:Choice>
                <mc:Fallback>
                  <p:oleObj name="Equation" r:id="rId12" imgW="180984" imgH="257175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1" y="1405"/>
                          <a:ext cx="15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435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260350"/>
            <a:ext cx="281305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2.</a:t>
            </a:r>
            <a:r>
              <a:rPr lang="en-US" altLang="zh-CN" sz="2800" smtClean="0">
                <a:ea typeface="楷体_GB2312" pitchFamily="49" charset="-122"/>
              </a:rPr>
              <a:t>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计算抛物线</a:t>
            </a:r>
            <a:endParaRPr lang="zh-CN" altLang="en-US" sz="2800" smtClean="0">
              <a:ea typeface="楷体_GB2312" pitchFamily="49" charset="-122"/>
            </a:endParaRPr>
          </a:p>
        </p:txBody>
      </p:sp>
      <p:graphicFrame>
        <p:nvGraphicFramePr>
          <p:cNvPr id="18436" name="Object 13"/>
          <p:cNvGraphicFramePr>
            <a:graphicFrameLocks noChangeAspect="1"/>
          </p:cNvGraphicFramePr>
          <p:nvPr/>
        </p:nvGraphicFramePr>
        <p:xfrm>
          <a:off x="3213100" y="279400"/>
          <a:ext cx="11938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0" name="Equation" r:id="rId14" imgW="1133410" imgH="466799" progId="Equation.3">
                  <p:embed/>
                </p:oleObj>
              </mc:Choice>
              <mc:Fallback>
                <p:oleObj name="Equation" r:id="rId14" imgW="1133410" imgH="466799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3100" y="279400"/>
                        <a:ext cx="11938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Text Box 14"/>
          <p:cNvSpPr txBox="1">
            <a:spLocks noChangeArrowheads="1"/>
          </p:cNvSpPr>
          <p:nvPr/>
        </p:nvSpPr>
        <p:spPr bwMode="auto">
          <a:xfrm>
            <a:off x="4419600" y="274638"/>
            <a:ext cx="1524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与直线</a:t>
            </a:r>
          </a:p>
        </p:txBody>
      </p:sp>
      <p:sp>
        <p:nvSpPr>
          <p:cNvPr id="18438" name="Text Box 15"/>
          <p:cNvSpPr txBox="1">
            <a:spLocks noChangeArrowheads="1"/>
          </p:cNvSpPr>
          <p:nvPr/>
        </p:nvSpPr>
        <p:spPr bwMode="auto">
          <a:xfrm>
            <a:off x="228600" y="869950"/>
            <a:ext cx="1676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的面积</a:t>
            </a:r>
            <a:r>
              <a:rPr kumimoji="1" lang="en-US" altLang="zh-CN"/>
              <a:t>.  </a:t>
            </a:r>
            <a:endParaRPr kumimoji="1" lang="en-US" altLang="zh-CN" sz="2400">
              <a:solidFill>
                <a:schemeClr val="accent2"/>
              </a:solidFill>
            </a:endParaRPr>
          </a:p>
        </p:txBody>
      </p:sp>
      <p:sp>
        <p:nvSpPr>
          <p:cNvPr id="200720" name="Text Box 16"/>
          <p:cNvSpPr txBox="1">
            <a:spLocks noChangeArrowheads="1"/>
          </p:cNvSpPr>
          <p:nvPr/>
        </p:nvSpPr>
        <p:spPr bwMode="auto">
          <a:xfrm>
            <a:off x="565150" y="1852613"/>
            <a:ext cx="1600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解</a:t>
            </a:r>
            <a:r>
              <a:rPr kumimoji="1" lang="en-US" altLang="zh-CN" b="1">
                <a:solidFill>
                  <a:schemeClr val="tx2"/>
                </a:solidFill>
              </a:rPr>
              <a:t>:</a:t>
            </a:r>
            <a:r>
              <a:rPr kumimoji="1" lang="en-US" altLang="zh-CN"/>
              <a:t> </a:t>
            </a:r>
            <a:r>
              <a:rPr kumimoji="1" lang="zh-CN" altLang="en-US"/>
              <a:t>由</a:t>
            </a:r>
          </a:p>
        </p:txBody>
      </p:sp>
      <p:sp>
        <p:nvSpPr>
          <p:cNvPr id="200721" name="AutoShape 17"/>
          <p:cNvSpPr>
            <a:spLocks/>
          </p:cNvSpPr>
          <p:nvPr/>
        </p:nvSpPr>
        <p:spPr bwMode="auto">
          <a:xfrm>
            <a:off x="1701800" y="1700213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00722" name="Object 18"/>
          <p:cNvGraphicFramePr>
            <a:graphicFrameLocks noChangeAspect="1"/>
          </p:cNvGraphicFramePr>
          <p:nvPr/>
        </p:nvGraphicFramePr>
        <p:xfrm>
          <a:off x="1906588" y="1587500"/>
          <a:ext cx="11938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1" name="Equation" r:id="rId16" imgW="1133410" imgH="466799" progId="Equation.3">
                  <p:embed/>
                </p:oleObj>
              </mc:Choice>
              <mc:Fallback>
                <p:oleObj name="Equation" r:id="rId16" imgW="1133410" imgH="466799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588" y="1587500"/>
                        <a:ext cx="11938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23" name="Object 19"/>
          <p:cNvGraphicFramePr>
            <a:graphicFrameLocks noChangeAspect="1"/>
          </p:cNvGraphicFramePr>
          <p:nvPr/>
        </p:nvGraphicFramePr>
        <p:xfrm>
          <a:off x="1841500" y="2305050"/>
          <a:ext cx="1320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2" name="Equation" r:id="rId18" imgW="1266890" imgH="333524" progId="Equation.3">
                  <p:embed/>
                </p:oleObj>
              </mc:Choice>
              <mc:Fallback>
                <p:oleObj name="Equation" r:id="rId18" imgW="1266890" imgH="333524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500" y="2305050"/>
                        <a:ext cx="13208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0724" name="Text Box 20"/>
          <p:cNvSpPr txBox="1">
            <a:spLocks noChangeArrowheads="1"/>
          </p:cNvSpPr>
          <p:nvPr/>
        </p:nvSpPr>
        <p:spPr bwMode="auto">
          <a:xfrm>
            <a:off x="3276600" y="1784350"/>
            <a:ext cx="152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得交点</a:t>
            </a:r>
          </a:p>
        </p:txBody>
      </p:sp>
      <p:graphicFrame>
        <p:nvGraphicFramePr>
          <p:cNvPr id="200725" name="Object 21"/>
          <p:cNvGraphicFramePr>
            <a:graphicFrameLocks noChangeAspect="1"/>
          </p:cNvGraphicFramePr>
          <p:nvPr/>
        </p:nvGraphicFramePr>
        <p:xfrm>
          <a:off x="1689100" y="2838450"/>
          <a:ext cx="2019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3" name="Equation" r:id="rId20" imgW="1962057" imgH="333524" progId="Equation.DSMT4">
                  <p:embed/>
                </p:oleObj>
              </mc:Choice>
              <mc:Fallback>
                <p:oleObj name="Equation" r:id="rId20" imgW="1962057" imgH="333524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100" y="2838450"/>
                        <a:ext cx="2019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26" name="Object 22"/>
          <p:cNvGraphicFramePr>
            <a:graphicFrameLocks noChangeAspect="1"/>
          </p:cNvGraphicFramePr>
          <p:nvPr/>
        </p:nvGraphicFramePr>
        <p:xfrm>
          <a:off x="8189913" y="2411413"/>
          <a:ext cx="719137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4" name="Equation" r:id="rId22" imgW="743006" imgH="352276" progId="Equation.3">
                  <p:embed/>
                </p:oleObj>
              </mc:Choice>
              <mc:Fallback>
                <p:oleObj name="Equation" r:id="rId22" imgW="743006" imgH="352276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89913" y="2411413"/>
                        <a:ext cx="719137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27" name="Object 23"/>
          <p:cNvGraphicFramePr>
            <a:graphicFrameLocks noChangeAspect="1"/>
          </p:cNvGraphicFramePr>
          <p:nvPr/>
        </p:nvGraphicFramePr>
        <p:xfrm>
          <a:off x="1454150" y="4591050"/>
          <a:ext cx="3276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5" name="Equation" r:id="rId24" imgW="3219580" imgH="523726" progId="Equation.3">
                  <p:embed/>
                </p:oleObj>
              </mc:Choice>
              <mc:Fallback>
                <p:oleObj name="Equation" r:id="rId24" imgW="3219580" imgH="523726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4150" y="4591050"/>
                        <a:ext cx="32766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28" name="Object 24"/>
          <p:cNvGraphicFramePr>
            <a:graphicFrameLocks noChangeAspect="1"/>
          </p:cNvGraphicFramePr>
          <p:nvPr/>
        </p:nvGraphicFramePr>
        <p:xfrm>
          <a:off x="4991100" y="5464175"/>
          <a:ext cx="6477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6" name="Equation" r:id="rId26" imgW="590457" imgH="257175" progId="Equation.3">
                  <p:embed/>
                </p:oleObj>
              </mc:Choice>
              <mc:Fallback>
                <p:oleObj name="Equation" r:id="rId26" imgW="590457" imgH="257175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1100" y="5464175"/>
                        <a:ext cx="6477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8" name="Object 25"/>
          <p:cNvGraphicFramePr>
            <a:graphicFrameLocks noChangeAspect="1"/>
          </p:cNvGraphicFramePr>
          <p:nvPr/>
        </p:nvGraphicFramePr>
        <p:xfrm>
          <a:off x="5651500" y="363538"/>
          <a:ext cx="1320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7" name="Equation" r:id="rId28" imgW="1266890" imgH="333524" progId="Equation.3">
                  <p:embed/>
                </p:oleObj>
              </mc:Choice>
              <mc:Fallback>
                <p:oleObj name="Equation" r:id="rId28" imgW="1266890" imgH="333524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363538"/>
                        <a:ext cx="13208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9" name="Text Box 26"/>
          <p:cNvSpPr txBox="1">
            <a:spLocks noChangeArrowheads="1"/>
          </p:cNvSpPr>
          <p:nvPr/>
        </p:nvSpPr>
        <p:spPr bwMode="auto">
          <a:xfrm>
            <a:off x="6934200" y="274638"/>
            <a:ext cx="1676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所围图形</a:t>
            </a:r>
          </a:p>
        </p:txBody>
      </p:sp>
      <p:graphicFrame>
        <p:nvGraphicFramePr>
          <p:cNvPr id="200731" name="Object 27"/>
          <p:cNvGraphicFramePr>
            <a:graphicFrameLocks noChangeAspect="1"/>
          </p:cNvGraphicFramePr>
          <p:nvPr/>
        </p:nvGraphicFramePr>
        <p:xfrm>
          <a:off x="6240463" y="4316413"/>
          <a:ext cx="982662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8" name="Equation" r:id="rId30" imgW="1038067" imgH="352276" progId="Equation.3">
                  <p:embed/>
                </p:oleObj>
              </mc:Choice>
              <mc:Fallback>
                <p:oleObj name="Equation" r:id="rId30" imgW="1038067" imgH="352276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0463" y="4316413"/>
                        <a:ext cx="982662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32" name="Object 28"/>
          <p:cNvGraphicFramePr>
            <a:graphicFrameLocks noChangeAspect="1"/>
          </p:cNvGraphicFramePr>
          <p:nvPr/>
        </p:nvGraphicFramePr>
        <p:xfrm>
          <a:off x="1511300" y="5375275"/>
          <a:ext cx="11049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9" name="Equation" r:id="rId32" imgW="1047769" imgH="523726" progId="Equation.3">
                  <p:embed/>
                </p:oleObj>
              </mc:Choice>
              <mc:Fallback>
                <p:oleObj name="Equation" r:id="rId32" imgW="1047769" imgH="523726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300" y="5375275"/>
                        <a:ext cx="11049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33" name="Object 29"/>
          <p:cNvGraphicFramePr>
            <a:graphicFrameLocks noChangeAspect="1"/>
          </p:cNvGraphicFramePr>
          <p:nvPr/>
        </p:nvGraphicFramePr>
        <p:xfrm>
          <a:off x="2667000" y="5476875"/>
          <a:ext cx="711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0" name="Equation" r:id="rId34" imgW="657364" imgH="333524" progId="Equation.3">
                  <p:embed/>
                </p:oleObj>
              </mc:Choice>
              <mc:Fallback>
                <p:oleObj name="Equation" r:id="rId34" imgW="657364" imgH="333524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476875"/>
                        <a:ext cx="7112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34" name="Object 30"/>
          <p:cNvGraphicFramePr>
            <a:graphicFrameLocks noChangeAspect="1"/>
          </p:cNvGraphicFramePr>
          <p:nvPr/>
        </p:nvGraphicFramePr>
        <p:xfrm>
          <a:off x="3429000" y="5375275"/>
          <a:ext cx="1447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1" name="Equation" r:id="rId36" imgW="1390669" imgH="523726" progId="Equation.3">
                  <p:embed/>
                </p:oleObj>
              </mc:Choice>
              <mc:Fallback>
                <p:oleObj name="Equation" r:id="rId36" imgW="1390669" imgH="523726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5375275"/>
                        <a:ext cx="14478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0735" name="Text Box 31"/>
          <p:cNvSpPr txBox="1">
            <a:spLocks noChangeArrowheads="1"/>
          </p:cNvSpPr>
          <p:nvPr/>
        </p:nvSpPr>
        <p:spPr bwMode="auto">
          <a:xfrm>
            <a:off x="228600" y="3398838"/>
            <a:ext cx="5943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为简便计算</a:t>
            </a:r>
            <a:r>
              <a:rPr kumimoji="1" lang="en-US" altLang="zh-CN"/>
              <a:t>, </a:t>
            </a:r>
            <a:r>
              <a:rPr kumimoji="1" lang="zh-CN" altLang="en-US"/>
              <a:t>选取</a:t>
            </a:r>
            <a:r>
              <a:rPr kumimoji="1" lang="zh-CN" altLang="en-US" i="1">
                <a:solidFill>
                  <a:schemeClr val="tx2"/>
                </a:solidFill>
              </a:rPr>
              <a:t> </a:t>
            </a:r>
            <a:r>
              <a:rPr kumimoji="1" lang="en-US" altLang="zh-CN" i="1">
                <a:solidFill>
                  <a:schemeClr val="tx2"/>
                </a:solidFill>
              </a:rPr>
              <a:t>y</a:t>
            </a:r>
            <a:r>
              <a:rPr kumimoji="1" lang="en-US" altLang="zh-CN"/>
              <a:t> </a:t>
            </a:r>
            <a:r>
              <a:rPr kumimoji="1" lang="zh-CN" altLang="en-US"/>
              <a:t>作积分变量</a:t>
            </a:r>
            <a:r>
              <a:rPr kumimoji="1" lang="en-US" altLang="zh-CN"/>
              <a:t>,</a:t>
            </a:r>
          </a:p>
        </p:txBody>
      </p:sp>
      <p:sp>
        <p:nvSpPr>
          <p:cNvPr id="200736" name="Text Box 32"/>
          <p:cNvSpPr txBox="1">
            <a:spLocks noChangeArrowheads="1"/>
          </p:cNvSpPr>
          <p:nvPr/>
        </p:nvSpPr>
        <p:spPr bwMode="auto">
          <a:xfrm>
            <a:off x="2743200" y="3940175"/>
            <a:ext cx="31242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对应面积元素为</a:t>
            </a:r>
          </a:p>
        </p:txBody>
      </p:sp>
      <p:sp>
        <p:nvSpPr>
          <p:cNvPr id="200743" name="Rectangle 39"/>
          <p:cNvSpPr>
            <a:spLocks noChangeArrowheads="1"/>
          </p:cNvSpPr>
          <p:nvPr/>
        </p:nvSpPr>
        <p:spPr bwMode="auto">
          <a:xfrm>
            <a:off x="6397625" y="2759075"/>
            <a:ext cx="1231900" cy="260350"/>
          </a:xfrm>
          <a:prstGeom prst="rect">
            <a:avLst/>
          </a:prstGeom>
          <a:solidFill>
            <a:srgbClr val="FFFF00">
              <a:alpha val="49803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00745" name="Object 41"/>
          <p:cNvGraphicFramePr>
            <a:graphicFrameLocks noChangeAspect="1"/>
          </p:cNvGraphicFramePr>
          <p:nvPr/>
        </p:nvGraphicFramePr>
        <p:xfrm>
          <a:off x="609600" y="4527550"/>
          <a:ext cx="16764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2" name="Equation" r:id="rId38" imgW="1619157" imgH="743062" progId="Equation.3">
                  <p:embed/>
                </p:oleObj>
              </mc:Choice>
              <mc:Fallback>
                <p:oleObj name="Equation" r:id="rId38" imgW="1619157" imgH="743062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527550"/>
                        <a:ext cx="1676400" cy="800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0753" name="Group 49"/>
          <p:cNvGrpSpPr>
            <a:grpSpLocks/>
          </p:cNvGrpSpPr>
          <p:nvPr/>
        </p:nvGrpSpPr>
        <p:grpSpPr bwMode="auto">
          <a:xfrm>
            <a:off x="5761038" y="2947988"/>
            <a:ext cx="1868487" cy="301625"/>
            <a:chOff x="3629" y="1933"/>
            <a:chExt cx="1177" cy="190"/>
          </a:xfrm>
        </p:grpSpPr>
        <p:graphicFrame>
          <p:nvGraphicFramePr>
            <p:cNvPr id="18464" name="Object 50"/>
            <p:cNvGraphicFramePr>
              <a:graphicFrameLocks noChangeAspect="1"/>
            </p:cNvGraphicFramePr>
            <p:nvPr/>
          </p:nvGraphicFramePr>
          <p:xfrm>
            <a:off x="3629" y="1933"/>
            <a:ext cx="145" cy="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73" name="Equation" r:id="rId40" imgW="180984" imgH="257175" progId="Equation.3">
                    <p:embed/>
                  </p:oleObj>
                </mc:Choice>
                <mc:Fallback>
                  <p:oleObj name="Equation" r:id="rId40" imgW="180984" imgH="257175" progId="Equation.3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29" y="1933"/>
                          <a:ext cx="145" cy="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65" name="Line 51"/>
            <p:cNvSpPr>
              <a:spLocks noChangeShapeType="1"/>
            </p:cNvSpPr>
            <p:nvPr/>
          </p:nvSpPr>
          <p:spPr bwMode="auto">
            <a:xfrm>
              <a:off x="3827" y="1978"/>
              <a:ext cx="97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00756" name="Group 52"/>
          <p:cNvGrpSpPr>
            <a:grpSpLocks/>
          </p:cNvGrpSpPr>
          <p:nvPr/>
        </p:nvGrpSpPr>
        <p:grpSpPr bwMode="auto">
          <a:xfrm>
            <a:off x="5003800" y="2565400"/>
            <a:ext cx="2884488" cy="385763"/>
            <a:chOff x="3152" y="1692"/>
            <a:chExt cx="1817" cy="243"/>
          </a:xfrm>
        </p:grpSpPr>
        <p:sp>
          <p:nvSpPr>
            <p:cNvPr id="18462" name="Line 53"/>
            <p:cNvSpPr>
              <a:spLocks noChangeShapeType="1"/>
            </p:cNvSpPr>
            <p:nvPr/>
          </p:nvSpPr>
          <p:spPr bwMode="auto">
            <a:xfrm>
              <a:off x="3826" y="1814"/>
              <a:ext cx="114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8463" name="Object 54"/>
            <p:cNvGraphicFramePr>
              <a:graphicFrameLocks noChangeAspect="1"/>
            </p:cNvGraphicFramePr>
            <p:nvPr/>
          </p:nvGraphicFramePr>
          <p:xfrm>
            <a:off x="3152" y="1692"/>
            <a:ext cx="617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74" name="Equation" r:id="rId42" imgW="971494" imgH="352276" progId="Equation.3">
                    <p:embed/>
                  </p:oleObj>
                </mc:Choice>
                <mc:Fallback>
                  <p:oleObj name="Equation" r:id="rId42" imgW="971494" imgH="352276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2" y="1692"/>
                          <a:ext cx="617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 Box 24"/>
          <p:cNvSpPr txBox="1">
            <a:spLocks noChangeArrowheads="1"/>
          </p:cNvSpPr>
          <p:nvPr/>
        </p:nvSpPr>
        <p:spPr bwMode="auto">
          <a:xfrm>
            <a:off x="363538" y="3917950"/>
            <a:ext cx="259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小区间</a:t>
            </a:r>
            <a:r>
              <a:rPr kumimoji="1" lang="en-US" altLang="zh-CN"/>
              <a:t>[</a:t>
            </a:r>
            <a:r>
              <a:rPr kumimoji="1" lang="en-US" altLang="zh-CN" i="1"/>
              <a:t>y</a:t>
            </a:r>
            <a:r>
              <a:rPr kumimoji="1" lang="en-US" altLang="zh-CN"/>
              <a:t>,</a:t>
            </a:r>
            <a:r>
              <a:rPr kumimoji="1" lang="en-US" altLang="zh-CN" i="1"/>
              <a:t>y</a:t>
            </a:r>
            <a:r>
              <a:rPr kumimoji="1" lang="en-US" altLang="zh-CN"/>
              <a:t>+d</a:t>
            </a:r>
            <a:r>
              <a:rPr kumimoji="1" lang="en-US" altLang="zh-CN" i="1"/>
              <a:t>y</a:t>
            </a:r>
            <a:r>
              <a:rPr kumimoji="1" lang="en-US" altLang="zh-CN"/>
              <a:t>]</a:t>
            </a:r>
          </a:p>
        </p:txBody>
      </p:sp>
      <p:sp>
        <p:nvSpPr>
          <p:cNvPr id="43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0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0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0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0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0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0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00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0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00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00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0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0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00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0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20" grpId="0" autoUpdateAnimBg="0"/>
      <p:bldP spid="200721" grpId="0" animBg="1"/>
      <p:bldP spid="200724" grpId="0" autoUpdateAnimBg="0"/>
      <p:bldP spid="200735" grpId="0" autoUpdateAnimBg="0"/>
      <p:bldP spid="200736" grpId="0" autoUpdateAnimBg="0"/>
      <p:bldP spid="200743" grpId="0" animBg="1"/>
      <p:bldP spid="42" grpId="0"/>
      <p:bldP spid="43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067"/>
          <p:cNvSpPr>
            <a:spLocks noChangeArrowheads="1"/>
          </p:cNvSpPr>
          <p:nvPr/>
        </p:nvSpPr>
        <p:spPr bwMode="auto">
          <a:xfrm>
            <a:off x="6829425" y="2047875"/>
            <a:ext cx="584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1800" b="1" i="1">
                <a:solidFill>
                  <a:schemeClr val="accent2"/>
                </a:solidFill>
              </a:rPr>
              <a:t>f </a:t>
            </a:r>
            <a:r>
              <a:rPr lang="en-US" altLang="zh-CN" sz="1800" b="1">
                <a:solidFill>
                  <a:schemeClr val="accent2"/>
                </a:solidFill>
              </a:rPr>
              <a:t>(</a:t>
            </a:r>
            <a:r>
              <a:rPr lang="en-US" altLang="zh-CN" sz="1800" b="1" i="1">
                <a:solidFill>
                  <a:schemeClr val="accent2"/>
                </a:solidFill>
              </a:rPr>
              <a:t>x</a:t>
            </a:r>
            <a:r>
              <a:rPr lang="en-US" altLang="zh-CN" sz="1800" b="1">
                <a:solidFill>
                  <a:schemeClr val="accent2"/>
                </a:solidFill>
              </a:rPr>
              <a:t>)</a:t>
            </a:r>
            <a:endParaRPr lang="en-US" altLang="zh-CN" sz="1400" i="1">
              <a:solidFill>
                <a:schemeClr val="accent1"/>
              </a:solidFill>
            </a:endParaRPr>
          </a:p>
        </p:txBody>
      </p:sp>
      <p:sp>
        <p:nvSpPr>
          <p:cNvPr id="64515" name="Freeform 1027"/>
          <p:cNvSpPr>
            <a:spLocks/>
          </p:cNvSpPr>
          <p:nvPr/>
        </p:nvSpPr>
        <p:spPr bwMode="auto">
          <a:xfrm>
            <a:off x="4886325" y="2486025"/>
            <a:ext cx="2524125" cy="3273425"/>
          </a:xfrm>
          <a:custGeom>
            <a:avLst/>
            <a:gdLst>
              <a:gd name="T0" fmla="*/ 0 w 1590"/>
              <a:gd name="T1" fmla="*/ 2147483647 h 2062"/>
              <a:gd name="T2" fmla="*/ 2147483647 w 1590"/>
              <a:gd name="T3" fmla="*/ 2147483647 h 2062"/>
              <a:gd name="T4" fmla="*/ 2147483647 w 1590"/>
              <a:gd name="T5" fmla="*/ 2147483647 h 2062"/>
              <a:gd name="T6" fmla="*/ 2147483647 w 1590"/>
              <a:gd name="T7" fmla="*/ 2147483647 h 2062"/>
              <a:gd name="T8" fmla="*/ 2147483647 w 1590"/>
              <a:gd name="T9" fmla="*/ 2147483647 h 2062"/>
              <a:gd name="T10" fmla="*/ 2147483647 w 1590"/>
              <a:gd name="T11" fmla="*/ 2147483647 h 2062"/>
              <a:gd name="T12" fmla="*/ 2147483647 w 1590"/>
              <a:gd name="T13" fmla="*/ 2147483647 h 2062"/>
              <a:gd name="T14" fmla="*/ 2147483647 w 1590"/>
              <a:gd name="T15" fmla="*/ 2147483647 h 2062"/>
              <a:gd name="T16" fmla="*/ 2147483647 w 1590"/>
              <a:gd name="T17" fmla="*/ 0 h 2062"/>
              <a:gd name="T18" fmla="*/ 2147483647 w 1590"/>
              <a:gd name="T19" fmla="*/ 2147483647 h 2062"/>
              <a:gd name="T20" fmla="*/ 2147483647 w 1590"/>
              <a:gd name="T21" fmla="*/ 2147483647 h 2062"/>
              <a:gd name="T22" fmla="*/ 2147483647 w 1590"/>
              <a:gd name="T23" fmla="*/ 2147483647 h 2062"/>
              <a:gd name="T24" fmla="*/ 2147483647 w 1590"/>
              <a:gd name="T25" fmla="*/ 2147483647 h 2062"/>
              <a:gd name="T26" fmla="*/ 2147483647 w 1590"/>
              <a:gd name="T27" fmla="*/ 2147483647 h 2062"/>
              <a:gd name="T28" fmla="*/ 2147483647 w 1590"/>
              <a:gd name="T29" fmla="*/ 2147483647 h 2062"/>
              <a:gd name="T30" fmla="*/ 2147483647 w 1590"/>
              <a:gd name="T31" fmla="*/ 2147483647 h 2062"/>
              <a:gd name="T32" fmla="*/ 2147483647 w 1590"/>
              <a:gd name="T33" fmla="*/ 2147483647 h 2062"/>
              <a:gd name="T34" fmla="*/ 2147483647 w 1590"/>
              <a:gd name="T35" fmla="*/ 2147483647 h 2062"/>
              <a:gd name="T36" fmla="*/ 2147483647 w 1590"/>
              <a:gd name="T37" fmla="*/ 2147483647 h 2062"/>
              <a:gd name="T38" fmla="*/ 2147483647 w 1590"/>
              <a:gd name="T39" fmla="*/ 2147483647 h 2062"/>
              <a:gd name="T40" fmla="*/ 2147483647 w 1590"/>
              <a:gd name="T41" fmla="*/ 2147483647 h 2062"/>
              <a:gd name="T42" fmla="*/ 0 w 1590"/>
              <a:gd name="T43" fmla="*/ 2147483647 h 2062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590" h="2062">
                <a:moveTo>
                  <a:pt x="0" y="441"/>
                </a:moveTo>
                <a:lnTo>
                  <a:pt x="3" y="2062"/>
                </a:lnTo>
                <a:lnTo>
                  <a:pt x="1587" y="2058"/>
                </a:lnTo>
                <a:lnTo>
                  <a:pt x="1590" y="39"/>
                </a:lnTo>
                <a:lnTo>
                  <a:pt x="1545" y="30"/>
                </a:lnTo>
                <a:lnTo>
                  <a:pt x="1470" y="15"/>
                </a:lnTo>
                <a:lnTo>
                  <a:pt x="1392" y="6"/>
                </a:lnTo>
                <a:lnTo>
                  <a:pt x="1326" y="6"/>
                </a:lnTo>
                <a:lnTo>
                  <a:pt x="1251" y="0"/>
                </a:lnTo>
                <a:lnTo>
                  <a:pt x="1164" y="24"/>
                </a:lnTo>
                <a:lnTo>
                  <a:pt x="1074" y="66"/>
                </a:lnTo>
                <a:lnTo>
                  <a:pt x="996" y="132"/>
                </a:lnTo>
                <a:lnTo>
                  <a:pt x="903" y="216"/>
                </a:lnTo>
                <a:lnTo>
                  <a:pt x="820" y="300"/>
                </a:lnTo>
                <a:lnTo>
                  <a:pt x="702" y="416"/>
                </a:lnTo>
                <a:lnTo>
                  <a:pt x="626" y="494"/>
                </a:lnTo>
                <a:lnTo>
                  <a:pt x="516" y="568"/>
                </a:lnTo>
                <a:lnTo>
                  <a:pt x="432" y="590"/>
                </a:lnTo>
                <a:lnTo>
                  <a:pt x="350" y="586"/>
                </a:lnTo>
                <a:lnTo>
                  <a:pt x="226" y="550"/>
                </a:lnTo>
                <a:lnTo>
                  <a:pt x="52" y="466"/>
                </a:lnTo>
                <a:lnTo>
                  <a:pt x="0" y="441"/>
                </a:lnTo>
                <a:close/>
              </a:path>
            </a:pathLst>
          </a:custGeom>
          <a:solidFill>
            <a:srgbClr val="99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4516" name="Freeform 1065"/>
          <p:cNvSpPr>
            <a:spLocks/>
          </p:cNvSpPr>
          <p:nvPr/>
        </p:nvSpPr>
        <p:spPr bwMode="auto">
          <a:xfrm>
            <a:off x="4875213" y="2413000"/>
            <a:ext cx="2543175" cy="1098550"/>
          </a:xfrm>
          <a:custGeom>
            <a:avLst/>
            <a:gdLst>
              <a:gd name="T0" fmla="*/ 0 w 1602"/>
              <a:gd name="T1" fmla="*/ 2147483647 h 692"/>
              <a:gd name="T2" fmla="*/ 2147483647 w 1602"/>
              <a:gd name="T3" fmla="*/ 2147483647 h 692"/>
              <a:gd name="T4" fmla="*/ 2147483647 w 1602"/>
              <a:gd name="T5" fmla="*/ 2147483647 h 692"/>
              <a:gd name="T6" fmla="*/ 2147483647 w 1602"/>
              <a:gd name="T7" fmla="*/ 2147483647 h 69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02" h="692">
                <a:moveTo>
                  <a:pt x="0" y="488"/>
                </a:moveTo>
                <a:cubicBezTo>
                  <a:pt x="82" y="512"/>
                  <a:pt x="315" y="692"/>
                  <a:pt x="502" y="626"/>
                </a:cubicBezTo>
                <a:cubicBezTo>
                  <a:pt x="689" y="561"/>
                  <a:pt x="938" y="182"/>
                  <a:pt x="1121" y="91"/>
                </a:cubicBezTo>
                <a:cubicBezTo>
                  <a:pt x="1304" y="0"/>
                  <a:pt x="1502" y="81"/>
                  <a:pt x="1602" y="78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17" name="Freeform 1064"/>
          <p:cNvSpPr>
            <a:spLocks/>
          </p:cNvSpPr>
          <p:nvPr/>
        </p:nvSpPr>
        <p:spPr bwMode="auto">
          <a:xfrm>
            <a:off x="7412038" y="2530475"/>
            <a:ext cx="3175" cy="3203575"/>
          </a:xfrm>
          <a:custGeom>
            <a:avLst/>
            <a:gdLst>
              <a:gd name="T0" fmla="*/ 0 w 1"/>
              <a:gd name="T1" fmla="*/ 0 h 1570"/>
              <a:gd name="T2" fmla="*/ 2147483647 w 1"/>
              <a:gd name="T3" fmla="*/ 2147483647 h 157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570">
                <a:moveTo>
                  <a:pt x="0" y="0"/>
                </a:moveTo>
                <a:lnTo>
                  <a:pt x="1" y="1570"/>
                </a:lnTo>
              </a:path>
            </a:pathLst>
          </a:custGeom>
          <a:noFill/>
          <a:ln w="38100" cmpd="sng">
            <a:solidFill>
              <a:srgbClr val="33CC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18" name="Line 1026"/>
          <p:cNvSpPr>
            <a:spLocks noChangeShapeType="1"/>
          </p:cNvSpPr>
          <p:nvPr/>
        </p:nvSpPr>
        <p:spPr bwMode="auto">
          <a:xfrm>
            <a:off x="4875213" y="5740400"/>
            <a:ext cx="2565400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19" name="Freeform 1029"/>
          <p:cNvSpPr>
            <a:spLocks/>
          </p:cNvSpPr>
          <p:nvPr/>
        </p:nvSpPr>
        <p:spPr bwMode="auto">
          <a:xfrm>
            <a:off x="4854575" y="3195638"/>
            <a:ext cx="3175" cy="2562225"/>
          </a:xfrm>
          <a:custGeom>
            <a:avLst/>
            <a:gdLst>
              <a:gd name="T0" fmla="*/ 0 w 1"/>
              <a:gd name="T1" fmla="*/ 0 h 1256"/>
              <a:gd name="T2" fmla="*/ 0 w 1"/>
              <a:gd name="T3" fmla="*/ 2147483647 h 125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256">
                <a:moveTo>
                  <a:pt x="0" y="0"/>
                </a:moveTo>
                <a:lnTo>
                  <a:pt x="0" y="1256"/>
                </a:lnTo>
              </a:path>
            </a:pathLst>
          </a:custGeom>
          <a:noFill/>
          <a:ln w="38100" cmpd="sng">
            <a:solidFill>
              <a:srgbClr val="33CC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20" name="Line 1033"/>
          <p:cNvSpPr>
            <a:spLocks noChangeShapeType="1"/>
          </p:cNvSpPr>
          <p:nvPr/>
        </p:nvSpPr>
        <p:spPr bwMode="auto">
          <a:xfrm>
            <a:off x="4494213" y="5740400"/>
            <a:ext cx="37353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21" name="Line 1034"/>
          <p:cNvSpPr>
            <a:spLocks noChangeShapeType="1"/>
          </p:cNvSpPr>
          <p:nvPr/>
        </p:nvSpPr>
        <p:spPr bwMode="auto">
          <a:xfrm flipV="1">
            <a:off x="4494213" y="2219325"/>
            <a:ext cx="0" cy="3800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22" name="Text Box 1035"/>
          <p:cNvSpPr txBox="1">
            <a:spLocks noChangeArrowheads="1"/>
          </p:cNvSpPr>
          <p:nvPr/>
        </p:nvSpPr>
        <p:spPr bwMode="auto">
          <a:xfrm>
            <a:off x="4097338" y="2017713"/>
            <a:ext cx="396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/>
              <a:t>Y</a:t>
            </a:r>
            <a:endParaRPr kumimoji="1" lang="en-US" altLang="zh-CN" sz="1800"/>
          </a:p>
        </p:txBody>
      </p:sp>
      <p:sp>
        <p:nvSpPr>
          <p:cNvPr id="64523" name="Text Box 1036"/>
          <p:cNvSpPr txBox="1">
            <a:spLocks noChangeArrowheads="1"/>
          </p:cNvSpPr>
          <p:nvPr/>
        </p:nvSpPr>
        <p:spPr bwMode="auto">
          <a:xfrm>
            <a:off x="8255000" y="56118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kumimoji="1" lang="en-US" altLang="zh-CN" sz="2000" b="1" i="1"/>
              <a:t>x</a:t>
            </a:r>
            <a:endParaRPr kumimoji="1" lang="en-US" altLang="zh-CN" sz="2400"/>
          </a:p>
        </p:txBody>
      </p:sp>
      <p:sp>
        <p:nvSpPr>
          <p:cNvPr id="64524" name="Text Box 1037"/>
          <p:cNvSpPr txBox="1">
            <a:spLocks noChangeArrowheads="1"/>
          </p:cNvSpPr>
          <p:nvPr/>
        </p:nvSpPr>
        <p:spPr bwMode="auto">
          <a:xfrm>
            <a:off x="4183063" y="56118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kumimoji="1" lang="en-US" altLang="zh-CN" sz="2000"/>
              <a:t>0</a:t>
            </a:r>
            <a:endParaRPr kumimoji="1" lang="en-US" altLang="zh-CN" sz="2400"/>
          </a:p>
        </p:txBody>
      </p:sp>
      <p:sp>
        <p:nvSpPr>
          <p:cNvPr id="64525" name="Text Box 1038"/>
          <p:cNvSpPr txBox="1">
            <a:spLocks noChangeArrowheads="1"/>
          </p:cNvSpPr>
          <p:nvPr/>
        </p:nvSpPr>
        <p:spPr bwMode="auto">
          <a:xfrm>
            <a:off x="7239000" y="5699125"/>
            <a:ext cx="4143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i="1"/>
              <a:t>b</a:t>
            </a:r>
          </a:p>
        </p:txBody>
      </p:sp>
      <p:sp>
        <p:nvSpPr>
          <p:cNvPr id="64526" name="Text Box 1039"/>
          <p:cNvSpPr txBox="1">
            <a:spLocks noChangeArrowheads="1"/>
          </p:cNvSpPr>
          <p:nvPr/>
        </p:nvSpPr>
        <p:spPr bwMode="auto">
          <a:xfrm>
            <a:off x="5610225" y="5375275"/>
            <a:ext cx="387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1600">
                <a:sym typeface="Symbol" pitchFamily="18" charset="2"/>
              </a:rPr>
              <a:t>d</a:t>
            </a:r>
            <a:r>
              <a:rPr kumimoji="1" lang="en-US" altLang="zh-CN" sz="1800" i="1"/>
              <a:t>x</a:t>
            </a:r>
            <a:endParaRPr kumimoji="1" lang="en-US" altLang="zh-CN" sz="2000"/>
          </a:p>
        </p:txBody>
      </p:sp>
      <p:sp>
        <p:nvSpPr>
          <p:cNvPr id="2429968" name="AutoShape 1040"/>
          <p:cNvSpPr>
            <a:spLocks noChangeArrowheads="1"/>
          </p:cNvSpPr>
          <p:nvPr/>
        </p:nvSpPr>
        <p:spPr bwMode="auto">
          <a:xfrm>
            <a:off x="2082800" y="1992313"/>
            <a:ext cx="4816475" cy="4208462"/>
          </a:xfrm>
          <a:prstGeom prst="can">
            <a:avLst>
              <a:gd name="adj" fmla="val 3606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4528" name="Oval 1041"/>
          <p:cNvSpPr>
            <a:spLocks noChangeArrowheads="1"/>
          </p:cNvSpPr>
          <p:nvPr/>
        </p:nvSpPr>
        <p:spPr bwMode="auto">
          <a:xfrm>
            <a:off x="2082800" y="1831975"/>
            <a:ext cx="4859338" cy="1727200"/>
          </a:xfrm>
          <a:prstGeom prst="ellipse">
            <a:avLst/>
          </a:prstGeom>
          <a:gradFill rotWithShape="0">
            <a:gsLst>
              <a:gs pos="0">
                <a:srgbClr val="3399FF"/>
              </a:gs>
              <a:gs pos="16000">
                <a:srgbClr val="00CCCC"/>
              </a:gs>
              <a:gs pos="47000">
                <a:srgbClr val="9999FF"/>
              </a:gs>
              <a:gs pos="60001">
                <a:srgbClr val="2E6792"/>
              </a:gs>
              <a:gs pos="71001">
                <a:srgbClr val="3333CC"/>
              </a:gs>
              <a:gs pos="81000">
                <a:srgbClr val="1170FF"/>
              </a:gs>
              <a:gs pos="100000">
                <a:srgbClr val="006699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29970" name="Oval 1042"/>
          <p:cNvSpPr>
            <a:spLocks noChangeArrowheads="1"/>
          </p:cNvSpPr>
          <p:nvPr/>
        </p:nvSpPr>
        <p:spPr bwMode="auto">
          <a:xfrm>
            <a:off x="4041775" y="2530475"/>
            <a:ext cx="901700" cy="449263"/>
          </a:xfrm>
          <a:prstGeom prst="ellipse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2429994" name="Group 1066"/>
          <p:cNvGrpSpPr>
            <a:grpSpLocks/>
          </p:cNvGrpSpPr>
          <p:nvPr/>
        </p:nvGrpSpPr>
        <p:grpSpPr bwMode="auto">
          <a:xfrm>
            <a:off x="1600200" y="1292225"/>
            <a:ext cx="5843588" cy="5562600"/>
            <a:chOff x="1008" y="814"/>
            <a:chExt cx="3681" cy="3504"/>
          </a:xfrm>
        </p:grpSpPr>
        <p:sp>
          <p:nvSpPr>
            <p:cNvPr id="2429972" name="AutoShape 1044"/>
            <p:cNvSpPr>
              <a:spLocks noChangeArrowheads="1"/>
            </p:cNvSpPr>
            <p:nvPr/>
          </p:nvSpPr>
          <p:spPr bwMode="auto">
            <a:xfrm>
              <a:off x="1008" y="814"/>
              <a:ext cx="3681" cy="3504"/>
            </a:xfrm>
            <a:prstGeom prst="can">
              <a:avLst>
                <a:gd name="adj" fmla="val 47037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3CC33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4547" name="Oval 1045"/>
            <p:cNvSpPr>
              <a:spLocks noChangeArrowheads="1"/>
            </p:cNvSpPr>
            <p:nvPr/>
          </p:nvSpPr>
          <p:spPr bwMode="auto">
            <a:xfrm>
              <a:off x="1008" y="814"/>
              <a:ext cx="3681" cy="1690"/>
            </a:xfrm>
            <a:prstGeom prst="ellipse">
              <a:avLst/>
            </a:prstGeom>
            <a:gradFill rotWithShape="0">
              <a:gsLst>
                <a:gs pos="0">
                  <a:srgbClr val="3399FF"/>
                </a:gs>
                <a:gs pos="16000">
                  <a:srgbClr val="00CCCC"/>
                </a:gs>
                <a:gs pos="47000">
                  <a:srgbClr val="9999FF"/>
                </a:gs>
                <a:gs pos="60001">
                  <a:srgbClr val="2E6792"/>
                </a:gs>
                <a:gs pos="71001">
                  <a:srgbClr val="3333CC"/>
                </a:gs>
                <a:gs pos="81000">
                  <a:srgbClr val="1170FF"/>
                </a:gs>
                <a:gs pos="100000">
                  <a:srgbClr val="006699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29974" name="Oval 1046"/>
            <p:cNvSpPr>
              <a:spLocks noChangeArrowheads="1"/>
            </p:cNvSpPr>
            <p:nvPr/>
          </p:nvSpPr>
          <p:spPr bwMode="auto">
            <a:xfrm>
              <a:off x="2545" y="1499"/>
              <a:ext cx="568" cy="283"/>
            </a:xfrm>
            <a:prstGeom prst="ellipse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2429975" name="Text Box 1047"/>
          <p:cNvSpPr txBox="1">
            <a:spLocks noChangeArrowheads="1"/>
          </p:cNvSpPr>
          <p:nvPr/>
        </p:nvSpPr>
        <p:spPr bwMode="auto">
          <a:xfrm>
            <a:off x="4183063" y="537527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kumimoji="1" lang="en-US" altLang="zh-CN" sz="2000" i="1"/>
              <a:t>0</a:t>
            </a:r>
            <a:endParaRPr kumimoji="1" lang="en-US" altLang="zh-CN" sz="2400"/>
          </a:p>
        </p:txBody>
      </p:sp>
      <p:sp>
        <p:nvSpPr>
          <p:cNvPr id="2429976" name="Line 1048"/>
          <p:cNvSpPr>
            <a:spLocks noChangeShapeType="1"/>
          </p:cNvSpPr>
          <p:nvPr/>
        </p:nvSpPr>
        <p:spPr bwMode="auto">
          <a:xfrm flipH="1">
            <a:off x="2968625" y="5741988"/>
            <a:ext cx="1525588" cy="881062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29977" name="Text Box 1049"/>
          <p:cNvSpPr txBox="1">
            <a:spLocks noChangeArrowheads="1"/>
          </p:cNvSpPr>
          <p:nvPr/>
        </p:nvSpPr>
        <p:spPr bwMode="auto">
          <a:xfrm>
            <a:off x="4097338" y="2017713"/>
            <a:ext cx="396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000" b="1" i="1">
                <a:solidFill>
                  <a:srgbClr val="FF3300"/>
                </a:solidFill>
              </a:rPr>
              <a:t>y</a:t>
            </a:r>
            <a:endParaRPr kumimoji="1" lang="en-US" altLang="zh-CN" sz="1800">
              <a:solidFill>
                <a:srgbClr val="FF3300"/>
              </a:solidFill>
            </a:endParaRPr>
          </a:p>
        </p:txBody>
      </p:sp>
      <p:sp>
        <p:nvSpPr>
          <p:cNvPr id="2429978" name="Text Box 1050"/>
          <p:cNvSpPr txBox="1">
            <a:spLocks noChangeArrowheads="1"/>
          </p:cNvSpPr>
          <p:nvPr/>
        </p:nvSpPr>
        <p:spPr bwMode="auto">
          <a:xfrm>
            <a:off x="2582863" y="6364288"/>
            <a:ext cx="3222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i="1"/>
              <a:t>z</a:t>
            </a:r>
            <a:endParaRPr kumimoji="1" lang="en-US" altLang="zh-CN" sz="2400"/>
          </a:p>
        </p:txBody>
      </p:sp>
      <p:sp>
        <p:nvSpPr>
          <p:cNvPr id="2429979" name="Line 1051"/>
          <p:cNvSpPr>
            <a:spLocks noChangeShapeType="1"/>
          </p:cNvSpPr>
          <p:nvPr/>
        </p:nvSpPr>
        <p:spPr bwMode="auto">
          <a:xfrm flipV="1">
            <a:off x="4494213" y="2219325"/>
            <a:ext cx="0" cy="3514725"/>
          </a:xfrm>
          <a:prstGeom prst="line">
            <a:avLst/>
          </a:prstGeom>
          <a:noFill/>
          <a:ln w="38100">
            <a:solidFill>
              <a:srgbClr val="FF33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29980" name="Text Box 1052"/>
          <p:cNvSpPr txBox="1">
            <a:spLocks noChangeArrowheads="1"/>
          </p:cNvSpPr>
          <p:nvPr/>
        </p:nvSpPr>
        <p:spPr bwMode="auto">
          <a:xfrm>
            <a:off x="8610600" y="1100138"/>
            <a:ext cx="2222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1200">
                <a:solidFill>
                  <a:schemeClr val="bg1"/>
                </a:solidFill>
              </a:rPr>
              <a:t>.</a:t>
            </a:r>
            <a:endParaRPr kumimoji="1" lang="en-US" altLang="zh-CN" sz="2000">
              <a:solidFill>
                <a:srgbClr val="FF00FF"/>
              </a:solidFill>
            </a:endParaRPr>
          </a:p>
        </p:txBody>
      </p:sp>
      <p:graphicFrame>
        <p:nvGraphicFramePr>
          <p:cNvPr id="2429981" name="Object 1053"/>
          <p:cNvGraphicFramePr>
            <a:graphicFrameLocks noChangeAspect="1"/>
          </p:cNvGraphicFramePr>
          <p:nvPr/>
        </p:nvGraphicFramePr>
        <p:xfrm>
          <a:off x="5838825" y="914400"/>
          <a:ext cx="330517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3" name="公式" r:id="rId4" imgW="1180588" imgH="330057" progId="Equation.3">
                  <p:embed/>
                </p:oleObj>
              </mc:Choice>
              <mc:Fallback>
                <p:oleObj name="公式" r:id="rId4" imgW="1180588" imgH="330057" progId="Equation.3">
                  <p:embed/>
                  <p:pic>
                    <p:nvPicPr>
                      <p:cNvPr id="0" name="Object 10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825" y="914400"/>
                        <a:ext cx="3305175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9982" name="Text Box 1054"/>
          <p:cNvSpPr txBox="1">
            <a:spLocks noChangeArrowheads="1"/>
          </p:cNvSpPr>
          <p:nvPr/>
        </p:nvSpPr>
        <p:spPr bwMode="auto">
          <a:xfrm>
            <a:off x="4800600" y="563880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/>
            <a:r>
              <a:rPr kumimoji="1" lang="en-US" altLang="zh-CN" sz="2000" i="1"/>
              <a:t>a</a:t>
            </a:r>
            <a:endParaRPr kumimoji="1" lang="en-US" altLang="zh-CN" sz="2000"/>
          </a:p>
        </p:txBody>
      </p:sp>
      <p:sp>
        <p:nvSpPr>
          <p:cNvPr id="2429983" name="Freeform 1055"/>
          <p:cNvSpPr>
            <a:spLocks/>
          </p:cNvSpPr>
          <p:nvPr/>
        </p:nvSpPr>
        <p:spPr bwMode="auto">
          <a:xfrm>
            <a:off x="4953000" y="2590800"/>
            <a:ext cx="1588" cy="3151188"/>
          </a:xfrm>
          <a:custGeom>
            <a:avLst/>
            <a:gdLst>
              <a:gd name="T0" fmla="*/ 0 w 1"/>
              <a:gd name="T1" fmla="*/ 0 h 1985"/>
              <a:gd name="T2" fmla="*/ 2147483647 w 1"/>
              <a:gd name="T3" fmla="*/ 2147483647 h 198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985">
                <a:moveTo>
                  <a:pt x="0" y="0"/>
                </a:moveTo>
                <a:lnTo>
                  <a:pt x="1" y="1985"/>
                </a:lnTo>
              </a:path>
            </a:pathLst>
          </a:custGeom>
          <a:noFill/>
          <a:ln w="28575" cap="rnd" cmpd="sng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4540" name="Rectangle 1056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640763" y="5346700"/>
            <a:ext cx="192087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800" smtClean="0"/>
              <a:t>.</a:t>
            </a:r>
            <a:endParaRPr lang="en-US" altLang="zh-CN" smtClean="0"/>
          </a:p>
        </p:txBody>
      </p:sp>
      <p:sp>
        <p:nvSpPr>
          <p:cNvPr id="64541" name="Rectangle 1057"/>
          <p:cNvSpPr>
            <a:spLocks noChangeArrowheads="1"/>
          </p:cNvSpPr>
          <p:nvPr/>
        </p:nvSpPr>
        <p:spPr bwMode="auto">
          <a:xfrm>
            <a:off x="1017588" y="636588"/>
            <a:ext cx="58388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/>
              <a:t>曲边梯形 </a:t>
            </a:r>
            <a:r>
              <a:rPr lang="en-US" altLang="zh-CN" b="1" i="1">
                <a:solidFill>
                  <a:schemeClr val="accent2"/>
                </a:solidFill>
              </a:rPr>
              <a:t>y= f </a:t>
            </a:r>
            <a:r>
              <a:rPr lang="en-US" altLang="zh-CN" b="1">
                <a:solidFill>
                  <a:schemeClr val="accent2"/>
                </a:solidFill>
              </a:rPr>
              <a:t>(</a:t>
            </a:r>
            <a:r>
              <a:rPr lang="en-US" altLang="zh-CN" b="1" i="1">
                <a:solidFill>
                  <a:schemeClr val="accent2"/>
                </a:solidFill>
              </a:rPr>
              <a:t>x</a:t>
            </a:r>
            <a:r>
              <a:rPr lang="en-US" altLang="zh-CN" b="1">
                <a:solidFill>
                  <a:schemeClr val="accent2"/>
                </a:solidFill>
              </a:rPr>
              <a:t>)</a:t>
            </a:r>
            <a:r>
              <a:rPr lang="en-US" altLang="zh-CN" b="1"/>
              <a:t> </a:t>
            </a:r>
            <a:r>
              <a:rPr lang="zh-CN" altLang="en-US" b="1"/>
              <a:t>，</a:t>
            </a:r>
            <a:r>
              <a:rPr lang="en-US" altLang="zh-CN" b="1" i="1">
                <a:solidFill>
                  <a:srgbClr val="33CC33"/>
                </a:solidFill>
              </a:rPr>
              <a:t>x=a,x=b,y=</a:t>
            </a:r>
            <a:r>
              <a:rPr lang="en-US" altLang="zh-CN" b="1">
                <a:solidFill>
                  <a:srgbClr val="33CC33"/>
                </a:solidFill>
              </a:rPr>
              <a:t>0</a:t>
            </a:r>
            <a:r>
              <a:rPr lang="en-US" altLang="zh-CN" b="1"/>
              <a:t> </a:t>
            </a:r>
            <a:r>
              <a:rPr lang="zh-CN" altLang="en-US" b="1"/>
              <a:t>绕 </a:t>
            </a:r>
            <a:r>
              <a:rPr lang="en-US" altLang="zh-CN" b="1" i="1">
                <a:solidFill>
                  <a:srgbClr val="FF0000"/>
                </a:solidFill>
              </a:rPr>
              <a:t>y </a:t>
            </a:r>
            <a:r>
              <a:rPr lang="zh-CN" altLang="en-US" b="1"/>
              <a:t>轴</a:t>
            </a:r>
            <a:endParaRPr lang="zh-CN" altLang="en-US" b="1" u="sng">
              <a:solidFill>
                <a:srgbClr val="FF0000"/>
              </a:solidFill>
            </a:endParaRPr>
          </a:p>
        </p:txBody>
      </p:sp>
      <p:sp>
        <p:nvSpPr>
          <p:cNvPr id="2429988" name="Line 1060"/>
          <p:cNvSpPr>
            <a:spLocks noChangeShapeType="1"/>
          </p:cNvSpPr>
          <p:nvPr/>
        </p:nvSpPr>
        <p:spPr bwMode="auto">
          <a:xfrm>
            <a:off x="4494213" y="5740400"/>
            <a:ext cx="3735387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29989" name="Text Box 1061"/>
          <p:cNvSpPr txBox="1">
            <a:spLocks noChangeArrowheads="1"/>
          </p:cNvSpPr>
          <p:nvPr/>
        </p:nvSpPr>
        <p:spPr bwMode="auto">
          <a:xfrm>
            <a:off x="61913" y="1181100"/>
            <a:ext cx="822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b="1">
                <a:solidFill>
                  <a:srgbClr val="FF0000"/>
                </a:solidFill>
              </a:rPr>
              <a:t>d</a:t>
            </a:r>
            <a:r>
              <a:rPr kumimoji="1" lang="en-US" altLang="zh-CN" b="1" i="1">
                <a:solidFill>
                  <a:srgbClr val="FF0000"/>
                </a:solidFill>
              </a:rPr>
              <a:t>V</a:t>
            </a:r>
            <a:r>
              <a:rPr kumimoji="1" lang="en-US" altLang="zh-CN" b="1">
                <a:solidFill>
                  <a:srgbClr val="FF0000"/>
                </a:solidFill>
              </a:rPr>
              <a:t>=</a:t>
            </a:r>
          </a:p>
        </p:txBody>
      </p:sp>
      <p:sp>
        <p:nvSpPr>
          <p:cNvPr id="2429990" name="Text Box 1062"/>
          <p:cNvSpPr txBox="1">
            <a:spLocks noChangeArrowheads="1"/>
          </p:cNvSpPr>
          <p:nvPr/>
        </p:nvSpPr>
        <p:spPr bwMode="auto">
          <a:xfrm>
            <a:off x="677863" y="1155700"/>
            <a:ext cx="19129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b="1">
                <a:solidFill>
                  <a:srgbClr val="FF0000"/>
                </a:solidFill>
              </a:rPr>
              <a:t>2</a:t>
            </a:r>
            <a:r>
              <a:rPr kumimoji="1" lang="en-US" altLang="zh-CN" b="1">
                <a:solidFill>
                  <a:srgbClr val="FF0000"/>
                </a:solidFill>
                <a:sym typeface="Symbol" pitchFamily="18" charset="2"/>
              </a:rPr>
              <a:t> </a:t>
            </a:r>
            <a:r>
              <a:rPr kumimoji="1" lang="en-US" altLang="zh-CN" b="1" i="1">
                <a:solidFill>
                  <a:srgbClr val="FF0000"/>
                </a:solidFill>
                <a:sym typeface="Symbol" pitchFamily="18" charset="2"/>
              </a:rPr>
              <a:t>x f </a:t>
            </a:r>
            <a:r>
              <a:rPr kumimoji="1" lang="en-US" altLang="zh-CN" b="1">
                <a:solidFill>
                  <a:srgbClr val="FF0000"/>
                </a:solidFill>
                <a:sym typeface="Symbol" pitchFamily="18" charset="2"/>
              </a:rPr>
              <a:t>(</a:t>
            </a:r>
            <a:r>
              <a:rPr kumimoji="1" lang="en-US" altLang="zh-CN" b="1" i="1">
                <a:solidFill>
                  <a:srgbClr val="FF0000"/>
                </a:solidFill>
                <a:sym typeface="Symbol" pitchFamily="18" charset="2"/>
              </a:rPr>
              <a:t>x</a:t>
            </a:r>
            <a:r>
              <a:rPr kumimoji="1" lang="en-US" altLang="zh-CN" b="1">
                <a:solidFill>
                  <a:srgbClr val="FF0000"/>
                </a:solidFill>
                <a:sym typeface="Symbol" pitchFamily="18" charset="2"/>
              </a:rPr>
              <a:t>)d</a:t>
            </a:r>
            <a:r>
              <a:rPr kumimoji="1" lang="en-US" altLang="zh-CN" b="1" i="1">
                <a:solidFill>
                  <a:srgbClr val="FF0000"/>
                </a:solidFill>
                <a:sym typeface="Symbol" pitchFamily="18" charset="2"/>
              </a:rPr>
              <a:t>x</a:t>
            </a:r>
            <a:endParaRPr kumimoji="1" lang="en-US" altLang="zh-CN" b="1">
              <a:solidFill>
                <a:srgbClr val="FF0000"/>
              </a:solidFill>
            </a:endParaRPr>
          </a:p>
        </p:txBody>
      </p:sp>
      <p:sp>
        <p:nvSpPr>
          <p:cNvPr id="38" name="Rectangle 18"/>
          <p:cNvSpPr txBox="1">
            <a:spLocks noChangeArrowheads="1"/>
          </p:cNvSpPr>
          <p:nvPr/>
        </p:nvSpPr>
        <p:spPr>
          <a:xfrm>
            <a:off x="238125" y="152400"/>
            <a:ext cx="4648200" cy="53181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400" b="1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注：</a:t>
            </a:r>
            <a:r>
              <a:rPr lang="zh-CN" altLang="en-US" sz="2400" b="1" smtClean="0">
                <a:latin typeface="华文中宋" pitchFamily="2" charset="-122"/>
                <a:ea typeface="华文中宋" pitchFamily="2" charset="-122"/>
              </a:rPr>
              <a:t>求旋转体体积</a:t>
            </a:r>
            <a:r>
              <a:rPr lang="en-US" altLang="zh-CN" sz="2400" b="1" smtClean="0">
                <a:latin typeface="华文中宋" pitchFamily="2" charset="-122"/>
                <a:ea typeface="华文中宋" pitchFamily="2" charset="-122"/>
              </a:rPr>
              <a:t>— </a:t>
            </a:r>
            <a:r>
              <a:rPr lang="zh-CN" altLang="en-US" sz="2800" b="1" u="sng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柱壳法</a:t>
            </a:r>
            <a:endParaRPr lang="zh-CN" altLang="en-US" sz="2800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29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29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299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2997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9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29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9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29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429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29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29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29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29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29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299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299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29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29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29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29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299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299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2998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9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9975" grpId="0" autoUpdateAnimBg="0"/>
      <p:bldP spid="2429976" grpId="0" animBg="1"/>
      <p:bldP spid="2429977" grpId="0" autoUpdateAnimBg="0"/>
      <p:bldP spid="2429978" grpId="0" autoUpdateAnimBg="0"/>
      <p:bldP spid="2429979" grpId="0" animBg="1"/>
      <p:bldP spid="2429980" grpId="0" autoUpdateAnimBg="0"/>
      <p:bldP spid="2429982" grpId="0" autoUpdateAnimBg="0"/>
      <p:bldP spid="2429983" grpId="0" animBg="1"/>
      <p:bldP spid="2429988" grpId="0" animBg="1"/>
      <p:bldP spid="2429989" grpId="0" autoUpdateAnimBg="0"/>
      <p:bldP spid="2429990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Text Box 2"/>
          <p:cNvSpPr txBox="1">
            <a:spLocks noChangeArrowheads="1"/>
          </p:cNvSpPr>
          <p:nvPr/>
        </p:nvSpPr>
        <p:spPr bwMode="auto">
          <a:xfrm>
            <a:off x="4970463" y="3289300"/>
            <a:ext cx="1828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柱壳体积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395288"/>
            <a:ext cx="137160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说明</a:t>
            </a:r>
            <a:r>
              <a:rPr lang="en-US" altLang="zh-CN" sz="2800" b="1" smtClean="0">
                <a:ea typeface="楷体_GB2312" pitchFamily="49" charset="-122"/>
              </a:rPr>
              <a:t>:</a:t>
            </a:r>
            <a:r>
              <a:rPr lang="en-US" altLang="zh-CN" sz="2800" smtClean="0">
                <a:ea typeface="楷体_GB2312" pitchFamily="49" charset="-122"/>
              </a:rPr>
              <a:t> </a:t>
            </a:r>
          </a:p>
        </p:txBody>
      </p:sp>
      <p:grpSp>
        <p:nvGrpSpPr>
          <p:cNvPr id="181252" name="Group 4"/>
          <p:cNvGrpSpPr>
            <a:grpSpLocks/>
          </p:cNvGrpSpPr>
          <p:nvPr/>
        </p:nvGrpSpPr>
        <p:grpSpPr bwMode="auto">
          <a:xfrm>
            <a:off x="1828800" y="1614488"/>
            <a:ext cx="1801813" cy="1317625"/>
            <a:chOff x="2304" y="2112"/>
            <a:chExt cx="1135" cy="830"/>
          </a:xfrm>
        </p:grpSpPr>
        <p:grpSp>
          <p:nvGrpSpPr>
            <p:cNvPr id="65578" name="Group 5"/>
            <p:cNvGrpSpPr>
              <a:grpSpLocks/>
            </p:cNvGrpSpPr>
            <p:nvPr/>
          </p:nvGrpSpPr>
          <p:grpSpPr bwMode="auto">
            <a:xfrm>
              <a:off x="2304" y="2688"/>
              <a:ext cx="1135" cy="254"/>
              <a:chOff x="2304" y="2688"/>
              <a:chExt cx="1135" cy="254"/>
            </a:xfrm>
          </p:grpSpPr>
          <p:sp>
            <p:nvSpPr>
              <p:cNvPr id="65584" name="Arc 6"/>
              <p:cNvSpPr>
                <a:spLocks/>
              </p:cNvSpPr>
              <p:nvPr/>
            </p:nvSpPr>
            <p:spPr bwMode="auto">
              <a:xfrm>
                <a:off x="2305" y="2688"/>
                <a:ext cx="1134" cy="136"/>
              </a:xfrm>
              <a:custGeom>
                <a:avLst/>
                <a:gdLst>
                  <a:gd name="T0" fmla="*/ 0 w 43200"/>
                  <a:gd name="T1" fmla="*/ 0 h 22152"/>
                  <a:gd name="T2" fmla="*/ 0 w 43200"/>
                  <a:gd name="T3" fmla="*/ 0 h 22152"/>
                  <a:gd name="T4" fmla="*/ 0 w 43200"/>
                  <a:gd name="T5" fmla="*/ 0 h 2215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2152" fill="none" extrusionOk="0">
                    <a:moveTo>
                      <a:pt x="7" y="22151"/>
                    </a:moveTo>
                    <a:cubicBezTo>
                      <a:pt x="2" y="21968"/>
                      <a:pt x="0" y="2178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5" y="-1"/>
                      <a:pt x="43194" y="9664"/>
                      <a:pt x="43199" y="21590"/>
                    </a:cubicBezTo>
                  </a:path>
                  <a:path w="43200" h="22152" stroke="0" extrusionOk="0">
                    <a:moveTo>
                      <a:pt x="7" y="22151"/>
                    </a:moveTo>
                    <a:cubicBezTo>
                      <a:pt x="2" y="21968"/>
                      <a:pt x="0" y="2178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5" y="-1"/>
                      <a:pt x="43194" y="9664"/>
                      <a:pt x="43199" y="21590"/>
                    </a:cubicBezTo>
                    <a:lnTo>
                      <a:pt x="21600" y="21600"/>
                    </a:lnTo>
                    <a:lnTo>
                      <a:pt x="7" y="22151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5585" name="Arc 7"/>
              <p:cNvSpPr>
                <a:spLocks/>
              </p:cNvSpPr>
              <p:nvPr/>
            </p:nvSpPr>
            <p:spPr bwMode="auto">
              <a:xfrm rot="10800000">
                <a:off x="2304" y="2806"/>
                <a:ext cx="1134" cy="136"/>
              </a:xfrm>
              <a:custGeom>
                <a:avLst/>
                <a:gdLst>
                  <a:gd name="T0" fmla="*/ 0 w 43200"/>
                  <a:gd name="T1" fmla="*/ 0 h 22152"/>
                  <a:gd name="T2" fmla="*/ 0 w 43200"/>
                  <a:gd name="T3" fmla="*/ 0 h 22152"/>
                  <a:gd name="T4" fmla="*/ 0 w 43200"/>
                  <a:gd name="T5" fmla="*/ 0 h 2215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2152" fill="none" extrusionOk="0">
                    <a:moveTo>
                      <a:pt x="7" y="22151"/>
                    </a:moveTo>
                    <a:cubicBezTo>
                      <a:pt x="2" y="21968"/>
                      <a:pt x="0" y="2178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5" y="-1"/>
                      <a:pt x="43194" y="9664"/>
                      <a:pt x="43199" y="21590"/>
                    </a:cubicBezTo>
                  </a:path>
                  <a:path w="43200" h="22152" stroke="0" extrusionOk="0">
                    <a:moveTo>
                      <a:pt x="7" y="22151"/>
                    </a:moveTo>
                    <a:cubicBezTo>
                      <a:pt x="2" y="21968"/>
                      <a:pt x="0" y="2178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5" y="-1"/>
                      <a:pt x="43194" y="9664"/>
                      <a:pt x="43199" y="21590"/>
                    </a:cubicBezTo>
                    <a:lnTo>
                      <a:pt x="21600" y="21600"/>
                    </a:lnTo>
                    <a:lnTo>
                      <a:pt x="7" y="22151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5579" name="Group 8"/>
            <p:cNvGrpSpPr>
              <a:grpSpLocks/>
            </p:cNvGrpSpPr>
            <p:nvPr/>
          </p:nvGrpSpPr>
          <p:grpSpPr bwMode="auto">
            <a:xfrm>
              <a:off x="2304" y="2112"/>
              <a:ext cx="1135" cy="254"/>
              <a:chOff x="2304" y="2688"/>
              <a:chExt cx="1135" cy="254"/>
            </a:xfrm>
          </p:grpSpPr>
          <p:sp>
            <p:nvSpPr>
              <p:cNvPr id="65582" name="Arc 9"/>
              <p:cNvSpPr>
                <a:spLocks/>
              </p:cNvSpPr>
              <p:nvPr/>
            </p:nvSpPr>
            <p:spPr bwMode="auto">
              <a:xfrm>
                <a:off x="2305" y="2688"/>
                <a:ext cx="1134" cy="136"/>
              </a:xfrm>
              <a:custGeom>
                <a:avLst/>
                <a:gdLst>
                  <a:gd name="T0" fmla="*/ 0 w 43200"/>
                  <a:gd name="T1" fmla="*/ 0 h 22152"/>
                  <a:gd name="T2" fmla="*/ 0 w 43200"/>
                  <a:gd name="T3" fmla="*/ 0 h 22152"/>
                  <a:gd name="T4" fmla="*/ 0 w 43200"/>
                  <a:gd name="T5" fmla="*/ 0 h 2215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2152" fill="none" extrusionOk="0">
                    <a:moveTo>
                      <a:pt x="7" y="22151"/>
                    </a:moveTo>
                    <a:cubicBezTo>
                      <a:pt x="2" y="21968"/>
                      <a:pt x="0" y="2178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5" y="-1"/>
                      <a:pt x="43194" y="9664"/>
                      <a:pt x="43199" y="21590"/>
                    </a:cubicBezTo>
                  </a:path>
                  <a:path w="43200" h="22152" stroke="0" extrusionOk="0">
                    <a:moveTo>
                      <a:pt x="7" y="22151"/>
                    </a:moveTo>
                    <a:cubicBezTo>
                      <a:pt x="2" y="21968"/>
                      <a:pt x="0" y="2178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5" y="-1"/>
                      <a:pt x="43194" y="9664"/>
                      <a:pt x="43199" y="21590"/>
                    </a:cubicBezTo>
                    <a:lnTo>
                      <a:pt x="21600" y="21600"/>
                    </a:lnTo>
                    <a:lnTo>
                      <a:pt x="7" y="22151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5583" name="Arc 10"/>
              <p:cNvSpPr>
                <a:spLocks/>
              </p:cNvSpPr>
              <p:nvPr/>
            </p:nvSpPr>
            <p:spPr bwMode="auto">
              <a:xfrm rot="10800000">
                <a:off x="2304" y="2806"/>
                <a:ext cx="1134" cy="136"/>
              </a:xfrm>
              <a:custGeom>
                <a:avLst/>
                <a:gdLst>
                  <a:gd name="T0" fmla="*/ 0 w 43200"/>
                  <a:gd name="T1" fmla="*/ 0 h 22152"/>
                  <a:gd name="T2" fmla="*/ 0 w 43200"/>
                  <a:gd name="T3" fmla="*/ 0 h 22152"/>
                  <a:gd name="T4" fmla="*/ 0 w 43200"/>
                  <a:gd name="T5" fmla="*/ 0 h 2215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2152" fill="none" extrusionOk="0">
                    <a:moveTo>
                      <a:pt x="7" y="22151"/>
                    </a:moveTo>
                    <a:cubicBezTo>
                      <a:pt x="2" y="21968"/>
                      <a:pt x="0" y="2178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5" y="-1"/>
                      <a:pt x="43194" y="9664"/>
                      <a:pt x="43199" y="21590"/>
                    </a:cubicBezTo>
                  </a:path>
                  <a:path w="43200" h="22152" stroke="0" extrusionOk="0">
                    <a:moveTo>
                      <a:pt x="7" y="22151"/>
                    </a:moveTo>
                    <a:cubicBezTo>
                      <a:pt x="2" y="21968"/>
                      <a:pt x="0" y="2178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5" y="-1"/>
                      <a:pt x="43194" y="9664"/>
                      <a:pt x="43199" y="21590"/>
                    </a:cubicBezTo>
                    <a:lnTo>
                      <a:pt x="21600" y="21600"/>
                    </a:lnTo>
                    <a:lnTo>
                      <a:pt x="7" y="22151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5580" name="Line 11"/>
            <p:cNvSpPr>
              <a:spLocks noChangeShapeType="1"/>
            </p:cNvSpPr>
            <p:nvPr/>
          </p:nvSpPr>
          <p:spPr bwMode="auto">
            <a:xfrm>
              <a:off x="2304" y="2256"/>
              <a:ext cx="0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1" name="Line 12"/>
            <p:cNvSpPr>
              <a:spLocks noChangeShapeType="1"/>
            </p:cNvSpPr>
            <p:nvPr/>
          </p:nvSpPr>
          <p:spPr bwMode="auto">
            <a:xfrm>
              <a:off x="3439" y="2256"/>
              <a:ext cx="0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1261" name="Group 13"/>
          <p:cNvGrpSpPr>
            <a:grpSpLocks/>
          </p:cNvGrpSpPr>
          <p:nvPr/>
        </p:nvGrpSpPr>
        <p:grpSpPr bwMode="auto">
          <a:xfrm>
            <a:off x="2165350" y="1843088"/>
            <a:ext cx="1187450" cy="1001712"/>
            <a:chOff x="2516" y="2256"/>
            <a:chExt cx="748" cy="631"/>
          </a:xfrm>
        </p:grpSpPr>
        <p:grpSp>
          <p:nvGrpSpPr>
            <p:cNvPr id="65570" name="Group 14"/>
            <p:cNvGrpSpPr>
              <a:grpSpLocks/>
            </p:cNvGrpSpPr>
            <p:nvPr/>
          </p:nvGrpSpPr>
          <p:grpSpPr bwMode="auto">
            <a:xfrm>
              <a:off x="2516" y="2724"/>
              <a:ext cx="748" cy="163"/>
              <a:chOff x="2304" y="2688"/>
              <a:chExt cx="1135" cy="254"/>
            </a:xfrm>
          </p:grpSpPr>
          <p:sp>
            <p:nvSpPr>
              <p:cNvPr id="65576" name="Arc 15"/>
              <p:cNvSpPr>
                <a:spLocks/>
              </p:cNvSpPr>
              <p:nvPr/>
            </p:nvSpPr>
            <p:spPr bwMode="auto">
              <a:xfrm>
                <a:off x="2305" y="2688"/>
                <a:ext cx="1134" cy="136"/>
              </a:xfrm>
              <a:custGeom>
                <a:avLst/>
                <a:gdLst>
                  <a:gd name="T0" fmla="*/ 0 w 43200"/>
                  <a:gd name="T1" fmla="*/ 0 h 22152"/>
                  <a:gd name="T2" fmla="*/ 0 w 43200"/>
                  <a:gd name="T3" fmla="*/ 0 h 22152"/>
                  <a:gd name="T4" fmla="*/ 0 w 43200"/>
                  <a:gd name="T5" fmla="*/ 0 h 2215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2152" fill="none" extrusionOk="0">
                    <a:moveTo>
                      <a:pt x="7" y="22151"/>
                    </a:moveTo>
                    <a:cubicBezTo>
                      <a:pt x="2" y="21968"/>
                      <a:pt x="0" y="2178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5" y="-1"/>
                      <a:pt x="43194" y="9664"/>
                      <a:pt x="43199" y="21590"/>
                    </a:cubicBezTo>
                  </a:path>
                  <a:path w="43200" h="22152" stroke="0" extrusionOk="0">
                    <a:moveTo>
                      <a:pt x="7" y="22151"/>
                    </a:moveTo>
                    <a:cubicBezTo>
                      <a:pt x="2" y="21968"/>
                      <a:pt x="0" y="2178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5" y="-1"/>
                      <a:pt x="43194" y="9664"/>
                      <a:pt x="43199" y="21590"/>
                    </a:cubicBezTo>
                    <a:lnTo>
                      <a:pt x="21600" y="21600"/>
                    </a:lnTo>
                    <a:lnTo>
                      <a:pt x="7" y="22151"/>
                    </a:lnTo>
                    <a:close/>
                  </a:path>
                </a:pathLst>
              </a:custGeom>
              <a:noFill/>
              <a:ln w="19050">
                <a:solidFill>
                  <a:schemeClr val="accent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5577" name="Arc 16"/>
              <p:cNvSpPr>
                <a:spLocks/>
              </p:cNvSpPr>
              <p:nvPr/>
            </p:nvSpPr>
            <p:spPr bwMode="auto">
              <a:xfrm rot="10800000">
                <a:off x="2304" y="2806"/>
                <a:ext cx="1134" cy="136"/>
              </a:xfrm>
              <a:custGeom>
                <a:avLst/>
                <a:gdLst>
                  <a:gd name="T0" fmla="*/ 0 w 43200"/>
                  <a:gd name="T1" fmla="*/ 0 h 22152"/>
                  <a:gd name="T2" fmla="*/ 0 w 43200"/>
                  <a:gd name="T3" fmla="*/ 0 h 22152"/>
                  <a:gd name="T4" fmla="*/ 0 w 43200"/>
                  <a:gd name="T5" fmla="*/ 0 h 2215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2152" fill="none" extrusionOk="0">
                    <a:moveTo>
                      <a:pt x="7" y="22151"/>
                    </a:moveTo>
                    <a:cubicBezTo>
                      <a:pt x="2" y="21968"/>
                      <a:pt x="0" y="2178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5" y="-1"/>
                      <a:pt x="43194" y="9664"/>
                      <a:pt x="43199" y="21590"/>
                    </a:cubicBezTo>
                  </a:path>
                  <a:path w="43200" h="22152" stroke="0" extrusionOk="0">
                    <a:moveTo>
                      <a:pt x="7" y="22151"/>
                    </a:moveTo>
                    <a:cubicBezTo>
                      <a:pt x="2" y="21968"/>
                      <a:pt x="0" y="2178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5" y="-1"/>
                      <a:pt x="43194" y="9664"/>
                      <a:pt x="43199" y="21590"/>
                    </a:cubicBezTo>
                    <a:lnTo>
                      <a:pt x="21600" y="21600"/>
                    </a:lnTo>
                    <a:lnTo>
                      <a:pt x="7" y="22151"/>
                    </a:lnTo>
                    <a:close/>
                  </a:path>
                </a:pathLst>
              </a:cu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5571" name="Line 17"/>
            <p:cNvSpPr>
              <a:spLocks noChangeShapeType="1"/>
            </p:cNvSpPr>
            <p:nvPr/>
          </p:nvSpPr>
          <p:spPr bwMode="auto">
            <a:xfrm>
              <a:off x="3264" y="2352"/>
              <a:ext cx="0" cy="48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5572" name="Group 18"/>
            <p:cNvGrpSpPr>
              <a:grpSpLocks/>
            </p:cNvGrpSpPr>
            <p:nvPr/>
          </p:nvGrpSpPr>
          <p:grpSpPr bwMode="auto">
            <a:xfrm>
              <a:off x="2516" y="2256"/>
              <a:ext cx="748" cy="163"/>
              <a:chOff x="2304" y="2688"/>
              <a:chExt cx="1135" cy="254"/>
            </a:xfrm>
          </p:grpSpPr>
          <p:sp>
            <p:nvSpPr>
              <p:cNvPr id="65574" name="Arc 19"/>
              <p:cNvSpPr>
                <a:spLocks/>
              </p:cNvSpPr>
              <p:nvPr/>
            </p:nvSpPr>
            <p:spPr bwMode="auto">
              <a:xfrm>
                <a:off x="2305" y="2688"/>
                <a:ext cx="1134" cy="136"/>
              </a:xfrm>
              <a:custGeom>
                <a:avLst/>
                <a:gdLst>
                  <a:gd name="T0" fmla="*/ 0 w 43200"/>
                  <a:gd name="T1" fmla="*/ 0 h 22152"/>
                  <a:gd name="T2" fmla="*/ 0 w 43200"/>
                  <a:gd name="T3" fmla="*/ 0 h 22152"/>
                  <a:gd name="T4" fmla="*/ 0 w 43200"/>
                  <a:gd name="T5" fmla="*/ 0 h 2215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2152" fill="none" extrusionOk="0">
                    <a:moveTo>
                      <a:pt x="7" y="22151"/>
                    </a:moveTo>
                    <a:cubicBezTo>
                      <a:pt x="2" y="21968"/>
                      <a:pt x="0" y="2178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5" y="-1"/>
                      <a:pt x="43194" y="9664"/>
                      <a:pt x="43199" y="21590"/>
                    </a:cubicBezTo>
                  </a:path>
                  <a:path w="43200" h="22152" stroke="0" extrusionOk="0">
                    <a:moveTo>
                      <a:pt x="7" y="22151"/>
                    </a:moveTo>
                    <a:cubicBezTo>
                      <a:pt x="2" y="21968"/>
                      <a:pt x="0" y="2178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5" y="-1"/>
                      <a:pt x="43194" y="9664"/>
                      <a:pt x="43199" y="21590"/>
                    </a:cubicBezTo>
                    <a:lnTo>
                      <a:pt x="21600" y="21600"/>
                    </a:lnTo>
                    <a:lnTo>
                      <a:pt x="7" y="22151"/>
                    </a:lnTo>
                    <a:close/>
                  </a:path>
                </a:pathLst>
              </a:custGeom>
              <a:noFill/>
              <a:ln w="19050">
                <a:solidFill>
                  <a:schemeClr val="accent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5575" name="Arc 20"/>
              <p:cNvSpPr>
                <a:spLocks/>
              </p:cNvSpPr>
              <p:nvPr/>
            </p:nvSpPr>
            <p:spPr bwMode="auto">
              <a:xfrm rot="10800000">
                <a:off x="2304" y="2806"/>
                <a:ext cx="1134" cy="136"/>
              </a:xfrm>
              <a:custGeom>
                <a:avLst/>
                <a:gdLst>
                  <a:gd name="T0" fmla="*/ 0 w 43200"/>
                  <a:gd name="T1" fmla="*/ 0 h 22152"/>
                  <a:gd name="T2" fmla="*/ 0 w 43200"/>
                  <a:gd name="T3" fmla="*/ 0 h 22152"/>
                  <a:gd name="T4" fmla="*/ 0 w 43200"/>
                  <a:gd name="T5" fmla="*/ 0 h 2215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2152" fill="none" extrusionOk="0">
                    <a:moveTo>
                      <a:pt x="7" y="22151"/>
                    </a:moveTo>
                    <a:cubicBezTo>
                      <a:pt x="2" y="21968"/>
                      <a:pt x="0" y="2178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5" y="-1"/>
                      <a:pt x="43194" y="9664"/>
                      <a:pt x="43199" y="21590"/>
                    </a:cubicBezTo>
                  </a:path>
                  <a:path w="43200" h="22152" stroke="0" extrusionOk="0">
                    <a:moveTo>
                      <a:pt x="7" y="22151"/>
                    </a:moveTo>
                    <a:cubicBezTo>
                      <a:pt x="2" y="21968"/>
                      <a:pt x="0" y="2178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5" y="-1"/>
                      <a:pt x="43194" y="9664"/>
                      <a:pt x="43199" y="21590"/>
                    </a:cubicBezTo>
                    <a:lnTo>
                      <a:pt x="21600" y="21600"/>
                    </a:lnTo>
                    <a:lnTo>
                      <a:pt x="7" y="22151"/>
                    </a:lnTo>
                    <a:close/>
                  </a:path>
                </a:pathLst>
              </a:cu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5573" name="Line 21"/>
            <p:cNvSpPr>
              <a:spLocks noChangeShapeType="1"/>
            </p:cNvSpPr>
            <p:nvPr/>
          </p:nvSpPr>
          <p:spPr bwMode="auto">
            <a:xfrm>
              <a:off x="2518" y="2325"/>
              <a:ext cx="0" cy="48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81270" name="Object 22"/>
          <p:cNvGraphicFramePr>
            <a:graphicFrameLocks noChangeAspect="1"/>
          </p:cNvGraphicFramePr>
          <p:nvPr/>
        </p:nvGraphicFramePr>
        <p:xfrm>
          <a:off x="3276600" y="2882900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66" name="Equation" r:id="rId3" imgW="171617" imgH="180826" progId="Equation.3">
                  <p:embed/>
                </p:oleObj>
              </mc:Choice>
              <mc:Fallback>
                <p:oleObj name="Equation" r:id="rId3" imgW="171617" imgH="180826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882900"/>
                        <a:ext cx="2286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71" name="Object 23"/>
          <p:cNvGraphicFramePr>
            <a:graphicFrameLocks noChangeAspect="1"/>
          </p:cNvGraphicFramePr>
          <p:nvPr/>
        </p:nvGraphicFramePr>
        <p:xfrm>
          <a:off x="3543300" y="2797175"/>
          <a:ext cx="990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67" name="Equation" r:id="rId5" imgW="933357" imgH="276262" progId="Equation.3">
                  <p:embed/>
                </p:oleObj>
              </mc:Choice>
              <mc:Fallback>
                <p:oleObj name="Equation" r:id="rId5" imgW="933357" imgH="276262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3300" y="2797175"/>
                        <a:ext cx="9906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72" name="Object 24"/>
          <p:cNvGraphicFramePr>
            <a:graphicFrameLocks noChangeAspect="1"/>
          </p:cNvGraphicFramePr>
          <p:nvPr/>
        </p:nvGraphicFramePr>
        <p:xfrm>
          <a:off x="3352800" y="2120900"/>
          <a:ext cx="241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68" name="Equation" r:id="rId7" imgW="180984" imgH="257175" progId="Equation.3">
                  <p:embed/>
                </p:oleObj>
              </mc:Choice>
              <mc:Fallback>
                <p:oleObj name="Equation" r:id="rId7" imgW="180984" imgH="257175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120900"/>
                        <a:ext cx="2413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273" name="Line 25"/>
          <p:cNvSpPr>
            <a:spLocks noChangeShapeType="1"/>
          </p:cNvSpPr>
          <p:nvPr/>
        </p:nvSpPr>
        <p:spPr bwMode="auto">
          <a:xfrm>
            <a:off x="3352800" y="1995488"/>
            <a:ext cx="0" cy="6858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81274" name="Object 26"/>
          <p:cNvGraphicFramePr>
            <a:graphicFrameLocks noChangeAspect="1"/>
          </p:cNvGraphicFramePr>
          <p:nvPr/>
        </p:nvGraphicFramePr>
        <p:xfrm>
          <a:off x="1484313" y="441325"/>
          <a:ext cx="37814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69" name="Equation" r:id="rId9" imgW="1762004" imgH="219001" progId="Equation.DSMT4">
                  <p:embed/>
                </p:oleObj>
              </mc:Choice>
              <mc:Fallback>
                <p:oleObj name="Equation" r:id="rId9" imgW="1762004" imgH="219001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4313" y="441325"/>
                        <a:ext cx="3781425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75" name="Object 27"/>
          <p:cNvGraphicFramePr>
            <a:graphicFrameLocks noChangeAspect="1"/>
          </p:cNvGraphicFramePr>
          <p:nvPr/>
        </p:nvGraphicFramePr>
        <p:xfrm>
          <a:off x="3124200" y="3403600"/>
          <a:ext cx="1041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70" name="Equation" r:id="rId11" imgW="981196" imgH="333524" progId="Equation.3">
                  <p:embed/>
                </p:oleObj>
              </mc:Choice>
              <mc:Fallback>
                <p:oleObj name="Equation" r:id="rId11" imgW="981196" imgH="333524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403600"/>
                        <a:ext cx="10414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276" name="Text Box 28"/>
          <p:cNvSpPr txBox="1">
            <a:spLocks noChangeArrowheads="1"/>
          </p:cNvSpPr>
          <p:nvPr/>
        </p:nvSpPr>
        <p:spPr bwMode="auto">
          <a:xfrm>
            <a:off x="1524000" y="3263900"/>
            <a:ext cx="1828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柱面面积</a:t>
            </a:r>
          </a:p>
        </p:txBody>
      </p:sp>
      <p:graphicFrame>
        <p:nvGraphicFramePr>
          <p:cNvPr id="181277" name="Object 29"/>
          <p:cNvGraphicFramePr>
            <a:graphicFrameLocks noChangeAspect="1"/>
          </p:cNvGraphicFramePr>
          <p:nvPr/>
        </p:nvGraphicFramePr>
        <p:xfrm>
          <a:off x="6629400" y="3402013"/>
          <a:ext cx="1389063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71" name="Equation" r:id="rId13" imgW="1314394" imgH="352276" progId="Equation.3">
                  <p:embed/>
                </p:oleObj>
              </mc:Choice>
              <mc:Fallback>
                <p:oleObj name="Equation" r:id="rId13" imgW="1314394" imgH="352276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3402013"/>
                        <a:ext cx="1389063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278" name="Line 30"/>
          <p:cNvSpPr>
            <a:spLocks noChangeShapeType="1"/>
          </p:cNvSpPr>
          <p:nvPr/>
        </p:nvSpPr>
        <p:spPr bwMode="auto">
          <a:xfrm flipV="1">
            <a:off x="3633788" y="1841500"/>
            <a:ext cx="0" cy="863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81279" name="Object 31"/>
          <p:cNvGraphicFramePr>
            <a:graphicFrameLocks noChangeAspect="1"/>
          </p:cNvGraphicFramePr>
          <p:nvPr/>
        </p:nvGraphicFramePr>
        <p:xfrm>
          <a:off x="5334000" y="1162050"/>
          <a:ext cx="23749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72" name="Equation" r:id="rId15" imgW="2314659" imgH="809699" progId="Equation.3">
                  <p:embed/>
                </p:oleObj>
              </mc:Choice>
              <mc:Fallback>
                <p:oleObj name="Equation" r:id="rId15" imgW="2314659" imgH="809699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162050"/>
                        <a:ext cx="23749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80" name="Object 32"/>
          <p:cNvGraphicFramePr>
            <a:graphicFrameLocks noChangeAspect="1"/>
          </p:cNvGraphicFramePr>
          <p:nvPr/>
        </p:nvGraphicFramePr>
        <p:xfrm>
          <a:off x="1403350" y="4013200"/>
          <a:ext cx="27686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73" name="Equation" r:id="rId17" imgW="2714764" imgH="771525" progId="Equation.3">
                  <p:embed/>
                </p:oleObj>
              </mc:Choice>
              <mc:Fallback>
                <p:oleObj name="Equation" r:id="rId17" imgW="2714764" imgH="771525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013200"/>
                        <a:ext cx="27686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81" name="Object 33"/>
          <p:cNvGraphicFramePr>
            <a:graphicFrameLocks noChangeAspect="1"/>
          </p:cNvGraphicFramePr>
          <p:nvPr/>
        </p:nvGraphicFramePr>
        <p:xfrm>
          <a:off x="1955800" y="4991100"/>
          <a:ext cx="12573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74" name="Equation" r:id="rId19" imgW="1200317" imgH="771525" progId="Equation.3">
                  <p:embed/>
                </p:oleObj>
              </mc:Choice>
              <mc:Fallback>
                <p:oleObj name="Equation" r:id="rId19" imgW="1200317" imgH="771525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4991100"/>
                        <a:ext cx="12573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82" name="Object 34"/>
          <p:cNvGraphicFramePr>
            <a:graphicFrameLocks noChangeAspect="1"/>
          </p:cNvGraphicFramePr>
          <p:nvPr/>
        </p:nvGraphicFramePr>
        <p:xfrm>
          <a:off x="3289300" y="5249863"/>
          <a:ext cx="1663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75" name="Equation" r:id="rId21" imgW="1609790" imgH="352276" progId="Equation.3">
                  <p:embed/>
                </p:oleObj>
              </mc:Choice>
              <mc:Fallback>
                <p:oleObj name="Equation" r:id="rId21" imgW="1609790" imgH="352276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300" y="5249863"/>
                        <a:ext cx="1663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83" name="Object 35"/>
          <p:cNvGraphicFramePr>
            <a:graphicFrameLocks noChangeAspect="1"/>
          </p:cNvGraphicFramePr>
          <p:nvPr/>
        </p:nvGraphicFramePr>
        <p:xfrm>
          <a:off x="5016500" y="5233988"/>
          <a:ext cx="1765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76" name="Equation" r:id="rId23" imgW="1705133" imgH="352276" progId="Equation.3">
                  <p:embed/>
                </p:oleObj>
              </mc:Choice>
              <mc:Fallback>
                <p:oleObj name="Equation" r:id="rId23" imgW="1705133" imgH="352276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0" y="5233988"/>
                        <a:ext cx="17653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84" name="Object 36"/>
          <p:cNvGraphicFramePr>
            <a:graphicFrameLocks noChangeAspect="1"/>
          </p:cNvGraphicFramePr>
          <p:nvPr/>
        </p:nvGraphicFramePr>
        <p:xfrm>
          <a:off x="5257800" y="5108575"/>
          <a:ext cx="19367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77" name="Equation" r:id="rId25" imgW="161916" imgH="247799" progId="Equation.3">
                  <p:embed/>
                </p:oleObj>
              </mc:Choice>
              <mc:Fallback>
                <p:oleObj name="Equation" r:id="rId25" imgW="161916" imgH="247799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5108575"/>
                        <a:ext cx="193675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85" name="Object 37"/>
          <p:cNvGraphicFramePr>
            <a:graphicFrameLocks noChangeAspect="1"/>
          </p:cNvGraphicFramePr>
          <p:nvPr/>
        </p:nvGraphicFramePr>
        <p:xfrm>
          <a:off x="6718300" y="5108575"/>
          <a:ext cx="19367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78" name="Equation" r:id="rId27" imgW="161916" imgH="247799" progId="Equation.3">
                  <p:embed/>
                </p:oleObj>
              </mc:Choice>
              <mc:Fallback>
                <p:oleObj name="Equation" r:id="rId27" imgW="161916" imgH="247799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8300" y="5108575"/>
                        <a:ext cx="193675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86" name="Object 38"/>
          <p:cNvGraphicFramePr>
            <a:graphicFrameLocks noChangeAspect="1"/>
          </p:cNvGraphicFramePr>
          <p:nvPr/>
        </p:nvGraphicFramePr>
        <p:xfrm>
          <a:off x="6921500" y="5232400"/>
          <a:ext cx="393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79" name="Equation" r:id="rId29" imgW="333533" imgH="352276" progId="Equation.3">
                  <p:embed/>
                </p:oleObj>
              </mc:Choice>
              <mc:Fallback>
                <p:oleObj name="Equation" r:id="rId29" imgW="333533" imgH="352276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0" y="5232400"/>
                        <a:ext cx="393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87" name="Object 39"/>
          <p:cNvGraphicFramePr>
            <a:graphicFrameLocks noChangeAspect="1"/>
          </p:cNvGraphicFramePr>
          <p:nvPr/>
        </p:nvGraphicFramePr>
        <p:xfrm>
          <a:off x="2914650" y="5489575"/>
          <a:ext cx="193675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80" name="Equation" r:id="rId31" imgW="161916" imgH="257175" progId="Equation.3">
                  <p:embed/>
                </p:oleObj>
              </mc:Choice>
              <mc:Fallback>
                <p:oleObj name="Equation" r:id="rId31" imgW="161916" imgH="257175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4650" y="5489575"/>
                        <a:ext cx="193675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88" name="Object 40"/>
          <p:cNvGraphicFramePr>
            <a:graphicFrameLocks noChangeAspect="1"/>
          </p:cNvGraphicFramePr>
          <p:nvPr/>
        </p:nvGraphicFramePr>
        <p:xfrm>
          <a:off x="2901950" y="4994275"/>
          <a:ext cx="411163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81" name="Equation" r:id="rId33" imgW="400106" imgH="257175" progId="Equation.3">
                  <p:embed/>
                </p:oleObj>
              </mc:Choice>
              <mc:Fallback>
                <p:oleObj name="Equation" r:id="rId33" imgW="400106" imgH="257175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1950" y="4994275"/>
                        <a:ext cx="411163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289" name="Freeform 41"/>
          <p:cNvSpPr>
            <a:spLocks/>
          </p:cNvSpPr>
          <p:nvPr/>
        </p:nvSpPr>
        <p:spPr bwMode="auto">
          <a:xfrm>
            <a:off x="2762250" y="1712913"/>
            <a:ext cx="3181350" cy="1000125"/>
          </a:xfrm>
          <a:custGeom>
            <a:avLst/>
            <a:gdLst>
              <a:gd name="T0" fmla="*/ 0 w 2004"/>
              <a:gd name="T1" fmla="*/ 2147483647 h 630"/>
              <a:gd name="T2" fmla="*/ 0 w 2004"/>
              <a:gd name="T3" fmla="*/ 2147483647 h 630"/>
              <a:gd name="T4" fmla="*/ 0 w 2004"/>
              <a:gd name="T5" fmla="*/ 2147483647 h 630"/>
              <a:gd name="T6" fmla="*/ 0 w 2004"/>
              <a:gd name="T7" fmla="*/ 2147483647 h 630"/>
              <a:gd name="T8" fmla="*/ 2147483647 w 2004"/>
              <a:gd name="T9" fmla="*/ 2147483647 h 630"/>
              <a:gd name="T10" fmla="*/ 2147483647 w 2004"/>
              <a:gd name="T11" fmla="*/ 2147483647 h 630"/>
              <a:gd name="T12" fmla="*/ 2147483647 w 2004"/>
              <a:gd name="T13" fmla="*/ 2147483647 h 630"/>
              <a:gd name="T14" fmla="*/ 2147483647 w 2004"/>
              <a:gd name="T15" fmla="*/ 2147483647 h 630"/>
              <a:gd name="T16" fmla="*/ 2147483647 w 2004"/>
              <a:gd name="T17" fmla="*/ 2147483647 h 630"/>
              <a:gd name="T18" fmla="*/ 2147483647 w 2004"/>
              <a:gd name="T19" fmla="*/ 2147483647 h 630"/>
              <a:gd name="T20" fmla="*/ 2147483647 w 2004"/>
              <a:gd name="T21" fmla="*/ 2147483647 h 630"/>
              <a:gd name="T22" fmla="*/ 2147483647 w 2004"/>
              <a:gd name="T23" fmla="*/ 2147483647 h 630"/>
              <a:gd name="T24" fmla="*/ 2147483647 w 2004"/>
              <a:gd name="T25" fmla="*/ 2147483647 h 630"/>
              <a:gd name="T26" fmla="*/ 2147483647 w 2004"/>
              <a:gd name="T27" fmla="*/ 2147483647 h 630"/>
              <a:gd name="T28" fmla="*/ 2147483647 w 2004"/>
              <a:gd name="T29" fmla="*/ 2147483647 h 630"/>
              <a:gd name="T30" fmla="*/ 2147483647 w 2004"/>
              <a:gd name="T31" fmla="*/ 2147483647 h 630"/>
              <a:gd name="T32" fmla="*/ 2147483647 w 2004"/>
              <a:gd name="T33" fmla="*/ 2147483647 h 630"/>
              <a:gd name="T34" fmla="*/ 2147483647 w 2004"/>
              <a:gd name="T35" fmla="*/ 2147483647 h 630"/>
              <a:gd name="T36" fmla="*/ 2147483647 w 2004"/>
              <a:gd name="T37" fmla="*/ 2147483647 h 630"/>
              <a:gd name="T38" fmla="*/ 2147483647 w 2004"/>
              <a:gd name="T39" fmla="*/ 2147483647 h 630"/>
              <a:gd name="T40" fmla="*/ 2147483647 w 2004"/>
              <a:gd name="T41" fmla="*/ 2147483647 h 630"/>
              <a:gd name="T42" fmla="*/ 2147483647 w 2004"/>
              <a:gd name="T43" fmla="*/ 2147483647 h 630"/>
              <a:gd name="T44" fmla="*/ 2147483647 w 2004"/>
              <a:gd name="T45" fmla="*/ 2147483647 h 630"/>
              <a:gd name="T46" fmla="*/ 2147483647 w 2004"/>
              <a:gd name="T47" fmla="*/ 2147483647 h 630"/>
              <a:gd name="T48" fmla="*/ 2147483647 w 2004"/>
              <a:gd name="T49" fmla="*/ 2147483647 h 630"/>
              <a:gd name="T50" fmla="*/ 2147483647 w 2004"/>
              <a:gd name="T51" fmla="*/ 2147483647 h 630"/>
              <a:gd name="T52" fmla="*/ 2147483647 w 2004"/>
              <a:gd name="T53" fmla="*/ 2147483647 h 630"/>
              <a:gd name="T54" fmla="*/ 2147483647 w 2004"/>
              <a:gd name="T55" fmla="*/ 2147483647 h 630"/>
              <a:gd name="T56" fmla="*/ 2147483647 w 2004"/>
              <a:gd name="T57" fmla="*/ 2147483647 h 630"/>
              <a:gd name="T58" fmla="*/ 2147483647 w 2004"/>
              <a:gd name="T59" fmla="*/ 2147483647 h 630"/>
              <a:gd name="T60" fmla="*/ 2147483647 w 2004"/>
              <a:gd name="T61" fmla="*/ 2147483647 h 630"/>
              <a:gd name="T62" fmla="*/ 2147483647 w 2004"/>
              <a:gd name="T63" fmla="*/ 0 h 630"/>
              <a:gd name="T64" fmla="*/ 2147483647 w 2004"/>
              <a:gd name="T65" fmla="*/ 0 h 630"/>
              <a:gd name="T66" fmla="*/ 2147483647 w 2004"/>
              <a:gd name="T67" fmla="*/ 2147483647 h 630"/>
              <a:gd name="T68" fmla="*/ 2147483647 w 2004"/>
              <a:gd name="T69" fmla="*/ 2147483647 h 630"/>
              <a:gd name="T70" fmla="*/ 2147483647 w 2004"/>
              <a:gd name="T71" fmla="*/ 2147483647 h 630"/>
              <a:gd name="T72" fmla="*/ 2147483647 w 2004"/>
              <a:gd name="T73" fmla="*/ 2147483647 h 630"/>
              <a:gd name="T74" fmla="*/ 2147483647 w 2004"/>
              <a:gd name="T75" fmla="*/ 2147483647 h 630"/>
              <a:gd name="T76" fmla="*/ 2147483647 w 2004"/>
              <a:gd name="T77" fmla="*/ 2147483647 h 630"/>
              <a:gd name="T78" fmla="*/ 2147483647 w 2004"/>
              <a:gd name="T79" fmla="*/ 2147483647 h 630"/>
              <a:gd name="T80" fmla="*/ 2147483647 w 2004"/>
              <a:gd name="T81" fmla="*/ 2147483647 h 630"/>
              <a:gd name="T82" fmla="*/ 2147483647 w 2004"/>
              <a:gd name="T83" fmla="*/ 2147483647 h 630"/>
              <a:gd name="T84" fmla="*/ 2147483647 w 2004"/>
              <a:gd name="T85" fmla="*/ 2147483647 h 630"/>
              <a:gd name="T86" fmla="*/ 2147483647 w 2004"/>
              <a:gd name="T87" fmla="*/ 2147483647 h 630"/>
              <a:gd name="T88" fmla="*/ 2147483647 w 2004"/>
              <a:gd name="T89" fmla="*/ 2147483647 h 630"/>
              <a:gd name="T90" fmla="*/ 2147483647 w 2004"/>
              <a:gd name="T91" fmla="*/ 2147483647 h 630"/>
              <a:gd name="T92" fmla="*/ 2147483647 w 2004"/>
              <a:gd name="T93" fmla="*/ 2147483647 h 630"/>
              <a:gd name="T94" fmla="*/ 2147483647 w 2004"/>
              <a:gd name="T95" fmla="*/ 2147483647 h 630"/>
              <a:gd name="T96" fmla="*/ 2147483647 w 2004"/>
              <a:gd name="T97" fmla="*/ 2147483647 h 630"/>
              <a:gd name="T98" fmla="*/ 2147483647 w 2004"/>
              <a:gd name="T99" fmla="*/ 2147483647 h 630"/>
              <a:gd name="T100" fmla="*/ 2147483647 w 2004"/>
              <a:gd name="T101" fmla="*/ 2147483647 h 630"/>
              <a:gd name="T102" fmla="*/ 2147483647 w 2004"/>
              <a:gd name="T103" fmla="*/ 2147483647 h 630"/>
              <a:gd name="T104" fmla="*/ 2147483647 w 2004"/>
              <a:gd name="T105" fmla="*/ 2147483647 h 630"/>
              <a:gd name="T106" fmla="*/ 2147483647 w 2004"/>
              <a:gd name="T107" fmla="*/ 2147483647 h 630"/>
              <a:gd name="T108" fmla="*/ 2147483647 w 2004"/>
              <a:gd name="T109" fmla="*/ 2147483647 h 630"/>
              <a:gd name="T110" fmla="*/ 2147483647 w 2004"/>
              <a:gd name="T111" fmla="*/ 2147483647 h 630"/>
              <a:gd name="T112" fmla="*/ 2147483647 w 2004"/>
              <a:gd name="T113" fmla="*/ 2147483647 h 630"/>
              <a:gd name="T114" fmla="*/ 2147483647 w 2004"/>
              <a:gd name="T115" fmla="*/ 2147483647 h 630"/>
              <a:gd name="T116" fmla="*/ 2147483647 w 2004"/>
              <a:gd name="T117" fmla="*/ 2147483647 h 630"/>
              <a:gd name="T118" fmla="*/ 2147483647 w 2004"/>
              <a:gd name="T119" fmla="*/ 2147483647 h 630"/>
              <a:gd name="T120" fmla="*/ 2147483647 w 2004"/>
              <a:gd name="T121" fmla="*/ 2147483647 h 630"/>
              <a:gd name="T122" fmla="*/ 2147483647 w 2004"/>
              <a:gd name="T123" fmla="*/ 2147483647 h 630"/>
              <a:gd name="T124" fmla="*/ 2147483647 w 2004"/>
              <a:gd name="T125" fmla="*/ 2147483647 h 63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004" h="630">
                <a:moveTo>
                  <a:pt x="0" y="630"/>
                </a:moveTo>
                <a:lnTo>
                  <a:pt x="0" y="630"/>
                </a:lnTo>
                <a:lnTo>
                  <a:pt x="0" y="624"/>
                </a:lnTo>
                <a:lnTo>
                  <a:pt x="0" y="618"/>
                </a:lnTo>
                <a:lnTo>
                  <a:pt x="6" y="606"/>
                </a:lnTo>
                <a:lnTo>
                  <a:pt x="6" y="588"/>
                </a:lnTo>
                <a:lnTo>
                  <a:pt x="12" y="576"/>
                </a:lnTo>
                <a:lnTo>
                  <a:pt x="18" y="558"/>
                </a:lnTo>
                <a:lnTo>
                  <a:pt x="24" y="534"/>
                </a:lnTo>
                <a:lnTo>
                  <a:pt x="36" y="510"/>
                </a:lnTo>
                <a:lnTo>
                  <a:pt x="48" y="486"/>
                </a:lnTo>
                <a:lnTo>
                  <a:pt x="66" y="456"/>
                </a:lnTo>
                <a:lnTo>
                  <a:pt x="84" y="432"/>
                </a:lnTo>
                <a:lnTo>
                  <a:pt x="108" y="402"/>
                </a:lnTo>
                <a:lnTo>
                  <a:pt x="132" y="366"/>
                </a:lnTo>
                <a:lnTo>
                  <a:pt x="162" y="336"/>
                </a:lnTo>
                <a:lnTo>
                  <a:pt x="192" y="306"/>
                </a:lnTo>
                <a:lnTo>
                  <a:pt x="228" y="276"/>
                </a:lnTo>
                <a:lnTo>
                  <a:pt x="264" y="246"/>
                </a:lnTo>
                <a:lnTo>
                  <a:pt x="306" y="216"/>
                </a:lnTo>
                <a:lnTo>
                  <a:pt x="348" y="186"/>
                </a:lnTo>
                <a:lnTo>
                  <a:pt x="396" y="156"/>
                </a:lnTo>
                <a:lnTo>
                  <a:pt x="444" y="132"/>
                </a:lnTo>
                <a:lnTo>
                  <a:pt x="498" y="108"/>
                </a:lnTo>
                <a:lnTo>
                  <a:pt x="552" y="84"/>
                </a:lnTo>
                <a:lnTo>
                  <a:pt x="606" y="66"/>
                </a:lnTo>
                <a:lnTo>
                  <a:pt x="666" y="48"/>
                </a:lnTo>
                <a:lnTo>
                  <a:pt x="726" y="30"/>
                </a:lnTo>
                <a:lnTo>
                  <a:pt x="786" y="18"/>
                </a:lnTo>
                <a:lnTo>
                  <a:pt x="852" y="12"/>
                </a:lnTo>
                <a:lnTo>
                  <a:pt x="912" y="6"/>
                </a:lnTo>
                <a:lnTo>
                  <a:pt x="978" y="0"/>
                </a:lnTo>
                <a:lnTo>
                  <a:pt x="1038" y="0"/>
                </a:lnTo>
                <a:lnTo>
                  <a:pt x="1104" y="6"/>
                </a:lnTo>
                <a:lnTo>
                  <a:pt x="1164" y="12"/>
                </a:lnTo>
                <a:lnTo>
                  <a:pt x="1230" y="24"/>
                </a:lnTo>
                <a:lnTo>
                  <a:pt x="1290" y="36"/>
                </a:lnTo>
                <a:lnTo>
                  <a:pt x="1350" y="48"/>
                </a:lnTo>
                <a:lnTo>
                  <a:pt x="1410" y="66"/>
                </a:lnTo>
                <a:lnTo>
                  <a:pt x="1464" y="90"/>
                </a:lnTo>
                <a:lnTo>
                  <a:pt x="1518" y="108"/>
                </a:lnTo>
                <a:lnTo>
                  <a:pt x="1572" y="132"/>
                </a:lnTo>
                <a:lnTo>
                  <a:pt x="1620" y="162"/>
                </a:lnTo>
                <a:lnTo>
                  <a:pt x="1668" y="192"/>
                </a:lnTo>
                <a:lnTo>
                  <a:pt x="1710" y="216"/>
                </a:lnTo>
                <a:lnTo>
                  <a:pt x="1746" y="246"/>
                </a:lnTo>
                <a:lnTo>
                  <a:pt x="1788" y="282"/>
                </a:lnTo>
                <a:lnTo>
                  <a:pt x="1818" y="312"/>
                </a:lnTo>
                <a:lnTo>
                  <a:pt x="1848" y="342"/>
                </a:lnTo>
                <a:lnTo>
                  <a:pt x="1878" y="372"/>
                </a:lnTo>
                <a:lnTo>
                  <a:pt x="1902" y="402"/>
                </a:lnTo>
                <a:lnTo>
                  <a:pt x="1926" y="432"/>
                </a:lnTo>
                <a:lnTo>
                  <a:pt x="1944" y="462"/>
                </a:lnTo>
                <a:lnTo>
                  <a:pt x="1956" y="492"/>
                </a:lnTo>
                <a:lnTo>
                  <a:pt x="1968" y="516"/>
                </a:lnTo>
                <a:lnTo>
                  <a:pt x="1980" y="540"/>
                </a:lnTo>
                <a:lnTo>
                  <a:pt x="1992" y="558"/>
                </a:lnTo>
                <a:lnTo>
                  <a:pt x="1998" y="576"/>
                </a:lnTo>
                <a:lnTo>
                  <a:pt x="1998" y="594"/>
                </a:lnTo>
                <a:lnTo>
                  <a:pt x="2004" y="606"/>
                </a:lnTo>
                <a:lnTo>
                  <a:pt x="2004" y="618"/>
                </a:lnTo>
                <a:lnTo>
                  <a:pt x="2004" y="624"/>
                </a:lnTo>
                <a:lnTo>
                  <a:pt x="2004" y="630"/>
                </a:lnTo>
              </a:path>
            </a:pathLst>
          </a:custGeom>
          <a:noFill/>
          <a:ln w="19050">
            <a:solidFill>
              <a:schemeClr val="tx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81297" name="Group 49"/>
          <p:cNvGrpSpPr>
            <a:grpSpLocks/>
          </p:cNvGrpSpPr>
          <p:nvPr/>
        </p:nvGrpSpPr>
        <p:grpSpPr bwMode="auto">
          <a:xfrm>
            <a:off x="1524000" y="1054100"/>
            <a:ext cx="5283200" cy="2082800"/>
            <a:chOff x="960" y="664"/>
            <a:chExt cx="3328" cy="1312"/>
          </a:xfrm>
        </p:grpSpPr>
        <p:graphicFrame>
          <p:nvGraphicFramePr>
            <p:cNvPr id="65564" name="Object 43"/>
            <p:cNvGraphicFramePr>
              <a:graphicFrameLocks noChangeAspect="1"/>
            </p:cNvGraphicFramePr>
            <p:nvPr/>
          </p:nvGraphicFramePr>
          <p:xfrm>
            <a:off x="1779" y="1736"/>
            <a:ext cx="19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82" name="Equation" r:id="rId35" imgW="247557" imgH="257175" progId="Equation.3">
                    <p:embed/>
                  </p:oleObj>
                </mc:Choice>
                <mc:Fallback>
                  <p:oleObj name="Equation" r:id="rId35" imgW="247557" imgH="257175" progId="Equation.3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9" y="1736"/>
                          <a:ext cx="192" cy="20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65" name="Object 44"/>
            <p:cNvGraphicFramePr>
              <a:graphicFrameLocks noChangeAspect="1"/>
            </p:cNvGraphicFramePr>
            <p:nvPr/>
          </p:nvGraphicFramePr>
          <p:xfrm>
            <a:off x="3548" y="1728"/>
            <a:ext cx="40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83" name="Equation" r:id="rId37" imgW="590457" imgH="333524" progId="Equation.3">
                    <p:embed/>
                  </p:oleObj>
                </mc:Choice>
                <mc:Fallback>
                  <p:oleObj name="Equation" r:id="rId37" imgW="590457" imgH="333524" progId="Equation.3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8" y="1728"/>
                          <a:ext cx="408" cy="248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66" name="Line 45"/>
            <p:cNvSpPr>
              <a:spLocks noChangeShapeType="1"/>
            </p:cNvSpPr>
            <p:nvPr/>
          </p:nvSpPr>
          <p:spPr bwMode="auto">
            <a:xfrm>
              <a:off x="960" y="1713"/>
              <a:ext cx="33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67" name="Line 46"/>
            <p:cNvSpPr>
              <a:spLocks noChangeShapeType="1"/>
            </p:cNvSpPr>
            <p:nvPr/>
          </p:nvSpPr>
          <p:spPr bwMode="auto">
            <a:xfrm flipV="1">
              <a:off x="1736" y="672"/>
              <a:ext cx="0" cy="1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5568" name="Object 47"/>
            <p:cNvGraphicFramePr>
              <a:graphicFrameLocks noChangeAspect="1"/>
            </p:cNvGraphicFramePr>
            <p:nvPr/>
          </p:nvGraphicFramePr>
          <p:xfrm>
            <a:off x="4128" y="1776"/>
            <a:ext cx="160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84" name="Equation" r:id="rId39" imgW="200053" imgH="180826" progId="Equation.3">
                    <p:embed/>
                  </p:oleObj>
                </mc:Choice>
                <mc:Fallback>
                  <p:oleObj name="Equation" r:id="rId39" imgW="200053" imgH="180826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1776"/>
                          <a:ext cx="160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14005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69" name="Object 48"/>
            <p:cNvGraphicFramePr>
              <a:graphicFrameLocks noChangeAspect="1"/>
            </p:cNvGraphicFramePr>
            <p:nvPr/>
          </p:nvGraphicFramePr>
          <p:xfrm>
            <a:off x="1520" y="664"/>
            <a:ext cx="16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85" name="Equation" r:id="rId41" imgW="200053" imgH="257175" progId="Equation.3">
                    <p:embed/>
                  </p:oleObj>
                </mc:Choice>
                <mc:Fallback>
                  <p:oleObj name="Equation" r:id="rId41" imgW="200053" imgH="257175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0" y="664"/>
                          <a:ext cx="160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14005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8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8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8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8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8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8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8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8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0" grpId="0" autoUpdateAnimBg="0"/>
      <p:bldP spid="181273" grpId="0" animBg="1"/>
      <p:bldP spid="181276" grpId="0" autoUpdateAnimBg="0"/>
      <p:bldP spid="181278" grpId="0" animBg="1"/>
      <p:bldP spid="181289" grpId="0" animBg="1"/>
      <p:bldP spid="50" grpId="0" animBg="1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ext Box 2"/>
          <p:cNvSpPr txBox="1">
            <a:spLocks noChangeArrowheads="1"/>
          </p:cNvSpPr>
          <p:nvPr/>
        </p:nvSpPr>
        <p:spPr bwMode="auto">
          <a:xfrm>
            <a:off x="5334000" y="53340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sz="2400">
                <a:solidFill>
                  <a:srgbClr val="660066"/>
                </a:solidFill>
              </a:rPr>
              <a:t>偶函数</a:t>
            </a:r>
          </a:p>
        </p:txBody>
      </p:sp>
      <p:graphicFrame>
        <p:nvGraphicFramePr>
          <p:cNvPr id="66563" name="Object 3"/>
          <p:cNvGraphicFramePr>
            <a:graphicFrameLocks noChangeAspect="1"/>
          </p:cNvGraphicFramePr>
          <p:nvPr/>
        </p:nvGraphicFramePr>
        <p:xfrm>
          <a:off x="762000" y="304800"/>
          <a:ext cx="10922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3" name="Equation" r:id="rId3" imgW="1038067" imgH="438001" progId="Equation.3">
                  <p:embed/>
                </p:oleObj>
              </mc:Choice>
              <mc:Fallback>
                <p:oleObj name="Equation" r:id="rId3" imgW="1038067" imgH="43800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04800"/>
                        <a:ext cx="10922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4" name="Object 4"/>
          <p:cNvGraphicFramePr>
            <a:graphicFrameLocks noChangeAspect="1"/>
          </p:cNvGraphicFramePr>
          <p:nvPr/>
        </p:nvGraphicFramePr>
        <p:xfrm>
          <a:off x="1187450" y="736600"/>
          <a:ext cx="53721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4" name="Equation" r:id="rId5" imgW="5315117" imgH="771525" progId="Equation.3">
                  <p:embed/>
                </p:oleObj>
              </mc:Choice>
              <mc:Fallback>
                <p:oleObj name="Equation" r:id="rId5" imgW="5315117" imgH="77152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736600"/>
                        <a:ext cx="53721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7" name="Object 5"/>
          <p:cNvGraphicFramePr>
            <a:graphicFrameLocks noChangeAspect="1"/>
          </p:cNvGraphicFramePr>
          <p:nvPr/>
        </p:nvGraphicFramePr>
        <p:xfrm>
          <a:off x="1187450" y="1511300"/>
          <a:ext cx="441642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5" name="Equation" r:id="rId7" imgW="4362357" imgH="790612" progId="Equation.3">
                  <p:embed/>
                </p:oleObj>
              </mc:Choice>
              <mc:Fallback>
                <p:oleObj name="Equation" r:id="rId7" imgW="4362357" imgH="7906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511300"/>
                        <a:ext cx="441642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892300" y="2346325"/>
          <a:ext cx="123190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6" name="Equation" r:id="rId9" imgW="1171547" imgH="790612" progId="Equation.3">
                  <p:embed/>
                </p:oleObj>
              </mc:Choice>
              <mc:Fallback>
                <p:oleObj name="Equation" r:id="rId9" imgW="1171547" imgH="79061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2300" y="2346325"/>
                        <a:ext cx="1231900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9" name="Object 7"/>
          <p:cNvGraphicFramePr>
            <a:graphicFrameLocks noChangeAspect="1"/>
          </p:cNvGraphicFramePr>
          <p:nvPr/>
        </p:nvGraphicFramePr>
        <p:xfrm>
          <a:off x="1206500" y="3238500"/>
          <a:ext cx="49990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7" name="Equation" r:id="rId11" imgW="4943447" imgH="771525" progId="Equation.3">
                  <p:embed/>
                </p:oleObj>
              </mc:Choice>
              <mc:Fallback>
                <p:oleObj name="Equation" r:id="rId11" imgW="4943447" imgH="77152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0" y="3238500"/>
                        <a:ext cx="4999038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80" name="Object 8"/>
          <p:cNvGraphicFramePr>
            <a:graphicFrameLocks noChangeAspect="1"/>
          </p:cNvGraphicFramePr>
          <p:nvPr/>
        </p:nvGraphicFramePr>
        <p:xfrm>
          <a:off x="2000250" y="3962400"/>
          <a:ext cx="173990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8" name="Equation" r:id="rId13" imgW="1686064" imgH="790612" progId="Equation.3">
                  <p:embed/>
                </p:oleObj>
              </mc:Choice>
              <mc:Fallback>
                <p:oleObj name="Equation" r:id="rId13" imgW="1686064" imgH="79061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0" y="3962400"/>
                        <a:ext cx="1739900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250950" y="4662488"/>
          <a:ext cx="55245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9" name="Equation" r:id="rId15" imgW="5467331" imgH="866626" progId="Equation.DSMT4">
                  <p:embed/>
                </p:oleObj>
              </mc:Choice>
              <mc:Fallback>
                <p:oleObj name="Equation" r:id="rId15" imgW="5467331" imgH="866626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0950" y="4662488"/>
                        <a:ext cx="55245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282" name="Line 10"/>
          <p:cNvSpPr>
            <a:spLocks noChangeShapeType="1"/>
          </p:cNvSpPr>
          <p:nvPr/>
        </p:nvSpPr>
        <p:spPr bwMode="auto">
          <a:xfrm>
            <a:off x="5410200" y="5334000"/>
            <a:ext cx="990600" cy="0"/>
          </a:xfrm>
          <a:prstGeom prst="line">
            <a:avLst/>
          </a:prstGeom>
          <a:noFill/>
          <a:ln w="1905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3" name="Line 11"/>
          <p:cNvSpPr>
            <a:spLocks noChangeShapeType="1"/>
          </p:cNvSpPr>
          <p:nvPr/>
        </p:nvSpPr>
        <p:spPr bwMode="auto">
          <a:xfrm>
            <a:off x="3810000" y="5334000"/>
            <a:ext cx="381000" cy="0"/>
          </a:xfrm>
          <a:prstGeom prst="line">
            <a:avLst/>
          </a:prstGeom>
          <a:noFill/>
          <a:ln w="1905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4" name="Text Box 12"/>
          <p:cNvSpPr txBox="1">
            <a:spLocks noChangeArrowheads="1"/>
          </p:cNvSpPr>
          <p:nvPr/>
        </p:nvSpPr>
        <p:spPr bwMode="auto">
          <a:xfrm>
            <a:off x="3733800" y="56388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sz="2400">
                <a:solidFill>
                  <a:schemeClr val="accent2"/>
                </a:solidFill>
              </a:rPr>
              <a:t>奇函数</a:t>
            </a:r>
          </a:p>
        </p:txBody>
      </p:sp>
      <p:graphicFrame>
        <p:nvGraphicFramePr>
          <p:cNvPr id="182285" name="Object 13"/>
          <p:cNvGraphicFramePr>
            <a:graphicFrameLocks noChangeAspect="1"/>
          </p:cNvGraphicFramePr>
          <p:nvPr/>
        </p:nvGraphicFramePr>
        <p:xfrm>
          <a:off x="6870700" y="4870450"/>
          <a:ext cx="13716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20" name="Equation" r:id="rId17" imgW="1314394" imgH="466799" progId="Equation.3">
                  <p:embed/>
                </p:oleObj>
              </mc:Choice>
              <mc:Fallback>
                <p:oleObj name="Equation" r:id="rId17" imgW="1314394" imgH="466799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0700" y="4870450"/>
                        <a:ext cx="13716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286" name="Line 14"/>
          <p:cNvSpPr>
            <a:spLocks noChangeShapeType="1"/>
          </p:cNvSpPr>
          <p:nvPr/>
        </p:nvSpPr>
        <p:spPr bwMode="auto">
          <a:xfrm flipH="1" flipV="1">
            <a:off x="3505200" y="5410200"/>
            <a:ext cx="228600" cy="4572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7" name="Line 15"/>
          <p:cNvSpPr>
            <a:spLocks noChangeShapeType="1"/>
          </p:cNvSpPr>
          <p:nvPr/>
        </p:nvSpPr>
        <p:spPr bwMode="auto">
          <a:xfrm flipV="1">
            <a:off x="4800600" y="5410200"/>
            <a:ext cx="228600" cy="4572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8" name="Line 16"/>
          <p:cNvSpPr>
            <a:spLocks noChangeShapeType="1"/>
          </p:cNvSpPr>
          <p:nvPr/>
        </p:nvSpPr>
        <p:spPr bwMode="auto">
          <a:xfrm>
            <a:off x="1751013" y="2286000"/>
            <a:ext cx="1587" cy="990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2289" name="Line 17"/>
          <p:cNvSpPr>
            <a:spLocks noChangeShapeType="1"/>
          </p:cNvSpPr>
          <p:nvPr/>
        </p:nvSpPr>
        <p:spPr bwMode="auto">
          <a:xfrm flipH="1">
            <a:off x="1752600" y="3962400"/>
            <a:ext cx="0" cy="914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2290" name="Line 18"/>
          <p:cNvSpPr>
            <a:spLocks noChangeShapeType="1"/>
          </p:cNvSpPr>
          <p:nvPr/>
        </p:nvSpPr>
        <p:spPr bwMode="auto">
          <a:xfrm>
            <a:off x="3200400" y="5334000"/>
            <a:ext cx="3810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2291" name="Line 19"/>
          <p:cNvSpPr>
            <a:spLocks noChangeShapeType="1"/>
          </p:cNvSpPr>
          <p:nvPr/>
        </p:nvSpPr>
        <p:spPr bwMode="auto">
          <a:xfrm>
            <a:off x="4419600" y="5334000"/>
            <a:ext cx="75565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2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2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2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8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2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2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82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82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4" grpId="0" build="p" autoUpdateAnimBg="0" advAuto="0"/>
      <p:bldP spid="182282" grpId="0" animBg="1"/>
      <p:bldP spid="182283" grpId="0" animBg="1"/>
      <p:bldP spid="182284" grpId="0" autoUpdateAnimBg="0"/>
      <p:bldP spid="182286" grpId="0" animBg="1"/>
      <p:bldP spid="182287" grpId="0" animBg="1"/>
      <p:bldP spid="182288" grpId="0" animBg="1"/>
      <p:bldP spid="182289" grpId="0" animBg="1"/>
      <p:bldP spid="182290" grpId="0" animBg="1"/>
      <p:bldP spid="182291" grpId="0" animBg="1"/>
      <p:bldP spid="21" grpId="0" animBg="1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38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255588"/>
            <a:ext cx="2338388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15.</a:t>
            </a:r>
            <a:r>
              <a:rPr lang="en-US" altLang="zh-CN" sz="2800" smtClean="0">
                <a:ea typeface="楷体_GB2312" pitchFamily="49" charset="-122"/>
              </a:rPr>
              <a:t>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求曲线</a:t>
            </a:r>
          </a:p>
        </p:txBody>
      </p:sp>
      <p:graphicFrame>
        <p:nvGraphicFramePr>
          <p:cNvPr id="67587" name="Object 1039"/>
          <p:cNvGraphicFramePr>
            <a:graphicFrameLocks noChangeAspect="1"/>
          </p:cNvGraphicFramePr>
          <p:nvPr/>
        </p:nvGraphicFramePr>
        <p:xfrm>
          <a:off x="2667000" y="255588"/>
          <a:ext cx="2159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2" name="Equation" r:id="rId4" imgW="2104904" imgH="476176" progId="Equation.3">
                  <p:embed/>
                </p:oleObj>
              </mc:Choice>
              <mc:Fallback>
                <p:oleObj name="Equation" r:id="rId4" imgW="2104904" imgH="476176" progId="Equation.3">
                  <p:embed/>
                  <p:pic>
                    <p:nvPicPr>
                      <p:cNvPr id="0" name="Object 10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55588"/>
                        <a:ext cx="21590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8" name="Text Box 1040"/>
          <p:cNvSpPr txBox="1">
            <a:spLocks noChangeArrowheads="1"/>
          </p:cNvSpPr>
          <p:nvPr/>
        </p:nvSpPr>
        <p:spPr bwMode="auto">
          <a:xfrm>
            <a:off x="4876800" y="255588"/>
            <a:ext cx="3886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与 </a:t>
            </a:r>
            <a:r>
              <a:rPr kumimoji="1" lang="en-US" altLang="zh-CN" i="1"/>
              <a:t>x</a:t>
            </a:r>
            <a:r>
              <a:rPr kumimoji="1" lang="en-US" altLang="zh-CN"/>
              <a:t> </a:t>
            </a:r>
            <a:r>
              <a:rPr kumimoji="1" lang="zh-CN" altLang="en-US"/>
              <a:t>轴围成的封闭图形</a:t>
            </a:r>
          </a:p>
        </p:txBody>
      </p:sp>
      <p:sp>
        <p:nvSpPr>
          <p:cNvPr id="67589" name="Text Box 1041"/>
          <p:cNvSpPr txBox="1">
            <a:spLocks noChangeArrowheads="1"/>
          </p:cNvSpPr>
          <p:nvPr/>
        </p:nvSpPr>
        <p:spPr bwMode="auto">
          <a:xfrm>
            <a:off x="152400" y="836613"/>
            <a:ext cx="5638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</a:pPr>
            <a:r>
              <a:rPr kumimoji="1" lang="zh-CN" altLang="en-US"/>
              <a:t>绕直线 </a:t>
            </a:r>
            <a:r>
              <a:rPr kumimoji="1" lang="en-US" altLang="zh-CN" i="1"/>
              <a:t>y</a:t>
            </a:r>
            <a:r>
              <a:rPr kumimoji="1" lang="zh-CN" altLang="en-US"/>
              <a:t>＝</a:t>
            </a:r>
            <a:r>
              <a:rPr kumimoji="1" lang="en-US" altLang="zh-CN"/>
              <a:t>3 </a:t>
            </a:r>
            <a:r>
              <a:rPr kumimoji="1" lang="zh-CN" altLang="en-US"/>
              <a:t>旋转得的旋转体体积</a:t>
            </a:r>
            <a:r>
              <a:rPr kumimoji="1" lang="en-US" altLang="zh-CN"/>
              <a:t>.</a:t>
            </a:r>
          </a:p>
        </p:txBody>
      </p:sp>
      <p:sp>
        <p:nvSpPr>
          <p:cNvPr id="67590" name="Text Box 1042"/>
          <p:cNvSpPr txBox="1">
            <a:spLocks noChangeArrowheads="1"/>
          </p:cNvSpPr>
          <p:nvPr/>
        </p:nvSpPr>
        <p:spPr bwMode="auto">
          <a:xfrm>
            <a:off x="5562600" y="836613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2400">
                <a:solidFill>
                  <a:schemeClr val="accent2"/>
                </a:solidFill>
              </a:rPr>
              <a:t>(1994 </a:t>
            </a:r>
            <a:r>
              <a:rPr kumimoji="1" lang="zh-CN" altLang="en-US" sz="2400">
                <a:solidFill>
                  <a:schemeClr val="accent2"/>
                </a:solidFill>
              </a:rPr>
              <a:t>考研</a:t>
            </a:r>
            <a:r>
              <a:rPr kumimoji="1" lang="en-US" altLang="zh-CN" sz="240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20851" name="Text Box 1043"/>
          <p:cNvSpPr txBox="1">
            <a:spLocks noChangeArrowheads="1"/>
          </p:cNvSpPr>
          <p:nvPr/>
        </p:nvSpPr>
        <p:spPr bwMode="auto">
          <a:xfrm>
            <a:off x="539750" y="1462088"/>
            <a:ext cx="28892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解</a:t>
            </a:r>
            <a:r>
              <a:rPr kumimoji="1" lang="en-US" altLang="zh-CN" b="1">
                <a:solidFill>
                  <a:schemeClr val="tx2"/>
                </a:solidFill>
              </a:rPr>
              <a:t>:</a:t>
            </a:r>
            <a:r>
              <a:rPr kumimoji="1" lang="en-US" altLang="zh-CN">
                <a:solidFill>
                  <a:schemeClr val="tx2"/>
                </a:solidFill>
              </a:rPr>
              <a:t> </a:t>
            </a:r>
            <a:r>
              <a:rPr kumimoji="1" lang="zh-CN" altLang="en-US"/>
              <a:t>利用对称性</a:t>
            </a:r>
            <a:r>
              <a:rPr kumimoji="1" lang="en-US" altLang="zh-CN"/>
              <a:t>,</a:t>
            </a:r>
            <a:endParaRPr kumimoji="1" lang="en-US" altLang="zh-CN">
              <a:solidFill>
                <a:schemeClr val="tx2"/>
              </a:solidFill>
            </a:endParaRPr>
          </a:p>
        </p:txBody>
      </p:sp>
      <p:graphicFrame>
        <p:nvGraphicFramePr>
          <p:cNvPr id="120852" name="Object 1044"/>
          <p:cNvGraphicFramePr>
            <a:graphicFrameLocks noChangeAspect="1"/>
          </p:cNvGraphicFramePr>
          <p:nvPr/>
        </p:nvGraphicFramePr>
        <p:xfrm>
          <a:off x="1379538" y="2054225"/>
          <a:ext cx="9652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3" name="Equation" r:id="rId6" imgW="904921" imgH="847874" progId="Equation.3">
                  <p:embed/>
                </p:oleObj>
              </mc:Choice>
              <mc:Fallback>
                <p:oleObj name="Equation" r:id="rId6" imgW="904921" imgH="847874" progId="Equation.3">
                  <p:embed/>
                  <p:pic>
                    <p:nvPicPr>
                      <p:cNvPr id="0" name="Object 10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9538" y="2054225"/>
                        <a:ext cx="9652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53" name="Object 1045"/>
          <p:cNvGraphicFramePr>
            <a:graphicFrameLocks noChangeAspect="1"/>
          </p:cNvGraphicFramePr>
          <p:nvPr/>
        </p:nvGraphicFramePr>
        <p:xfrm>
          <a:off x="3806825" y="2133600"/>
          <a:ext cx="12446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4" name="Equation" r:id="rId8" imgW="1190616" imgH="257175" progId="Equation.3">
                  <p:embed/>
                </p:oleObj>
              </mc:Choice>
              <mc:Fallback>
                <p:oleObj name="Equation" r:id="rId8" imgW="1190616" imgH="257175" progId="Equation.3">
                  <p:embed/>
                  <p:pic>
                    <p:nvPicPr>
                      <p:cNvPr id="0" name="Object 10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6825" y="2133600"/>
                        <a:ext cx="12446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54" name="Object 1046"/>
          <p:cNvGraphicFramePr>
            <a:graphicFrameLocks noChangeAspect="1"/>
          </p:cNvGraphicFramePr>
          <p:nvPr/>
        </p:nvGraphicFramePr>
        <p:xfrm>
          <a:off x="2293938" y="1995488"/>
          <a:ext cx="10541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5" name="Equation" r:id="rId10" imgW="1000264" imgH="447712" progId="Equation.3">
                  <p:embed/>
                </p:oleObj>
              </mc:Choice>
              <mc:Fallback>
                <p:oleObj name="Equation" r:id="rId10" imgW="1000264" imgH="447712" progId="Equation.3">
                  <p:embed/>
                  <p:pic>
                    <p:nvPicPr>
                      <p:cNvPr id="0" name="Object 10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3938" y="1995488"/>
                        <a:ext cx="10541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55" name="Object 1047"/>
          <p:cNvGraphicFramePr>
            <a:graphicFrameLocks noChangeAspect="1"/>
          </p:cNvGraphicFramePr>
          <p:nvPr/>
        </p:nvGraphicFramePr>
        <p:xfrm>
          <a:off x="3876675" y="2654300"/>
          <a:ext cx="1257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6" name="Equation" r:id="rId12" imgW="1200317" imgH="257175" progId="Equation.3">
                  <p:embed/>
                </p:oleObj>
              </mc:Choice>
              <mc:Fallback>
                <p:oleObj name="Equation" r:id="rId12" imgW="1200317" imgH="257175" progId="Equation.3">
                  <p:embed/>
                  <p:pic>
                    <p:nvPicPr>
                      <p:cNvPr id="0" name="Object 10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6675" y="2654300"/>
                        <a:ext cx="12573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56" name="Object 1048"/>
          <p:cNvGraphicFramePr>
            <a:graphicFrameLocks noChangeAspect="1"/>
          </p:cNvGraphicFramePr>
          <p:nvPr/>
        </p:nvGraphicFramePr>
        <p:xfrm>
          <a:off x="2324100" y="2520950"/>
          <a:ext cx="9779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7" name="Equation" r:id="rId14" imgW="923990" imgH="438001" progId="Equation.DSMT4">
                  <p:embed/>
                </p:oleObj>
              </mc:Choice>
              <mc:Fallback>
                <p:oleObj name="Equation" r:id="rId14" imgW="923990" imgH="438001" progId="Equation.DSMT4">
                  <p:embed/>
                  <p:pic>
                    <p:nvPicPr>
                      <p:cNvPr id="0" name="Object 1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4100" y="2520950"/>
                        <a:ext cx="9779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57" name="Text Box 1049"/>
          <p:cNvSpPr txBox="1">
            <a:spLocks noChangeArrowheads="1"/>
          </p:cNvSpPr>
          <p:nvPr/>
        </p:nvSpPr>
        <p:spPr bwMode="auto">
          <a:xfrm>
            <a:off x="152400" y="3048000"/>
            <a:ext cx="320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故旋转体体积为</a:t>
            </a:r>
          </a:p>
        </p:txBody>
      </p:sp>
      <p:graphicFrame>
        <p:nvGraphicFramePr>
          <p:cNvPr id="120858" name="Object 1050"/>
          <p:cNvGraphicFramePr>
            <a:graphicFrameLocks noChangeAspect="1"/>
          </p:cNvGraphicFramePr>
          <p:nvPr/>
        </p:nvGraphicFramePr>
        <p:xfrm>
          <a:off x="1443038" y="3759200"/>
          <a:ext cx="571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8" name="Equation" r:id="rId16" imgW="514517" imgH="257175" progId="Equation.3">
                  <p:embed/>
                </p:oleObj>
              </mc:Choice>
              <mc:Fallback>
                <p:oleObj name="Equation" r:id="rId16" imgW="514517" imgH="257175" progId="Equation.3">
                  <p:embed/>
                  <p:pic>
                    <p:nvPicPr>
                      <p:cNvPr id="0" name="Object 1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038" y="3759200"/>
                        <a:ext cx="5715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59" name="Object 1051"/>
          <p:cNvGraphicFramePr>
            <a:graphicFrameLocks noChangeAspect="1"/>
          </p:cNvGraphicFramePr>
          <p:nvPr/>
        </p:nvGraphicFramePr>
        <p:xfrm>
          <a:off x="2089150" y="3651250"/>
          <a:ext cx="111125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9" name="Equation" r:id="rId18" imgW="1047769" imgH="390451" progId="Equation.3">
                  <p:embed/>
                </p:oleObj>
              </mc:Choice>
              <mc:Fallback>
                <p:oleObj name="Equation" r:id="rId18" imgW="1047769" imgH="390451" progId="Equation.3">
                  <p:embed/>
                  <p:pic>
                    <p:nvPicPr>
                      <p:cNvPr id="0" name="Object 10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150" y="3651250"/>
                        <a:ext cx="1111250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60" name="Object 1052"/>
          <p:cNvGraphicFramePr>
            <a:graphicFrameLocks noChangeAspect="1"/>
          </p:cNvGraphicFramePr>
          <p:nvPr/>
        </p:nvGraphicFramePr>
        <p:xfrm>
          <a:off x="3238500" y="3543300"/>
          <a:ext cx="36195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30" name="Equation" r:id="rId20" imgW="3562480" imgH="771525" progId="Equation.3">
                  <p:embed/>
                </p:oleObj>
              </mc:Choice>
              <mc:Fallback>
                <p:oleObj name="Equation" r:id="rId20" imgW="3562480" imgH="771525" progId="Equation.3">
                  <p:embed/>
                  <p:pic>
                    <p:nvPicPr>
                      <p:cNvPr id="0" name="Object 10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0" y="3543300"/>
                        <a:ext cx="36195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61" name="Object 1053"/>
          <p:cNvGraphicFramePr>
            <a:graphicFrameLocks noChangeAspect="1"/>
          </p:cNvGraphicFramePr>
          <p:nvPr/>
        </p:nvGraphicFramePr>
        <p:xfrm>
          <a:off x="1466850" y="5156200"/>
          <a:ext cx="379095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31" name="Equation" r:id="rId22" imgW="3724396" imgH="771525" progId="Equation.3">
                  <p:embed/>
                </p:oleObj>
              </mc:Choice>
              <mc:Fallback>
                <p:oleObj name="Equation" r:id="rId22" imgW="3724396" imgH="771525" progId="Equation.3">
                  <p:embed/>
                  <p:pic>
                    <p:nvPicPr>
                      <p:cNvPr id="0" name="Object 10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5156200"/>
                        <a:ext cx="379095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62" name="Object 1054"/>
          <p:cNvGraphicFramePr>
            <a:graphicFrameLocks noChangeAspect="1"/>
          </p:cNvGraphicFramePr>
          <p:nvPr/>
        </p:nvGraphicFramePr>
        <p:xfrm>
          <a:off x="5327650" y="5156200"/>
          <a:ext cx="296545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32" name="Equation" r:id="rId24" imgW="2886047" imgH="771525" progId="Equation.3">
                  <p:embed/>
                </p:oleObj>
              </mc:Choice>
              <mc:Fallback>
                <p:oleObj name="Equation" r:id="rId24" imgW="2886047" imgH="771525" progId="Equation.3">
                  <p:embed/>
                  <p:pic>
                    <p:nvPicPr>
                      <p:cNvPr id="0" name="Object 10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7650" y="5156200"/>
                        <a:ext cx="2965450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63" name="Rectangle 1055"/>
          <p:cNvSpPr>
            <a:spLocks noChangeArrowheads="1"/>
          </p:cNvSpPr>
          <p:nvPr/>
        </p:nvSpPr>
        <p:spPr bwMode="auto">
          <a:xfrm>
            <a:off x="2438400" y="5029200"/>
            <a:ext cx="5943600" cy="914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0864" name="Object 1056"/>
          <p:cNvGraphicFramePr>
            <a:graphicFrameLocks noChangeAspect="1"/>
          </p:cNvGraphicFramePr>
          <p:nvPr/>
        </p:nvGraphicFramePr>
        <p:xfrm>
          <a:off x="2362200" y="5156200"/>
          <a:ext cx="288607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33" name="Equation" r:id="rId26" imgW="2828841" imgH="771525" progId="Equation.3">
                  <p:embed/>
                </p:oleObj>
              </mc:Choice>
              <mc:Fallback>
                <p:oleObj name="Equation" r:id="rId26" imgW="2828841" imgH="771525" progId="Equation.3">
                  <p:embed/>
                  <p:pic>
                    <p:nvPicPr>
                      <p:cNvPr id="0" name="Object 10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156200"/>
                        <a:ext cx="2886075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65" name="Object 1057"/>
          <p:cNvGraphicFramePr>
            <a:graphicFrameLocks noChangeAspect="1"/>
          </p:cNvGraphicFramePr>
          <p:nvPr/>
        </p:nvGraphicFramePr>
        <p:xfrm>
          <a:off x="5321300" y="5105400"/>
          <a:ext cx="11430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34" name="Equation" r:id="rId28" imgW="1085906" imgH="790612" progId="Equation.3">
                  <p:embed/>
                </p:oleObj>
              </mc:Choice>
              <mc:Fallback>
                <p:oleObj name="Equation" r:id="rId28" imgW="1085906" imgH="790612" progId="Equation.3">
                  <p:embed/>
                  <p:pic>
                    <p:nvPicPr>
                      <p:cNvPr id="0" name="Object 10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1300" y="5105400"/>
                        <a:ext cx="11430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66" name="Text Box 1058"/>
          <p:cNvSpPr txBox="1">
            <a:spLocks noChangeArrowheads="1"/>
          </p:cNvSpPr>
          <p:nvPr/>
        </p:nvSpPr>
        <p:spPr bwMode="auto">
          <a:xfrm>
            <a:off x="3206750" y="1476375"/>
            <a:ext cx="2051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在第一象限 </a:t>
            </a:r>
          </a:p>
        </p:txBody>
      </p:sp>
      <p:graphicFrame>
        <p:nvGraphicFramePr>
          <p:cNvPr id="120877" name="Object 1069"/>
          <p:cNvGraphicFramePr>
            <a:graphicFrameLocks noChangeAspect="1"/>
          </p:cNvGraphicFramePr>
          <p:nvPr/>
        </p:nvGraphicFramePr>
        <p:xfrm>
          <a:off x="3232150" y="4318000"/>
          <a:ext cx="37211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35" name="Equation" r:id="rId30" imgW="3667190" imgH="771525" progId="Equation.3">
                  <p:embed/>
                </p:oleObj>
              </mc:Choice>
              <mc:Fallback>
                <p:oleObj name="Equation" r:id="rId30" imgW="3667190" imgH="771525" progId="Equation.3">
                  <p:embed/>
                  <p:pic>
                    <p:nvPicPr>
                      <p:cNvPr id="0" name="Object 10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2150" y="4318000"/>
                        <a:ext cx="37211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0882" name="Group 1074"/>
          <p:cNvGrpSpPr>
            <a:grpSpLocks/>
          </p:cNvGrpSpPr>
          <p:nvPr/>
        </p:nvGrpSpPr>
        <p:grpSpPr bwMode="auto">
          <a:xfrm>
            <a:off x="6743700" y="1619250"/>
            <a:ext cx="2171700" cy="2159000"/>
            <a:chOff x="4248" y="1020"/>
            <a:chExt cx="1368" cy="1360"/>
          </a:xfrm>
        </p:grpSpPr>
        <p:graphicFrame>
          <p:nvGraphicFramePr>
            <p:cNvPr id="67615" name="Object 1028"/>
            <p:cNvGraphicFramePr>
              <a:graphicFrameLocks noChangeAspect="1"/>
            </p:cNvGraphicFramePr>
            <p:nvPr/>
          </p:nvGraphicFramePr>
          <p:xfrm>
            <a:off x="4248" y="1088"/>
            <a:ext cx="1368" cy="1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36" name="位图图像" r:id="rId32" imgW="2172003" imgH="1876190" progId="Paint.Picture">
                    <p:embed/>
                  </p:oleObj>
                </mc:Choice>
                <mc:Fallback>
                  <p:oleObj name="位图图像" r:id="rId32" imgW="2172003" imgH="1876190" progId="Paint.Picture">
                    <p:embed/>
                    <p:pic>
                      <p:nvPicPr>
                        <p:cNvPr id="0" name="Object 10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8" y="1088"/>
                          <a:ext cx="1368" cy="118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16" name="Object 1030"/>
            <p:cNvGraphicFramePr>
              <a:graphicFrameLocks noChangeAspect="1"/>
            </p:cNvGraphicFramePr>
            <p:nvPr/>
          </p:nvGraphicFramePr>
          <p:xfrm>
            <a:off x="5486" y="2216"/>
            <a:ext cx="130" cy="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37" name="Equation" r:id="rId34" imgW="171617" imgH="180826" progId="Equation.3">
                    <p:embed/>
                  </p:oleObj>
                </mc:Choice>
                <mc:Fallback>
                  <p:oleObj name="Equation" r:id="rId34" imgW="171617" imgH="180826" progId="Equation.3">
                    <p:embed/>
                    <p:pic>
                      <p:nvPicPr>
                        <p:cNvPr id="0" name="Object 10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86" y="2216"/>
                          <a:ext cx="130" cy="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17" name="Object 1031"/>
            <p:cNvGraphicFramePr>
              <a:graphicFrameLocks noChangeAspect="1"/>
            </p:cNvGraphicFramePr>
            <p:nvPr/>
          </p:nvGraphicFramePr>
          <p:xfrm>
            <a:off x="5078" y="2204"/>
            <a:ext cx="86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38" name="Equation" r:id="rId36" imgW="95343" imgH="247799" progId="Equation.3">
                    <p:embed/>
                  </p:oleObj>
                </mc:Choice>
                <mc:Fallback>
                  <p:oleObj name="Equation" r:id="rId36" imgW="95343" imgH="247799" progId="Equation.3">
                    <p:embed/>
                    <p:pic>
                      <p:nvPicPr>
                        <p:cNvPr id="0" name="Object 10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8" y="2204"/>
                          <a:ext cx="86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18" name="Object 1032"/>
            <p:cNvGraphicFramePr>
              <a:graphicFrameLocks noChangeAspect="1"/>
            </p:cNvGraphicFramePr>
            <p:nvPr/>
          </p:nvGraphicFramePr>
          <p:xfrm>
            <a:off x="5327" y="2204"/>
            <a:ext cx="122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39" name="Equation" r:id="rId38" imgW="161916" imgH="247799" progId="Equation.3">
                    <p:embed/>
                  </p:oleObj>
                </mc:Choice>
                <mc:Fallback>
                  <p:oleObj name="Equation" r:id="rId38" imgW="161916" imgH="247799" progId="Equation.3">
                    <p:embed/>
                    <p:pic>
                      <p:nvPicPr>
                        <p:cNvPr id="0" name="Object 10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7" y="2204"/>
                          <a:ext cx="122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19" name="Object 1033"/>
            <p:cNvGraphicFramePr>
              <a:graphicFrameLocks noChangeAspect="1"/>
            </p:cNvGraphicFramePr>
            <p:nvPr/>
          </p:nvGraphicFramePr>
          <p:xfrm>
            <a:off x="4648" y="1020"/>
            <a:ext cx="137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40" name="Equation" r:id="rId40" imgW="180984" imgH="257175" progId="Equation.3">
                    <p:embed/>
                  </p:oleObj>
                </mc:Choice>
                <mc:Fallback>
                  <p:oleObj name="Equation" r:id="rId40" imgW="180984" imgH="257175" progId="Equation.3">
                    <p:embed/>
                    <p:pic>
                      <p:nvPicPr>
                        <p:cNvPr id="0" name="Object 10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8" y="1020"/>
                          <a:ext cx="137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20" name="Object 1034"/>
            <p:cNvGraphicFramePr>
              <a:graphicFrameLocks noChangeAspect="1"/>
            </p:cNvGraphicFramePr>
            <p:nvPr/>
          </p:nvGraphicFramePr>
          <p:xfrm>
            <a:off x="5088" y="1171"/>
            <a:ext cx="158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41" name="Equation" r:id="rId42" imgW="219121" imgH="247799" progId="Equation.3">
                    <p:embed/>
                  </p:oleObj>
                </mc:Choice>
                <mc:Fallback>
                  <p:oleObj name="Equation" r:id="rId42" imgW="219121" imgH="247799" progId="Equation.3">
                    <p:embed/>
                    <p:pic>
                      <p:nvPicPr>
                        <p:cNvPr id="0" name="Object 10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1171"/>
                          <a:ext cx="158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21" name="Object 1035"/>
            <p:cNvGraphicFramePr>
              <a:graphicFrameLocks noChangeAspect="1"/>
            </p:cNvGraphicFramePr>
            <p:nvPr/>
          </p:nvGraphicFramePr>
          <p:xfrm>
            <a:off x="5376" y="1980"/>
            <a:ext cx="165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42" name="Equation" r:id="rId44" imgW="238190" imgH="257175" progId="Equation.3">
                    <p:embed/>
                  </p:oleObj>
                </mc:Choice>
                <mc:Fallback>
                  <p:oleObj name="Equation" r:id="rId44" imgW="238190" imgH="257175" progId="Equation.3">
                    <p:embed/>
                    <p:pic>
                      <p:nvPicPr>
                        <p:cNvPr id="0" name="Object 10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6" y="1980"/>
                          <a:ext cx="165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22" name="Object 1037"/>
            <p:cNvGraphicFramePr>
              <a:graphicFrameLocks noChangeAspect="1"/>
            </p:cNvGraphicFramePr>
            <p:nvPr/>
          </p:nvGraphicFramePr>
          <p:xfrm>
            <a:off x="4656" y="1632"/>
            <a:ext cx="158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43" name="Equation" r:id="rId46" imgW="219121" imgH="247799" progId="Equation.3">
                    <p:embed/>
                  </p:oleObj>
                </mc:Choice>
                <mc:Fallback>
                  <p:oleObj name="Equation" r:id="rId46" imgW="219121" imgH="247799" progId="Equation.3">
                    <p:embed/>
                    <p:pic>
                      <p:nvPicPr>
                        <p:cNvPr id="0" name="Object 10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1632"/>
                          <a:ext cx="158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23" name="Object 1029"/>
            <p:cNvGraphicFramePr>
              <a:graphicFrameLocks noChangeAspect="1"/>
            </p:cNvGraphicFramePr>
            <p:nvPr/>
          </p:nvGraphicFramePr>
          <p:xfrm>
            <a:off x="4608" y="2200"/>
            <a:ext cx="173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44" name="Equation" r:id="rId48" imgW="247557" imgH="257175" progId="Equation.3">
                    <p:embed/>
                  </p:oleObj>
                </mc:Choice>
                <mc:Fallback>
                  <p:oleObj name="Equation" r:id="rId48" imgW="247557" imgH="257175" progId="Equation.3">
                    <p:embed/>
                    <p:pic>
                      <p:nvPicPr>
                        <p:cNvPr id="0" name="Object 10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2200"/>
                          <a:ext cx="173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624" name="Line 1073"/>
            <p:cNvSpPr>
              <a:spLocks noChangeShapeType="1"/>
            </p:cNvSpPr>
            <p:nvPr/>
          </p:nvSpPr>
          <p:spPr bwMode="auto">
            <a:xfrm>
              <a:off x="4549" y="1348"/>
              <a:ext cx="56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7625" name="Object 1036"/>
            <p:cNvGraphicFramePr>
              <a:graphicFrameLocks noChangeAspect="1"/>
            </p:cNvGraphicFramePr>
            <p:nvPr/>
          </p:nvGraphicFramePr>
          <p:xfrm>
            <a:off x="4684" y="1260"/>
            <a:ext cx="108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45" name="Equation" r:id="rId50" imgW="133480" imgH="257175" progId="Equation.3">
                    <p:embed/>
                  </p:oleObj>
                </mc:Choice>
                <mc:Fallback>
                  <p:oleObj name="Equation" r:id="rId50" imgW="133480" imgH="257175" progId="Equation.3">
                    <p:embed/>
                    <p:pic>
                      <p:nvPicPr>
                        <p:cNvPr id="0" name="Object 10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4" y="1260"/>
                          <a:ext cx="108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0883" name="Freeform 1075" descr="浅色上对角线"/>
          <p:cNvSpPr>
            <a:spLocks/>
          </p:cNvSpPr>
          <p:nvPr/>
        </p:nvSpPr>
        <p:spPr bwMode="auto">
          <a:xfrm>
            <a:off x="8175625" y="2159000"/>
            <a:ext cx="323850" cy="1079500"/>
          </a:xfrm>
          <a:custGeom>
            <a:avLst/>
            <a:gdLst>
              <a:gd name="T0" fmla="*/ 0 w 288"/>
              <a:gd name="T1" fmla="*/ 0 h 816"/>
              <a:gd name="T2" fmla="*/ 2147483647 w 288"/>
              <a:gd name="T3" fmla="*/ 0 h 816"/>
              <a:gd name="T4" fmla="*/ 2147483647 w 288"/>
              <a:gd name="T5" fmla="*/ 2147483647 h 816"/>
              <a:gd name="T6" fmla="*/ 0 w 288"/>
              <a:gd name="T7" fmla="*/ 0 h 81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88" h="816">
                <a:moveTo>
                  <a:pt x="0" y="0"/>
                </a:moveTo>
                <a:lnTo>
                  <a:pt x="288" y="0"/>
                </a:lnTo>
                <a:lnTo>
                  <a:pt x="288" y="816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rgbClr val="CC00CC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0884" name="Freeform 1076" descr="浅色上对角线"/>
          <p:cNvSpPr>
            <a:spLocks/>
          </p:cNvSpPr>
          <p:nvPr/>
        </p:nvSpPr>
        <p:spPr bwMode="auto">
          <a:xfrm>
            <a:off x="7700963" y="2159000"/>
            <a:ext cx="360362" cy="395288"/>
          </a:xfrm>
          <a:custGeom>
            <a:avLst/>
            <a:gdLst>
              <a:gd name="T0" fmla="*/ 2147483647 w 288"/>
              <a:gd name="T1" fmla="*/ 0 h 288"/>
              <a:gd name="T2" fmla="*/ 0 w 288"/>
              <a:gd name="T3" fmla="*/ 0 h 288"/>
              <a:gd name="T4" fmla="*/ 0 w 288"/>
              <a:gd name="T5" fmla="*/ 2147483647 h 288"/>
              <a:gd name="T6" fmla="*/ 2147483647 w 288"/>
              <a:gd name="T7" fmla="*/ 2147483647 h 288"/>
              <a:gd name="T8" fmla="*/ 2147483647 w 288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8" h="288">
                <a:moveTo>
                  <a:pt x="288" y="0"/>
                </a:moveTo>
                <a:lnTo>
                  <a:pt x="0" y="0"/>
                </a:lnTo>
                <a:lnTo>
                  <a:pt x="0" y="288"/>
                </a:lnTo>
                <a:lnTo>
                  <a:pt x="144" y="192"/>
                </a:lnTo>
                <a:lnTo>
                  <a:pt x="288" y="0"/>
                </a:lnTo>
                <a:close/>
              </a:path>
            </a:pathLst>
          </a:custGeom>
          <a:pattFill prst="ltUpDiag">
            <a:fgClr>
              <a:srgbClr val="000080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0885" name="Rectangle 1077"/>
          <p:cNvSpPr>
            <a:spLocks noChangeArrowheads="1"/>
          </p:cNvSpPr>
          <p:nvPr/>
        </p:nvSpPr>
        <p:spPr bwMode="auto">
          <a:xfrm>
            <a:off x="6781800" y="2139950"/>
            <a:ext cx="1752600" cy="1309688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3" name="直接连接符 2"/>
          <p:cNvCxnSpPr>
            <a:cxnSpLocks noChangeShapeType="1"/>
          </p:cNvCxnSpPr>
          <p:nvPr/>
        </p:nvCxnSpPr>
        <p:spPr bwMode="auto">
          <a:xfrm flipH="1">
            <a:off x="7816850" y="2141538"/>
            <a:ext cx="0" cy="1293812"/>
          </a:xfrm>
          <a:prstGeom prst="line">
            <a:avLst/>
          </a:prstGeom>
          <a:noFill/>
          <a:ln w="28575" algn="ctr">
            <a:solidFill>
              <a:srgbClr val="0033CC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直接连接符 41"/>
          <p:cNvCxnSpPr>
            <a:cxnSpLocks noChangeShapeType="1"/>
          </p:cNvCxnSpPr>
          <p:nvPr/>
        </p:nvCxnSpPr>
        <p:spPr bwMode="auto">
          <a:xfrm>
            <a:off x="8337550" y="2130425"/>
            <a:ext cx="0" cy="1319213"/>
          </a:xfrm>
          <a:prstGeom prst="line">
            <a:avLst/>
          </a:prstGeom>
          <a:noFill/>
          <a:ln w="28575" algn="ctr">
            <a:solidFill>
              <a:srgbClr val="FF0000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0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0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0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0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0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0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0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0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0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0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0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0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0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0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20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0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20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20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20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20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20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51" grpId="0" autoUpdateAnimBg="0"/>
      <p:bldP spid="120857" grpId="0" autoUpdateAnimBg="0"/>
      <p:bldP spid="120863" grpId="0" animBg="1"/>
      <p:bldP spid="120866" grpId="0" build="p" autoUpdateAnimBg="0"/>
      <p:bldP spid="120883" grpId="0" animBg="1"/>
      <p:bldP spid="120884" grpId="0" animBg="1"/>
      <p:bldP spid="120885" grpId="0" animBg="1"/>
      <p:bldP spid="43" grpId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228600"/>
            <a:ext cx="3240088" cy="685800"/>
          </a:xfr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3200" b="1" smtClean="0">
                <a:ea typeface="楷体_GB2312" pitchFamily="49" charset="-122"/>
              </a:rPr>
              <a:t>上节内容小结</a:t>
            </a:r>
          </a:p>
        </p:txBody>
      </p:sp>
      <p:sp>
        <p:nvSpPr>
          <p:cNvPr id="145411" name="Text Box 1027"/>
          <p:cNvSpPr txBox="1">
            <a:spLocks noChangeArrowheads="1"/>
          </p:cNvSpPr>
          <p:nvPr/>
        </p:nvSpPr>
        <p:spPr bwMode="auto">
          <a:xfrm>
            <a:off x="381000" y="1004888"/>
            <a:ext cx="3276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/>
              <a:t>1. </a:t>
            </a:r>
            <a:r>
              <a:rPr kumimoji="1" lang="zh-CN" altLang="en-US"/>
              <a:t>平面图形的面积</a:t>
            </a:r>
          </a:p>
        </p:txBody>
      </p:sp>
      <p:sp>
        <p:nvSpPr>
          <p:cNvPr id="145412" name="Text Box 1028"/>
          <p:cNvSpPr txBox="1">
            <a:spLocks noChangeArrowheads="1"/>
          </p:cNvSpPr>
          <p:nvPr/>
        </p:nvSpPr>
        <p:spPr bwMode="auto">
          <a:xfrm>
            <a:off x="762000" y="2133600"/>
            <a:ext cx="198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边界方程</a:t>
            </a:r>
          </a:p>
        </p:txBody>
      </p:sp>
      <p:sp>
        <p:nvSpPr>
          <p:cNvPr id="145413" name="Text Box 1029"/>
          <p:cNvSpPr txBox="1">
            <a:spLocks noChangeArrowheads="1"/>
          </p:cNvSpPr>
          <p:nvPr/>
        </p:nvSpPr>
        <p:spPr bwMode="auto">
          <a:xfrm>
            <a:off x="2493963" y="2087563"/>
            <a:ext cx="20240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参数方程</a:t>
            </a:r>
          </a:p>
        </p:txBody>
      </p:sp>
      <p:sp>
        <p:nvSpPr>
          <p:cNvPr id="145414" name="Text Box 1030"/>
          <p:cNvSpPr txBox="1">
            <a:spLocks noChangeArrowheads="1"/>
          </p:cNvSpPr>
          <p:nvPr/>
        </p:nvSpPr>
        <p:spPr bwMode="auto">
          <a:xfrm>
            <a:off x="2493963" y="2849563"/>
            <a:ext cx="20780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极坐标方程</a:t>
            </a:r>
          </a:p>
        </p:txBody>
      </p:sp>
      <p:sp>
        <p:nvSpPr>
          <p:cNvPr id="145415" name="Text Box 1031"/>
          <p:cNvSpPr txBox="1">
            <a:spLocks noChangeArrowheads="1"/>
          </p:cNvSpPr>
          <p:nvPr/>
        </p:nvSpPr>
        <p:spPr bwMode="auto">
          <a:xfrm>
            <a:off x="381000" y="3535363"/>
            <a:ext cx="3276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/>
              <a:t>2. </a:t>
            </a:r>
            <a:r>
              <a:rPr kumimoji="1" lang="zh-CN" altLang="en-US"/>
              <a:t>平面曲线的弧长</a:t>
            </a:r>
          </a:p>
        </p:txBody>
      </p:sp>
      <p:sp>
        <p:nvSpPr>
          <p:cNvPr id="145416" name="Text Box 1032"/>
          <p:cNvSpPr txBox="1">
            <a:spLocks noChangeArrowheads="1"/>
          </p:cNvSpPr>
          <p:nvPr/>
        </p:nvSpPr>
        <p:spPr bwMode="auto">
          <a:xfrm>
            <a:off x="533400" y="5181600"/>
            <a:ext cx="198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曲线方程</a:t>
            </a:r>
          </a:p>
        </p:txBody>
      </p:sp>
      <p:sp>
        <p:nvSpPr>
          <p:cNvPr id="145417" name="Text Box 1033"/>
          <p:cNvSpPr txBox="1">
            <a:spLocks noChangeArrowheads="1"/>
          </p:cNvSpPr>
          <p:nvPr/>
        </p:nvSpPr>
        <p:spPr bwMode="auto">
          <a:xfrm>
            <a:off x="2286000" y="5181600"/>
            <a:ext cx="2819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参数方程方程</a:t>
            </a:r>
          </a:p>
        </p:txBody>
      </p:sp>
      <p:sp>
        <p:nvSpPr>
          <p:cNvPr id="145418" name="Text Box 1034"/>
          <p:cNvSpPr txBox="1">
            <a:spLocks noChangeArrowheads="1"/>
          </p:cNvSpPr>
          <p:nvPr/>
        </p:nvSpPr>
        <p:spPr bwMode="auto">
          <a:xfrm>
            <a:off x="2286000" y="5715000"/>
            <a:ext cx="2438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极坐标方程</a:t>
            </a:r>
          </a:p>
        </p:txBody>
      </p:sp>
      <p:graphicFrame>
        <p:nvGraphicFramePr>
          <p:cNvPr id="145419" name="Object 1035"/>
          <p:cNvGraphicFramePr>
            <a:graphicFrameLocks noChangeAspect="1"/>
          </p:cNvGraphicFramePr>
          <p:nvPr/>
        </p:nvGraphicFramePr>
        <p:xfrm>
          <a:off x="2209800" y="4038600"/>
          <a:ext cx="31496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1" name="Equation" r:id="rId3" imgW="3095467" imgH="485887" progId="Equation.3">
                  <p:embed/>
                </p:oleObj>
              </mc:Choice>
              <mc:Fallback>
                <p:oleObj name="Equation" r:id="rId3" imgW="3095467" imgH="485887" progId="Equation.3">
                  <p:embed/>
                  <p:pic>
                    <p:nvPicPr>
                      <p:cNvPr id="0" name="Object 10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038600"/>
                        <a:ext cx="31496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20" name="Text Box 1036"/>
          <p:cNvSpPr txBox="1">
            <a:spLocks noChangeArrowheads="1"/>
          </p:cNvSpPr>
          <p:nvPr/>
        </p:nvSpPr>
        <p:spPr bwMode="auto">
          <a:xfrm>
            <a:off x="762000" y="4070350"/>
            <a:ext cx="15065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弧微分</a:t>
            </a:r>
          </a:p>
        </p:txBody>
      </p:sp>
      <p:graphicFrame>
        <p:nvGraphicFramePr>
          <p:cNvPr id="145421" name="Object 1037"/>
          <p:cNvGraphicFramePr>
            <a:graphicFrameLocks noChangeAspect="1"/>
          </p:cNvGraphicFramePr>
          <p:nvPr/>
        </p:nvGraphicFramePr>
        <p:xfrm>
          <a:off x="4724400" y="5765800"/>
          <a:ext cx="26177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2" name="Equation" r:id="rId5" imgW="3962160" imgH="736560" progId="Equation.DSMT4">
                  <p:embed/>
                </p:oleObj>
              </mc:Choice>
              <mc:Fallback>
                <p:oleObj name="Equation" r:id="rId5" imgW="3962160" imgH="736560" progId="Equation.DSMT4">
                  <p:embed/>
                  <p:pic>
                    <p:nvPicPr>
                      <p:cNvPr id="0" name="Object 10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5765800"/>
                        <a:ext cx="26177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22" name="Text Box 1038"/>
          <p:cNvSpPr txBox="1">
            <a:spLocks noChangeArrowheads="1"/>
          </p:cNvSpPr>
          <p:nvPr/>
        </p:nvSpPr>
        <p:spPr bwMode="auto">
          <a:xfrm>
            <a:off x="2493963" y="1447800"/>
            <a:ext cx="2320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直角坐标方程</a:t>
            </a:r>
          </a:p>
        </p:txBody>
      </p:sp>
      <p:sp>
        <p:nvSpPr>
          <p:cNvPr id="145423" name="AutoShape 1039"/>
          <p:cNvSpPr>
            <a:spLocks/>
          </p:cNvSpPr>
          <p:nvPr/>
        </p:nvSpPr>
        <p:spPr bwMode="auto">
          <a:xfrm>
            <a:off x="2362200" y="1600200"/>
            <a:ext cx="179388" cy="1676400"/>
          </a:xfrm>
          <a:prstGeom prst="leftBrace">
            <a:avLst>
              <a:gd name="adj1" fmla="val 77876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26" name="Text Box 1042"/>
          <p:cNvSpPr txBox="1">
            <a:spLocks noChangeArrowheads="1"/>
          </p:cNvSpPr>
          <p:nvPr/>
        </p:nvSpPr>
        <p:spPr bwMode="auto">
          <a:xfrm>
            <a:off x="2286000" y="4678363"/>
            <a:ext cx="2819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直角坐标方程</a:t>
            </a:r>
          </a:p>
        </p:txBody>
      </p:sp>
      <p:sp>
        <p:nvSpPr>
          <p:cNvPr id="145427" name="AutoShape 1043"/>
          <p:cNvSpPr>
            <a:spLocks/>
          </p:cNvSpPr>
          <p:nvPr/>
        </p:nvSpPr>
        <p:spPr bwMode="auto">
          <a:xfrm>
            <a:off x="2133600" y="4800600"/>
            <a:ext cx="179388" cy="1371600"/>
          </a:xfrm>
          <a:prstGeom prst="leftBrace">
            <a:avLst>
              <a:gd name="adj1" fmla="val 63717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28" name="Text Box 1044"/>
          <p:cNvSpPr txBox="1">
            <a:spLocks noChangeArrowheads="1"/>
          </p:cNvSpPr>
          <p:nvPr/>
        </p:nvSpPr>
        <p:spPr bwMode="auto">
          <a:xfrm>
            <a:off x="5878513" y="3633788"/>
            <a:ext cx="3200400" cy="841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</a:rPr>
              <a:t>注意</a:t>
            </a:r>
            <a:r>
              <a:rPr kumimoji="1" lang="en-US" altLang="zh-CN" sz="2400" b="1">
                <a:solidFill>
                  <a:schemeClr val="tx2"/>
                </a:solidFill>
              </a:rPr>
              <a:t>: </a:t>
            </a:r>
            <a:r>
              <a:rPr kumimoji="1" lang="zh-CN" altLang="en-US" sz="2400">
                <a:solidFill>
                  <a:schemeClr val="accent2"/>
                </a:solidFill>
              </a:rPr>
              <a:t>求弧长时积分上下限必须</a:t>
            </a:r>
            <a:r>
              <a:rPr kumimoji="1" lang="zh-CN" altLang="en-US" sz="2400">
                <a:solidFill>
                  <a:schemeClr val="tx2"/>
                </a:solidFill>
              </a:rPr>
              <a:t>上大下小</a:t>
            </a:r>
            <a:endParaRPr kumimoji="1" lang="zh-CN" altLang="en-US" sz="2400"/>
          </a:p>
        </p:txBody>
      </p:sp>
      <p:graphicFrame>
        <p:nvGraphicFramePr>
          <p:cNvPr id="145429" name="Object 1045"/>
          <p:cNvGraphicFramePr>
            <a:graphicFrameLocks noChangeAspect="1"/>
          </p:cNvGraphicFramePr>
          <p:nvPr/>
        </p:nvGraphicFramePr>
        <p:xfrm>
          <a:off x="4170363" y="1981200"/>
          <a:ext cx="304482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3" name="Equation" r:id="rId7" imgW="2990757" imgH="714263" progId="Equation.3">
                  <p:embed/>
                </p:oleObj>
              </mc:Choice>
              <mc:Fallback>
                <p:oleObj name="Equation" r:id="rId7" imgW="2990757" imgH="714263" progId="Equation.3">
                  <p:embed/>
                  <p:pic>
                    <p:nvPicPr>
                      <p:cNvPr id="0" name="Object 10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0363" y="1981200"/>
                        <a:ext cx="3044825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30" name="Object 1046"/>
          <p:cNvGraphicFramePr>
            <a:graphicFrameLocks noChangeAspect="1"/>
          </p:cNvGraphicFramePr>
          <p:nvPr/>
        </p:nvGraphicFramePr>
        <p:xfrm>
          <a:off x="4381500" y="2652713"/>
          <a:ext cx="256698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4" name="Equation" r:id="rId9" imgW="1193760" imgH="406080" progId="Equation.DSMT4">
                  <p:embed/>
                </p:oleObj>
              </mc:Choice>
              <mc:Fallback>
                <p:oleObj name="Equation" r:id="rId9" imgW="1193760" imgH="406080" progId="Equation.DSMT4">
                  <p:embed/>
                  <p:pic>
                    <p:nvPicPr>
                      <p:cNvPr id="0" name="Object 10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0" y="2652713"/>
                        <a:ext cx="2566988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767263" y="4662488"/>
          <a:ext cx="239712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5" name="Equation" r:id="rId11" imgW="1422360" imgH="342720" progId="Equation.DSMT4">
                  <p:embed/>
                </p:oleObj>
              </mc:Choice>
              <mc:Fallback>
                <p:oleObj name="Equation" r:id="rId11" imgW="1422360" imgH="34272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7263" y="4662488"/>
                        <a:ext cx="2397125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232673"/>
              </p:ext>
            </p:extLst>
          </p:nvPr>
        </p:nvGraphicFramePr>
        <p:xfrm>
          <a:off x="4708525" y="5219700"/>
          <a:ext cx="2681288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6" name="Equation" r:id="rId13" imgW="1676160" imgH="342720" progId="Equation.DSMT4">
                  <p:embed/>
                </p:oleObj>
              </mc:Choice>
              <mc:Fallback>
                <p:oleObj name="Equation" r:id="rId13" imgW="1676160" imgH="34272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8525" y="5219700"/>
                        <a:ext cx="2681288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814888" y="1349375"/>
          <a:ext cx="2014537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7" name="Equation" r:id="rId15" imgW="990360" imgH="342720" progId="Equation.DSMT4">
                  <p:embed/>
                </p:oleObj>
              </mc:Choice>
              <mc:Fallback>
                <p:oleObj name="Equation" r:id="rId15" imgW="990360" imgH="34272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4888" y="1349375"/>
                        <a:ext cx="2014537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5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5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5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5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5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5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5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5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5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5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5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45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5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5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45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45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45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1" grpId="0" autoUpdateAnimBg="0"/>
      <p:bldP spid="145412" grpId="0" autoUpdateAnimBg="0"/>
      <p:bldP spid="145413" grpId="0" autoUpdateAnimBg="0"/>
      <p:bldP spid="145414" grpId="0" autoUpdateAnimBg="0"/>
      <p:bldP spid="145415" grpId="0" autoUpdateAnimBg="0"/>
      <p:bldP spid="145416" grpId="0" autoUpdateAnimBg="0"/>
      <p:bldP spid="145417" grpId="0" autoUpdateAnimBg="0"/>
      <p:bldP spid="145418" grpId="0" autoUpdateAnimBg="0"/>
      <p:bldP spid="145420" grpId="0" autoUpdateAnimBg="0"/>
      <p:bldP spid="145422" grpId="0" autoUpdateAnimBg="0"/>
      <p:bldP spid="145423" grpId="0" animBg="1"/>
      <p:bldP spid="145426" grpId="0" autoUpdateAnimBg="0"/>
      <p:bldP spid="145427" grpId="0" animBg="1"/>
      <p:bldP spid="145428" grpId="0" animBg="1" autoUpdateAnimBg="0"/>
      <p:bldP spid="25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533400"/>
            <a:ext cx="700405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3.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已知平行截面面积函数 </a:t>
            </a:r>
            <a:r>
              <a:rPr lang="en-US" altLang="zh-CN" sz="2800" i="1" smtClean="0">
                <a:solidFill>
                  <a:schemeClr val="tx1"/>
                </a:solidFill>
                <a:ea typeface="楷体_GB2312" pitchFamily="49" charset="-122"/>
              </a:rPr>
              <a:t>A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(</a:t>
            </a:r>
            <a:r>
              <a:rPr lang="en-US" altLang="zh-CN" sz="2800" i="1" smtClean="0">
                <a:solidFill>
                  <a:schemeClr val="tx1"/>
                </a:solidFill>
                <a:ea typeface="楷体_GB2312" pitchFamily="49" charset="-122"/>
              </a:rPr>
              <a:t>x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)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的立体体积</a:t>
            </a:r>
          </a:p>
        </p:txBody>
      </p:sp>
      <p:graphicFrame>
        <p:nvGraphicFramePr>
          <p:cNvPr id="146436" name="Object 4"/>
          <p:cNvGraphicFramePr>
            <a:graphicFrameLocks noChangeAspect="1"/>
          </p:cNvGraphicFramePr>
          <p:nvPr/>
        </p:nvGraphicFramePr>
        <p:xfrm>
          <a:off x="2133600" y="1219200"/>
          <a:ext cx="21717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2" name="Equation" r:id="rId3" imgW="2114606" imgH="714263" progId="Equation.3">
                  <p:embed/>
                </p:oleObj>
              </mc:Choice>
              <mc:Fallback>
                <p:oleObj name="Equation" r:id="rId3" imgW="2114606" imgH="71426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219200"/>
                        <a:ext cx="21717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37" name="AutoShape 5"/>
          <p:cNvSpPr>
            <a:spLocks noChangeArrowheads="1"/>
          </p:cNvSpPr>
          <p:nvPr/>
        </p:nvSpPr>
        <p:spPr bwMode="auto">
          <a:xfrm>
            <a:off x="1763713" y="2271713"/>
            <a:ext cx="1079500" cy="198437"/>
          </a:xfrm>
          <a:prstGeom prst="rightArrow">
            <a:avLst>
              <a:gd name="adj1" fmla="val 50000"/>
              <a:gd name="adj2" fmla="val 136000"/>
            </a:avLst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6600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438" name="Text Box 6"/>
          <p:cNvSpPr txBox="1">
            <a:spLocks noChangeArrowheads="1"/>
          </p:cNvSpPr>
          <p:nvPr/>
        </p:nvSpPr>
        <p:spPr bwMode="auto">
          <a:xfrm>
            <a:off x="2895600" y="2057400"/>
            <a:ext cx="2438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旋转体的体积</a:t>
            </a:r>
          </a:p>
        </p:txBody>
      </p:sp>
      <p:graphicFrame>
        <p:nvGraphicFramePr>
          <p:cNvPr id="146439" name="Object 7"/>
          <p:cNvGraphicFramePr>
            <a:graphicFrameLocks noChangeAspect="1"/>
          </p:cNvGraphicFramePr>
          <p:nvPr/>
        </p:nvGraphicFramePr>
        <p:xfrm>
          <a:off x="4624388" y="2803525"/>
          <a:ext cx="146050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3" name="Equation" r:id="rId5" imgW="774360" imgH="228600" progId="Equation.DSMT4">
                  <p:embed/>
                </p:oleObj>
              </mc:Choice>
              <mc:Fallback>
                <p:oleObj name="Equation" r:id="rId5" imgW="77436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4388" y="2803525"/>
                        <a:ext cx="1460500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40" name="Text Box 8"/>
          <p:cNvSpPr txBox="1">
            <a:spLocks noChangeArrowheads="1"/>
          </p:cNvSpPr>
          <p:nvPr/>
        </p:nvSpPr>
        <p:spPr bwMode="auto">
          <a:xfrm>
            <a:off x="3105150" y="2743200"/>
            <a:ext cx="1619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绕</a:t>
            </a:r>
            <a:r>
              <a:rPr kumimoji="1" lang="zh-CN" altLang="en-US" i="1"/>
              <a:t> </a:t>
            </a:r>
            <a:r>
              <a:rPr kumimoji="1" lang="en-US" altLang="zh-CN" i="1"/>
              <a:t>x</a:t>
            </a:r>
            <a:r>
              <a:rPr kumimoji="1" lang="en-US" altLang="zh-CN"/>
              <a:t> </a:t>
            </a:r>
            <a:r>
              <a:rPr kumimoji="1" lang="zh-CN" altLang="en-US"/>
              <a:t>轴</a:t>
            </a:r>
            <a:r>
              <a:rPr kumimoji="1" lang="en-US" altLang="zh-CN"/>
              <a:t>:</a:t>
            </a:r>
          </a:p>
        </p:txBody>
      </p:sp>
      <p:graphicFrame>
        <p:nvGraphicFramePr>
          <p:cNvPr id="146445" name="Object 13"/>
          <p:cNvGraphicFramePr>
            <a:graphicFrameLocks noChangeAspect="1"/>
          </p:cNvGraphicFramePr>
          <p:nvPr/>
        </p:nvGraphicFramePr>
        <p:xfrm>
          <a:off x="4549775" y="4149725"/>
          <a:ext cx="1981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4" name="Equation" r:id="rId7" imgW="1923920" imgH="352276" progId="Equation.3">
                  <p:embed/>
                </p:oleObj>
              </mc:Choice>
              <mc:Fallback>
                <p:oleObj name="Equation" r:id="rId7" imgW="1923920" imgH="352276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9775" y="4149725"/>
                        <a:ext cx="1981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46" name="Text Box 14"/>
          <p:cNvSpPr txBox="1">
            <a:spLocks noChangeArrowheads="1"/>
          </p:cNvSpPr>
          <p:nvPr/>
        </p:nvSpPr>
        <p:spPr bwMode="auto">
          <a:xfrm>
            <a:off x="3105150" y="3338513"/>
            <a:ext cx="15192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绕</a:t>
            </a:r>
            <a:r>
              <a:rPr kumimoji="1" lang="zh-CN" altLang="en-US" i="1"/>
              <a:t> </a:t>
            </a:r>
            <a:r>
              <a:rPr kumimoji="1" lang="en-US" altLang="zh-CN" i="1"/>
              <a:t>y</a:t>
            </a:r>
            <a:r>
              <a:rPr kumimoji="1" lang="en-US" altLang="zh-CN"/>
              <a:t> </a:t>
            </a:r>
            <a:r>
              <a:rPr kumimoji="1" lang="zh-CN" altLang="en-US"/>
              <a:t>轴</a:t>
            </a:r>
            <a:r>
              <a:rPr kumimoji="1" lang="en-US" altLang="zh-CN"/>
              <a:t>:</a:t>
            </a:r>
          </a:p>
        </p:txBody>
      </p:sp>
      <p:sp>
        <p:nvSpPr>
          <p:cNvPr id="146447" name="Text Box 15"/>
          <p:cNvSpPr txBox="1">
            <a:spLocks noChangeArrowheads="1"/>
          </p:cNvSpPr>
          <p:nvPr/>
        </p:nvSpPr>
        <p:spPr bwMode="auto">
          <a:xfrm>
            <a:off x="6759575" y="4151313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2000">
                <a:solidFill>
                  <a:schemeClr val="accent2"/>
                </a:solidFill>
              </a:rPr>
              <a:t>(</a:t>
            </a:r>
            <a:r>
              <a:rPr kumimoji="1" lang="zh-CN" altLang="en-US" sz="2000">
                <a:solidFill>
                  <a:schemeClr val="accent2"/>
                </a:solidFill>
              </a:rPr>
              <a:t>柱壳法</a:t>
            </a:r>
            <a:r>
              <a:rPr kumimoji="1" lang="en-US" altLang="zh-CN" sz="2000">
                <a:solidFill>
                  <a:schemeClr val="accent2"/>
                </a:solidFill>
              </a:rPr>
              <a:t>)</a:t>
            </a:r>
          </a:p>
        </p:txBody>
      </p:sp>
      <p:graphicFrame>
        <p:nvGraphicFramePr>
          <p:cNvPr id="146448" name="Object 16"/>
          <p:cNvGraphicFramePr>
            <a:graphicFrameLocks noChangeAspect="1"/>
          </p:cNvGraphicFramePr>
          <p:nvPr/>
        </p:nvGraphicFramePr>
        <p:xfrm>
          <a:off x="1600200" y="3109913"/>
          <a:ext cx="1271588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5" name="Equation" r:id="rId9" imgW="1228753" imgH="352276" progId="Equation.3">
                  <p:embed/>
                </p:oleObj>
              </mc:Choice>
              <mc:Fallback>
                <p:oleObj name="Equation" r:id="rId9" imgW="1228753" imgH="352276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109913"/>
                        <a:ext cx="1271588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49" name="AutoShape 17"/>
          <p:cNvSpPr>
            <a:spLocks/>
          </p:cNvSpPr>
          <p:nvPr/>
        </p:nvSpPr>
        <p:spPr bwMode="auto">
          <a:xfrm>
            <a:off x="2971800" y="2881313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6300788" y="2644775"/>
          <a:ext cx="254317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6" name="Equation" r:id="rId11" imgW="1079280" imgH="330120" progId="Equation.DSMT4">
                  <p:embed/>
                </p:oleObj>
              </mc:Choice>
              <mc:Fallback>
                <p:oleObj name="Equation" r:id="rId11" imgW="1079280" imgH="33012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2644775"/>
                        <a:ext cx="2543175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6300788" y="3322638"/>
          <a:ext cx="268605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7" name="Equation" r:id="rId13" imgW="1091880" imgH="330120" progId="Equation.DSMT4">
                  <p:embed/>
                </p:oleObj>
              </mc:Choice>
              <mc:Fallback>
                <p:oleObj name="Equation" r:id="rId13" imgW="1091880" imgH="33012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3322638"/>
                        <a:ext cx="2686050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537075" y="3378200"/>
          <a:ext cx="159385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8" name="Equation" r:id="rId15" imgW="774360" imgH="228600" progId="Equation.DSMT4">
                  <p:embed/>
                </p:oleObj>
              </mc:Choice>
              <mc:Fallback>
                <p:oleObj name="Equation" r:id="rId15" imgW="774360" imgH="2286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7075" y="3378200"/>
                        <a:ext cx="1593850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4500563" y="4568825"/>
          <a:ext cx="330517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9" name="Equation" r:id="rId17" imgW="1180800" imgH="330120" progId="Equation.DSMT4">
                  <p:embed/>
                </p:oleObj>
              </mc:Choice>
              <mc:Fallback>
                <p:oleObj name="Equation" r:id="rId17" imgW="1180800" imgH="33012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4568825"/>
                        <a:ext cx="3305175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6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6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6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6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6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6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7" grpId="0" animBg="1"/>
      <p:bldP spid="146438" grpId="0" autoUpdateAnimBg="0"/>
      <p:bldP spid="146440" grpId="0" autoUpdateAnimBg="0"/>
      <p:bldP spid="146446" grpId="0" autoUpdateAnimBg="0"/>
      <p:bldP spid="146447" grpId="0" autoUpdateAnimBg="0"/>
      <p:bldP spid="146449" grpId="0" animBg="1"/>
      <p:bldP spid="18" grpId="0" animBg="1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Text Box 2"/>
          <p:cNvSpPr txBox="1">
            <a:spLocks noChangeArrowheads="1"/>
          </p:cNvSpPr>
          <p:nvPr/>
        </p:nvSpPr>
        <p:spPr bwMode="auto">
          <a:xfrm>
            <a:off x="609600" y="1574800"/>
            <a:ext cx="434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解</a:t>
            </a:r>
            <a:r>
              <a:rPr kumimoji="1" lang="en-US" altLang="zh-CN" b="1">
                <a:solidFill>
                  <a:schemeClr val="tx2"/>
                </a:solidFill>
              </a:rPr>
              <a:t>: </a:t>
            </a:r>
            <a:r>
              <a:rPr kumimoji="1" lang="zh-CN" altLang="en-US"/>
              <a:t>垂直 </a:t>
            </a:r>
            <a:r>
              <a:rPr kumimoji="1" lang="en-US" altLang="zh-CN" i="1"/>
              <a:t>x</a:t>
            </a:r>
            <a:r>
              <a:rPr kumimoji="1" lang="en-US" altLang="zh-CN"/>
              <a:t> </a:t>
            </a:r>
            <a:r>
              <a:rPr kumimoji="1" lang="zh-CN" altLang="en-US"/>
              <a:t>轴的截面是椭圆</a:t>
            </a:r>
          </a:p>
        </p:txBody>
      </p:sp>
      <p:graphicFrame>
        <p:nvGraphicFramePr>
          <p:cNvPr id="186371" name="Object 3"/>
          <p:cNvGraphicFramePr>
            <a:graphicFrameLocks noChangeAspect="1"/>
          </p:cNvGraphicFramePr>
          <p:nvPr/>
        </p:nvGraphicFramePr>
        <p:xfrm>
          <a:off x="1676400" y="2170113"/>
          <a:ext cx="369570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76" name="Equation" r:id="rId4" imgW="3638420" imgH="1200150" progId="Equation.3">
                  <p:embed/>
                </p:oleObj>
              </mc:Choice>
              <mc:Fallback>
                <p:oleObj name="Equation" r:id="rId4" imgW="3638420" imgH="120015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170113"/>
                        <a:ext cx="3695700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442913"/>
            <a:ext cx="3270250" cy="5381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16.</a:t>
            </a:r>
            <a:r>
              <a:rPr lang="en-US" altLang="zh-CN" sz="2800" smtClean="0">
                <a:ea typeface="楷体_GB2312" pitchFamily="49" charset="-122"/>
              </a:rPr>
              <a:t> 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计算由曲面</a:t>
            </a:r>
          </a:p>
        </p:txBody>
      </p:sp>
      <p:graphicFrame>
        <p:nvGraphicFramePr>
          <p:cNvPr id="70661" name="Object 5"/>
          <p:cNvGraphicFramePr>
            <a:graphicFrameLocks noChangeAspect="1"/>
          </p:cNvGraphicFramePr>
          <p:nvPr/>
        </p:nvGraphicFramePr>
        <p:xfrm>
          <a:off x="3505200" y="228600"/>
          <a:ext cx="24257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77" name="Equation" r:id="rId6" imgW="2371864" imgH="904801" progId="Equation.3">
                  <p:embed/>
                </p:oleObj>
              </mc:Choice>
              <mc:Fallback>
                <p:oleObj name="Equation" r:id="rId6" imgW="2371864" imgH="90480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228600"/>
                        <a:ext cx="24257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5930900" y="476250"/>
            <a:ext cx="3048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所围立体</a:t>
            </a:r>
            <a:r>
              <a:rPr kumimoji="1" lang="en-US" altLang="zh-CN"/>
              <a:t>(</a:t>
            </a:r>
            <a:r>
              <a:rPr kumimoji="1" lang="zh-CN" altLang="en-US"/>
              <a:t>椭球体</a:t>
            </a:r>
            <a:r>
              <a:rPr kumimoji="1" lang="en-US" altLang="zh-CN"/>
              <a:t>)</a:t>
            </a:r>
          </a:p>
        </p:txBody>
      </p:sp>
      <p:sp>
        <p:nvSpPr>
          <p:cNvPr id="186376" name="Text Box 8"/>
          <p:cNvSpPr txBox="1">
            <a:spLocks noChangeArrowheads="1"/>
          </p:cNvSpPr>
          <p:nvPr/>
        </p:nvSpPr>
        <p:spPr bwMode="auto">
          <a:xfrm>
            <a:off x="228600" y="3490913"/>
            <a:ext cx="2362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它的面积为</a:t>
            </a:r>
          </a:p>
        </p:txBody>
      </p:sp>
      <p:graphicFrame>
        <p:nvGraphicFramePr>
          <p:cNvPr id="186377" name="Object 9"/>
          <p:cNvGraphicFramePr>
            <a:graphicFrameLocks noChangeAspect="1"/>
          </p:cNvGraphicFramePr>
          <p:nvPr/>
        </p:nvGraphicFramePr>
        <p:xfrm>
          <a:off x="2133600" y="3459163"/>
          <a:ext cx="27813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78" name="Equation" r:id="rId8" imgW="2724131" imgH="666713" progId="Equation.3">
                  <p:embed/>
                </p:oleObj>
              </mc:Choice>
              <mc:Fallback>
                <p:oleObj name="Equation" r:id="rId8" imgW="2724131" imgH="66671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459163"/>
                        <a:ext cx="27813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78" name="Text Box 10"/>
          <p:cNvSpPr txBox="1">
            <a:spLocks noChangeArrowheads="1"/>
          </p:cNvSpPr>
          <p:nvPr/>
        </p:nvSpPr>
        <p:spPr bwMode="auto">
          <a:xfrm>
            <a:off x="228600" y="4103688"/>
            <a:ext cx="3276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因此椭球体体积为</a:t>
            </a:r>
          </a:p>
        </p:txBody>
      </p:sp>
      <p:graphicFrame>
        <p:nvGraphicFramePr>
          <p:cNvPr id="186379" name="Object 11"/>
          <p:cNvGraphicFramePr>
            <a:graphicFrameLocks noChangeAspect="1"/>
          </p:cNvGraphicFramePr>
          <p:nvPr/>
        </p:nvGraphicFramePr>
        <p:xfrm>
          <a:off x="2317750" y="4764088"/>
          <a:ext cx="21209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79" name="Equation" r:id="rId10" imgW="2066767" imgH="666713" progId="Equation.3">
                  <p:embed/>
                </p:oleObj>
              </mc:Choice>
              <mc:Fallback>
                <p:oleObj name="Equation" r:id="rId10" imgW="2066767" imgH="666713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4764088"/>
                        <a:ext cx="21209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80" name="Object 12"/>
          <p:cNvGraphicFramePr>
            <a:graphicFrameLocks noChangeAspect="1"/>
          </p:cNvGraphicFramePr>
          <p:nvPr/>
        </p:nvGraphicFramePr>
        <p:xfrm>
          <a:off x="4508500" y="4927600"/>
          <a:ext cx="1155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0" name="Equation" r:id="rId12" imgW="1095273" imgH="352276" progId="Equation.3">
                  <p:embed/>
                </p:oleObj>
              </mc:Choice>
              <mc:Fallback>
                <p:oleObj name="Equation" r:id="rId12" imgW="1095273" imgH="35227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0" y="4927600"/>
                        <a:ext cx="1155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81" name="Object 13"/>
          <p:cNvGraphicFramePr>
            <a:graphicFrameLocks noChangeAspect="1"/>
          </p:cNvGraphicFramePr>
          <p:nvPr/>
        </p:nvGraphicFramePr>
        <p:xfrm>
          <a:off x="7239000" y="4745038"/>
          <a:ext cx="228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1" name="Equation" r:id="rId14" imgW="171617" imgH="733351" progId="Equation.3">
                  <p:embed/>
                </p:oleObj>
              </mc:Choice>
              <mc:Fallback>
                <p:oleObj name="Equation" r:id="rId14" imgW="171617" imgH="733351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4745038"/>
                        <a:ext cx="2286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82" name="Object 14"/>
          <p:cNvGraphicFramePr>
            <a:graphicFrameLocks noChangeAspect="1"/>
          </p:cNvGraphicFramePr>
          <p:nvPr/>
        </p:nvGraphicFramePr>
        <p:xfrm>
          <a:off x="7518400" y="4724400"/>
          <a:ext cx="13970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2" name="Equation" r:id="rId16" imgW="1343164" imgH="790612" progId="Equation.3">
                  <p:embed/>
                </p:oleObj>
              </mc:Choice>
              <mc:Fallback>
                <p:oleObj name="Equation" r:id="rId16" imgW="1343164" imgH="790612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8400" y="4724400"/>
                        <a:ext cx="13970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83" name="Text Box 15"/>
          <p:cNvSpPr txBox="1">
            <a:spLocks noChangeArrowheads="1"/>
          </p:cNvSpPr>
          <p:nvPr/>
        </p:nvSpPr>
        <p:spPr bwMode="auto">
          <a:xfrm>
            <a:off x="304800" y="5537200"/>
            <a:ext cx="5638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特别当</a:t>
            </a:r>
            <a:r>
              <a:rPr kumimoji="1" lang="zh-CN" altLang="en-US" i="1"/>
              <a:t> </a:t>
            </a:r>
            <a:r>
              <a:rPr kumimoji="1" lang="en-US" altLang="zh-CN" i="1"/>
              <a:t>a</a:t>
            </a:r>
            <a:r>
              <a:rPr kumimoji="1" lang="en-US" altLang="zh-CN"/>
              <a:t> =</a:t>
            </a:r>
            <a:r>
              <a:rPr kumimoji="1" lang="en-US" altLang="zh-CN" i="1"/>
              <a:t> b</a:t>
            </a:r>
            <a:r>
              <a:rPr kumimoji="1" lang="en-US" altLang="zh-CN"/>
              <a:t> =</a:t>
            </a:r>
            <a:r>
              <a:rPr kumimoji="1" lang="en-US" altLang="zh-CN" i="1"/>
              <a:t> c</a:t>
            </a:r>
            <a:r>
              <a:rPr kumimoji="1" lang="en-US" altLang="zh-CN"/>
              <a:t> </a:t>
            </a:r>
            <a:r>
              <a:rPr kumimoji="1" lang="zh-CN" altLang="en-US"/>
              <a:t>时就是球体体积</a:t>
            </a:r>
            <a:r>
              <a:rPr kumimoji="1" lang="en-US" altLang="zh-CN"/>
              <a:t>.</a:t>
            </a:r>
          </a:p>
        </p:txBody>
      </p:sp>
      <p:graphicFrame>
        <p:nvGraphicFramePr>
          <p:cNvPr id="186384" name="Object 16"/>
          <p:cNvGraphicFramePr>
            <a:graphicFrameLocks noChangeAspect="1"/>
          </p:cNvGraphicFramePr>
          <p:nvPr/>
        </p:nvGraphicFramePr>
        <p:xfrm>
          <a:off x="5346700" y="3617913"/>
          <a:ext cx="1816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3" name="Equation" r:id="rId18" imgW="1762004" imgH="352276" progId="Equation.3">
                  <p:embed/>
                </p:oleObj>
              </mc:Choice>
              <mc:Fallback>
                <p:oleObj name="Equation" r:id="rId18" imgW="1762004" imgH="352276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6700" y="3617913"/>
                        <a:ext cx="18161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85" name="Object 17"/>
          <p:cNvGraphicFramePr>
            <a:graphicFrameLocks noChangeAspect="1"/>
          </p:cNvGraphicFramePr>
          <p:nvPr/>
        </p:nvGraphicFramePr>
        <p:xfrm>
          <a:off x="1141413" y="4710113"/>
          <a:ext cx="12192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4" name="Equation" r:id="rId20" imgW="1162180" imgH="714263" progId="Equation.3">
                  <p:embed/>
                </p:oleObj>
              </mc:Choice>
              <mc:Fallback>
                <p:oleObj name="Equation" r:id="rId20" imgW="1162180" imgH="714263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413" y="4710113"/>
                        <a:ext cx="12192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6386" name="Group 18"/>
          <p:cNvGrpSpPr>
            <a:grpSpLocks/>
          </p:cNvGrpSpPr>
          <p:nvPr/>
        </p:nvGrpSpPr>
        <p:grpSpPr bwMode="auto">
          <a:xfrm>
            <a:off x="7773988" y="1676400"/>
            <a:ext cx="273050" cy="1317625"/>
            <a:chOff x="4897" y="1056"/>
            <a:chExt cx="172" cy="830"/>
          </a:xfrm>
        </p:grpSpPr>
        <p:grpSp>
          <p:nvGrpSpPr>
            <p:cNvPr id="70698" name="Group 19"/>
            <p:cNvGrpSpPr>
              <a:grpSpLocks/>
            </p:cNvGrpSpPr>
            <p:nvPr/>
          </p:nvGrpSpPr>
          <p:grpSpPr bwMode="auto">
            <a:xfrm>
              <a:off x="4897" y="1056"/>
              <a:ext cx="172" cy="830"/>
              <a:chOff x="4897" y="1018"/>
              <a:chExt cx="191" cy="922"/>
            </a:xfrm>
          </p:grpSpPr>
          <p:sp>
            <p:nvSpPr>
              <p:cNvPr id="70702" name="Arc 20"/>
              <p:cNvSpPr>
                <a:spLocks/>
              </p:cNvSpPr>
              <p:nvPr/>
            </p:nvSpPr>
            <p:spPr bwMode="auto">
              <a:xfrm flipH="1">
                <a:off x="5007" y="1018"/>
                <a:ext cx="81" cy="919"/>
              </a:xfrm>
              <a:custGeom>
                <a:avLst/>
                <a:gdLst>
                  <a:gd name="T0" fmla="*/ 0 w 21600"/>
                  <a:gd name="T1" fmla="*/ 0 h 43131"/>
                  <a:gd name="T2" fmla="*/ 0 w 21600"/>
                  <a:gd name="T3" fmla="*/ 0 h 43131"/>
                  <a:gd name="T4" fmla="*/ 0 w 21600"/>
                  <a:gd name="T5" fmla="*/ 0 h 4313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43131" fill="none" extrusionOk="0">
                    <a:moveTo>
                      <a:pt x="20772" y="43131"/>
                    </a:moveTo>
                    <a:cubicBezTo>
                      <a:pt x="9173" y="42686"/>
                      <a:pt x="0" y="33154"/>
                      <a:pt x="0" y="21547"/>
                    </a:cubicBezTo>
                    <a:cubicBezTo>
                      <a:pt x="-1" y="10202"/>
                      <a:pt x="8775" y="791"/>
                      <a:pt x="20091" y="-1"/>
                    </a:cubicBezTo>
                  </a:path>
                  <a:path w="21600" h="43131" stroke="0" extrusionOk="0">
                    <a:moveTo>
                      <a:pt x="20772" y="43131"/>
                    </a:moveTo>
                    <a:cubicBezTo>
                      <a:pt x="9173" y="42686"/>
                      <a:pt x="0" y="33154"/>
                      <a:pt x="0" y="21547"/>
                    </a:cubicBezTo>
                    <a:cubicBezTo>
                      <a:pt x="-1" y="10202"/>
                      <a:pt x="8775" y="791"/>
                      <a:pt x="20091" y="-1"/>
                    </a:cubicBezTo>
                    <a:lnTo>
                      <a:pt x="21600" y="21547"/>
                    </a:lnTo>
                    <a:lnTo>
                      <a:pt x="20772" y="43131"/>
                    </a:lnTo>
                    <a:close/>
                  </a:path>
                </a:pathLst>
              </a:custGeom>
              <a:noFill/>
              <a:ln w="19050">
                <a:solidFill>
                  <a:schemeClr val="tx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703" name="Arc 21"/>
              <p:cNvSpPr>
                <a:spLocks/>
              </p:cNvSpPr>
              <p:nvPr/>
            </p:nvSpPr>
            <p:spPr bwMode="auto">
              <a:xfrm flipH="1">
                <a:off x="4897" y="1022"/>
                <a:ext cx="105" cy="918"/>
              </a:xfrm>
              <a:custGeom>
                <a:avLst/>
                <a:gdLst>
                  <a:gd name="T0" fmla="*/ 0 w 21600"/>
                  <a:gd name="T1" fmla="*/ 0 h 43185"/>
                  <a:gd name="T2" fmla="*/ 0 w 21600"/>
                  <a:gd name="T3" fmla="*/ 0 h 43185"/>
                  <a:gd name="T4" fmla="*/ 0 w 21600"/>
                  <a:gd name="T5" fmla="*/ 0 h 4318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43185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212"/>
                      <a:pt x="12418" y="42747"/>
                      <a:pt x="813" y="43184"/>
                    </a:cubicBezTo>
                  </a:path>
                  <a:path w="21600" h="43185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212"/>
                      <a:pt x="12418" y="42747"/>
                      <a:pt x="813" y="43184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0699" name="Group 22"/>
            <p:cNvGrpSpPr>
              <a:grpSpLocks/>
            </p:cNvGrpSpPr>
            <p:nvPr/>
          </p:nvGrpSpPr>
          <p:grpSpPr bwMode="auto">
            <a:xfrm>
              <a:off x="4930" y="1288"/>
              <a:ext cx="134" cy="173"/>
              <a:chOff x="4930" y="1288"/>
              <a:chExt cx="134" cy="173"/>
            </a:xfrm>
          </p:grpSpPr>
          <p:sp>
            <p:nvSpPr>
              <p:cNvPr id="70700" name="Line 23"/>
              <p:cNvSpPr>
                <a:spLocks noChangeShapeType="1"/>
              </p:cNvSpPr>
              <p:nvPr/>
            </p:nvSpPr>
            <p:spPr bwMode="auto">
              <a:xfrm>
                <a:off x="5005" y="1431"/>
                <a:ext cx="0" cy="3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70701" name="Object 24"/>
              <p:cNvGraphicFramePr>
                <a:graphicFrameLocks noChangeAspect="1"/>
              </p:cNvGraphicFramePr>
              <p:nvPr/>
            </p:nvGraphicFramePr>
            <p:xfrm>
              <a:off x="4930" y="1288"/>
              <a:ext cx="134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0785" name="Equation" r:id="rId22" imgW="161916" imgH="171450" progId="Equation.3">
                      <p:embed/>
                    </p:oleObj>
                  </mc:Choice>
                  <mc:Fallback>
                    <p:oleObj name="Equation" r:id="rId22" imgW="161916" imgH="171450" progId="Equation.3">
                      <p:embed/>
                      <p:pic>
                        <p:nvPicPr>
                          <p:cNvPr id="0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30" y="1288"/>
                            <a:ext cx="134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186393" name="Object 25"/>
          <p:cNvGraphicFramePr>
            <a:graphicFrameLocks noChangeAspect="1"/>
          </p:cNvGraphicFramePr>
          <p:nvPr/>
        </p:nvGraphicFramePr>
        <p:xfrm>
          <a:off x="5715000" y="4648200"/>
          <a:ext cx="1487488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6" name="Equation" r:id="rId24" imgW="1438173" imgH="904801" progId="Equation.3">
                  <p:embed/>
                </p:oleObj>
              </mc:Choice>
              <mc:Fallback>
                <p:oleObj name="Equation" r:id="rId24" imgW="1438173" imgH="904801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4648200"/>
                        <a:ext cx="1487488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75" name="Text Box 26"/>
          <p:cNvSpPr txBox="1">
            <a:spLocks noChangeArrowheads="1"/>
          </p:cNvSpPr>
          <p:nvPr/>
        </p:nvSpPr>
        <p:spPr bwMode="auto">
          <a:xfrm>
            <a:off x="212725" y="1055688"/>
            <a:ext cx="1339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</a:pPr>
            <a:r>
              <a:rPr kumimoji="1" lang="zh-CN" altLang="en-US"/>
              <a:t>的体积</a:t>
            </a:r>
            <a:r>
              <a:rPr kumimoji="1" lang="en-US" altLang="zh-CN"/>
              <a:t>.</a:t>
            </a:r>
          </a:p>
        </p:txBody>
      </p:sp>
      <p:grpSp>
        <p:nvGrpSpPr>
          <p:cNvPr id="186395" name="Group 27"/>
          <p:cNvGrpSpPr>
            <a:grpSpLocks/>
          </p:cNvGrpSpPr>
          <p:nvPr/>
        </p:nvGrpSpPr>
        <p:grpSpPr bwMode="auto">
          <a:xfrm>
            <a:off x="5873750" y="1016000"/>
            <a:ext cx="3117850" cy="2135188"/>
            <a:chOff x="3700" y="640"/>
            <a:chExt cx="1964" cy="1345"/>
          </a:xfrm>
        </p:grpSpPr>
        <p:grpSp>
          <p:nvGrpSpPr>
            <p:cNvPr id="70678" name="Group 28"/>
            <p:cNvGrpSpPr>
              <a:grpSpLocks/>
            </p:cNvGrpSpPr>
            <p:nvPr/>
          </p:nvGrpSpPr>
          <p:grpSpPr bwMode="auto">
            <a:xfrm>
              <a:off x="3700" y="640"/>
              <a:ext cx="1964" cy="1345"/>
              <a:chOff x="3700" y="640"/>
              <a:chExt cx="1964" cy="1345"/>
            </a:xfrm>
          </p:grpSpPr>
          <p:graphicFrame>
            <p:nvGraphicFramePr>
              <p:cNvPr id="70680" name="Object 29"/>
              <p:cNvGraphicFramePr>
                <a:graphicFrameLocks noChangeAspect="1"/>
              </p:cNvGraphicFramePr>
              <p:nvPr/>
            </p:nvGraphicFramePr>
            <p:xfrm>
              <a:off x="4416" y="1480"/>
              <a:ext cx="192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0787" name="Equation" r:id="rId26" imgW="247557" imgH="257175" progId="Equation.3">
                      <p:embed/>
                    </p:oleObj>
                  </mc:Choice>
                  <mc:Fallback>
                    <p:oleObj name="Equation" r:id="rId26" imgW="247557" imgH="257175" progId="Equation.3">
                      <p:embed/>
                      <p:pic>
                        <p:nvPicPr>
                          <p:cNvPr id="0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16" y="1480"/>
                            <a:ext cx="192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0681" name="Oval 30"/>
              <p:cNvSpPr>
                <a:spLocks noChangeArrowheads="1"/>
              </p:cNvSpPr>
              <p:nvPr/>
            </p:nvSpPr>
            <p:spPr bwMode="auto">
              <a:xfrm>
                <a:off x="3700" y="961"/>
                <a:ext cx="1620" cy="1024"/>
              </a:xfrm>
              <a:prstGeom prst="ellipse">
                <a:avLst/>
              </a:prstGeom>
              <a:noFill/>
              <a:ln w="254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70682" name="Group 31"/>
              <p:cNvGrpSpPr>
                <a:grpSpLocks/>
              </p:cNvGrpSpPr>
              <p:nvPr/>
            </p:nvGrpSpPr>
            <p:grpSpPr bwMode="auto">
              <a:xfrm>
                <a:off x="3705" y="1332"/>
                <a:ext cx="1610" cy="259"/>
                <a:chOff x="3970" y="1340"/>
                <a:chExt cx="1598" cy="259"/>
              </a:xfrm>
            </p:grpSpPr>
            <p:sp>
              <p:nvSpPr>
                <p:cNvPr id="70696" name="Arc 32"/>
                <p:cNvSpPr>
                  <a:spLocks/>
                </p:cNvSpPr>
                <p:nvPr/>
              </p:nvSpPr>
              <p:spPr bwMode="auto">
                <a:xfrm>
                  <a:off x="3974" y="1449"/>
                  <a:ext cx="1594" cy="150"/>
                </a:xfrm>
                <a:custGeom>
                  <a:avLst/>
                  <a:gdLst>
                    <a:gd name="T0" fmla="*/ 0 w 43096"/>
                    <a:gd name="T1" fmla="*/ 0 h 25162"/>
                    <a:gd name="T2" fmla="*/ 0 w 43096"/>
                    <a:gd name="T3" fmla="*/ 0 h 25162"/>
                    <a:gd name="T4" fmla="*/ 0 w 43096"/>
                    <a:gd name="T5" fmla="*/ 0 h 25162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3096" h="25162" fill="none" extrusionOk="0">
                      <a:moveTo>
                        <a:pt x="42800" y="-1"/>
                      </a:moveTo>
                      <a:cubicBezTo>
                        <a:pt x="42997" y="1177"/>
                        <a:pt x="43096" y="2368"/>
                        <a:pt x="43096" y="3562"/>
                      </a:cubicBezTo>
                      <a:cubicBezTo>
                        <a:pt x="43096" y="15491"/>
                        <a:pt x="33425" y="25162"/>
                        <a:pt x="21496" y="25162"/>
                      </a:cubicBezTo>
                      <a:cubicBezTo>
                        <a:pt x="10386" y="25162"/>
                        <a:pt x="1088" y="16734"/>
                        <a:pt x="-1" y="5679"/>
                      </a:cubicBezTo>
                    </a:path>
                    <a:path w="43096" h="25162" stroke="0" extrusionOk="0">
                      <a:moveTo>
                        <a:pt x="42800" y="-1"/>
                      </a:moveTo>
                      <a:cubicBezTo>
                        <a:pt x="42997" y="1177"/>
                        <a:pt x="43096" y="2368"/>
                        <a:pt x="43096" y="3562"/>
                      </a:cubicBezTo>
                      <a:cubicBezTo>
                        <a:pt x="43096" y="15491"/>
                        <a:pt x="33425" y="25162"/>
                        <a:pt x="21496" y="25162"/>
                      </a:cubicBezTo>
                      <a:cubicBezTo>
                        <a:pt x="10386" y="25162"/>
                        <a:pt x="1088" y="16734"/>
                        <a:pt x="-1" y="5679"/>
                      </a:cubicBezTo>
                      <a:lnTo>
                        <a:pt x="21496" y="3562"/>
                      </a:lnTo>
                      <a:lnTo>
                        <a:pt x="42800" y="-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0697" name="Arc 33"/>
                <p:cNvSpPr>
                  <a:spLocks/>
                </p:cNvSpPr>
                <p:nvPr/>
              </p:nvSpPr>
              <p:spPr bwMode="auto">
                <a:xfrm rot="10800000">
                  <a:off x="3970" y="1340"/>
                  <a:ext cx="1594" cy="149"/>
                </a:xfrm>
                <a:custGeom>
                  <a:avLst/>
                  <a:gdLst>
                    <a:gd name="T0" fmla="*/ 0 w 43096"/>
                    <a:gd name="T1" fmla="*/ 0 h 25162"/>
                    <a:gd name="T2" fmla="*/ 0 w 43096"/>
                    <a:gd name="T3" fmla="*/ 0 h 25162"/>
                    <a:gd name="T4" fmla="*/ 0 w 43096"/>
                    <a:gd name="T5" fmla="*/ 0 h 25162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3096" h="25162" fill="none" extrusionOk="0">
                      <a:moveTo>
                        <a:pt x="42800" y="-1"/>
                      </a:moveTo>
                      <a:cubicBezTo>
                        <a:pt x="42997" y="1177"/>
                        <a:pt x="43096" y="2368"/>
                        <a:pt x="43096" y="3562"/>
                      </a:cubicBezTo>
                      <a:cubicBezTo>
                        <a:pt x="43096" y="15491"/>
                        <a:pt x="33425" y="25162"/>
                        <a:pt x="21496" y="25162"/>
                      </a:cubicBezTo>
                      <a:cubicBezTo>
                        <a:pt x="10386" y="25162"/>
                        <a:pt x="1088" y="16734"/>
                        <a:pt x="-1" y="5679"/>
                      </a:cubicBezTo>
                    </a:path>
                    <a:path w="43096" h="25162" stroke="0" extrusionOk="0">
                      <a:moveTo>
                        <a:pt x="42800" y="-1"/>
                      </a:moveTo>
                      <a:cubicBezTo>
                        <a:pt x="42997" y="1177"/>
                        <a:pt x="43096" y="2368"/>
                        <a:pt x="43096" y="3562"/>
                      </a:cubicBezTo>
                      <a:cubicBezTo>
                        <a:pt x="43096" y="15491"/>
                        <a:pt x="33425" y="25162"/>
                        <a:pt x="21496" y="25162"/>
                      </a:cubicBezTo>
                      <a:cubicBezTo>
                        <a:pt x="10386" y="25162"/>
                        <a:pt x="1088" y="16734"/>
                        <a:pt x="-1" y="5679"/>
                      </a:cubicBezTo>
                      <a:lnTo>
                        <a:pt x="21496" y="3562"/>
                      </a:lnTo>
                      <a:lnTo>
                        <a:pt x="42800" y="-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accent2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70683" name="Arc 34"/>
              <p:cNvSpPr>
                <a:spLocks/>
              </p:cNvSpPr>
              <p:nvPr/>
            </p:nvSpPr>
            <p:spPr bwMode="auto">
              <a:xfrm>
                <a:off x="4438" y="961"/>
                <a:ext cx="105" cy="1019"/>
              </a:xfrm>
              <a:custGeom>
                <a:avLst/>
                <a:gdLst>
                  <a:gd name="T0" fmla="*/ 0 w 21600"/>
                  <a:gd name="T1" fmla="*/ 0 h 43131"/>
                  <a:gd name="T2" fmla="*/ 0 w 21600"/>
                  <a:gd name="T3" fmla="*/ 0 h 43131"/>
                  <a:gd name="T4" fmla="*/ 0 w 21600"/>
                  <a:gd name="T5" fmla="*/ 0 h 4313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43131" fill="none" extrusionOk="0">
                    <a:moveTo>
                      <a:pt x="20772" y="43131"/>
                    </a:moveTo>
                    <a:cubicBezTo>
                      <a:pt x="9173" y="42686"/>
                      <a:pt x="0" y="33154"/>
                      <a:pt x="0" y="21547"/>
                    </a:cubicBezTo>
                    <a:cubicBezTo>
                      <a:pt x="-1" y="10202"/>
                      <a:pt x="8775" y="791"/>
                      <a:pt x="20091" y="-1"/>
                    </a:cubicBezTo>
                  </a:path>
                  <a:path w="21600" h="43131" stroke="0" extrusionOk="0">
                    <a:moveTo>
                      <a:pt x="20772" y="43131"/>
                    </a:moveTo>
                    <a:cubicBezTo>
                      <a:pt x="9173" y="42686"/>
                      <a:pt x="0" y="33154"/>
                      <a:pt x="0" y="21547"/>
                    </a:cubicBezTo>
                    <a:cubicBezTo>
                      <a:pt x="-1" y="10202"/>
                      <a:pt x="8775" y="791"/>
                      <a:pt x="20091" y="-1"/>
                    </a:cubicBezTo>
                    <a:lnTo>
                      <a:pt x="21600" y="21547"/>
                    </a:lnTo>
                    <a:lnTo>
                      <a:pt x="20772" y="43131"/>
                    </a:lnTo>
                    <a:close/>
                  </a:path>
                </a:pathLst>
              </a:custGeom>
              <a:noFill/>
              <a:ln w="254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684" name="Line 35"/>
              <p:cNvSpPr>
                <a:spLocks noChangeShapeType="1"/>
              </p:cNvSpPr>
              <p:nvPr/>
            </p:nvSpPr>
            <p:spPr bwMode="auto">
              <a:xfrm flipH="1" flipV="1">
                <a:off x="4543" y="943"/>
                <a:ext cx="0" cy="5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lgDash"/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685" name="Line 36"/>
              <p:cNvSpPr>
                <a:spLocks noChangeShapeType="1"/>
              </p:cNvSpPr>
              <p:nvPr/>
            </p:nvSpPr>
            <p:spPr bwMode="auto">
              <a:xfrm flipH="1" flipV="1">
                <a:off x="4556" y="1459"/>
                <a:ext cx="79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686" name="Line 37"/>
              <p:cNvSpPr>
                <a:spLocks noChangeShapeType="1"/>
              </p:cNvSpPr>
              <p:nvPr/>
            </p:nvSpPr>
            <p:spPr bwMode="auto">
              <a:xfrm>
                <a:off x="5288" y="1461"/>
                <a:ext cx="37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687" name="Line 38"/>
              <p:cNvSpPr>
                <a:spLocks noChangeShapeType="1"/>
              </p:cNvSpPr>
              <p:nvPr/>
            </p:nvSpPr>
            <p:spPr bwMode="auto">
              <a:xfrm flipH="1">
                <a:off x="4543" y="1031"/>
                <a:ext cx="353" cy="4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688" name="Line 39"/>
              <p:cNvSpPr>
                <a:spLocks noChangeShapeType="1"/>
              </p:cNvSpPr>
              <p:nvPr/>
            </p:nvSpPr>
            <p:spPr bwMode="auto">
              <a:xfrm flipV="1">
                <a:off x="4543" y="640"/>
                <a:ext cx="0" cy="30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689" name="Arc 40"/>
              <p:cNvSpPr>
                <a:spLocks/>
              </p:cNvSpPr>
              <p:nvPr/>
            </p:nvSpPr>
            <p:spPr bwMode="auto">
              <a:xfrm flipH="1">
                <a:off x="4568" y="961"/>
                <a:ext cx="104" cy="1019"/>
              </a:xfrm>
              <a:custGeom>
                <a:avLst/>
                <a:gdLst>
                  <a:gd name="T0" fmla="*/ 0 w 21600"/>
                  <a:gd name="T1" fmla="*/ 0 h 43131"/>
                  <a:gd name="T2" fmla="*/ 0 w 21600"/>
                  <a:gd name="T3" fmla="*/ 0 h 43131"/>
                  <a:gd name="T4" fmla="*/ 0 w 21600"/>
                  <a:gd name="T5" fmla="*/ 0 h 4313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43131" fill="none" extrusionOk="0">
                    <a:moveTo>
                      <a:pt x="20772" y="43131"/>
                    </a:moveTo>
                    <a:cubicBezTo>
                      <a:pt x="9173" y="42686"/>
                      <a:pt x="0" y="33154"/>
                      <a:pt x="0" y="21547"/>
                    </a:cubicBezTo>
                    <a:cubicBezTo>
                      <a:pt x="-1" y="10202"/>
                      <a:pt x="8775" y="791"/>
                      <a:pt x="20091" y="-1"/>
                    </a:cubicBezTo>
                  </a:path>
                  <a:path w="21600" h="43131" stroke="0" extrusionOk="0">
                    <a:moveTo>
                      <a:pt x="20772" y="43131"/>
                    </a:moveTo>
                    <a:cubicBezTo>
                      <a:pt x="9173" y="42686"/>
                      <a:pt x="0" y="33154"/>
                      <a:pt x="0" y="21547"/>
                    </a:cubicBezTo>
                    <a:cubicBezTo>
                      <a:pt x="-1" y="10202"/>
                      <a:pt x="8775" y="791"/>
                      <a:pt x="20091" y="-1"/>
                    </a:cubicBezTo>
                    <a:lnTo>
                      <a:pt x="21600" y="21547"/>
                    </a:lnTo>
                    <a:lnTo>
                      <a:pt x="20772" y="43131"/>
                    </a:lnTo>
                    <a:close/>
                  </a:path>
                </a:pathLst>
              </a:custGeom>
              <a:noFill/>
              <a:ln w="25400">
                <a:solidFill>
                  <a:schemeClr val="accent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70690" name="Object 41"/>
              <p:cNvGraphicFramePr>
                <a:graphicFrameLocks noChangeAspect="1"/>
              </p:cNvGraphicFramePr>
              <p:nvPr/>
            </p:nvGraphicFramePr>
            <p:xfrm>
              <a:off x="5328" y="1484"/>
              <a:ext cx="144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0788" name="Equation" r:id="rId28" imgW="171617" imgH="171450" progId="Equation.3">
                      <p:embed/>
                    </p:oleObj>
                  </mc:Choice>
                  <mc:Fallback>
                    <p:oleObj name="Equation" r:id="rId28" imgW="171617" imgH="171450" progId="Equation.3">
                      <p:embed/>
                      <p:pic>
                        <p:nvPicPr>
                          <p:cNvPr id="0" name="Object 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28" y="1484"/>
                            <a:ext cx="144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691" name="Object 42"/>
              <p:cNvGraphicFramePr>
                <a:graphicFrameLocks noChangeAspect="1"/>
              </p:cNvGraphicFramePr>
              <p:nvPr/>
            </p:nvGraphicFramePr>
            <p:xfrm>
              <a:off x="4368" y="672"/>
              <a:ext cx="136" cy="1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0789" name="Equation" r:id="rId30" imgW="161916" imgH="162074" progId="Equation.3">
                      <p:embed/>
                    </p:oleObj>
                  </mc:Choice>
                  <mc:Fallback>
                    <p:oleObj name="Equation" r:id="rId30" imgW="161916" imgH="162074" progId="Equation.3">
                      <p:embed/>
                      <p:pic>
                        <p:nvPicPr>
                          <p:cNvPr id="0" name="Object 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>
                            <a:grayscl/>
                            <a:biLevel thresh="5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8" y="672"/>
                            <a:ext cx="136" cy="1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692" name="Object 43"/>
              <p:cNvGraphicFramePr>
                <a:graphicFrameLocks noChangeAspect="1"/>
              </p:cNvGraphicFramePr>
              <p:nvPr/>
            </p:nvGraphicFramePr>
            <p:xfrm>
              <a:off x="5520" y="1520"/>
              <a:ext cx="144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0790" name="Equation" r:id="rId32" imgW="171617" imgH="180826" progId="Equation.3">
                      <p:embed/>
                    </p:oleObj>
                  </mc:Choice>
                  <mc:Fallback>
                    <p:oleObj name="Equation" r:id="rId32" imgW="171617" imgH="180826" progId="Equation.3">
                      <p:embed/>
                      <p:pic>
                        <p:nvPicPr>
                          <p:cNvPr id="0" name="Object 4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3">
                            <a:grayscl/>
                            <a:biLevel thresh="5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20" y="1520"/>
                            <a:ext cx="144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693" name="Object 44"/>
              <p:cNvGraphicFramePr>
                <a:graphicFrameLocks noChangeAspect="1"/>
              </p:cNvGraphicFramePr>
              <p:nvPr/>
            </p:nvGraphicFramePr>
            <p:xfrm>
              <a:off x="5080" y="760"/>
              <a:ext cx="152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0791" name="Equation" r:id="rId34" imgW="180984" imgH="257175" progId="Equation.3">
                      <p:embed/>
                    </p:oleObj>
                  </mc:Choice>
                  <mc:Fallback>
                    <p:oleObj name="Equation" r:id="rId34" imgW="180984" imgH="257175" progId="Equation.3">
                      <p:embed/>
                      <p:pic>
                        <p:nvPicPr>
                          <p:cNvPr id="0" name="Object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5">
                            <a:grayscl/>
                            <a:biLevel thresh="5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80" y="760"/>
                            <a:ext cx="152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694" name="Object 45"/>
              <p:cNvGraphicFramePr>
                <a:graphicFrameLocks noChangeAspect="1"/>
              </p:cNvGraphicFramePr>
              <p:nvPr/>
            </p:nvGraphicFramePr>
            <p:xfrm>
              <a:off x="4580" y="820"/>
              <a:ext cx="120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0792" name="Equation" r:id="rId36" imgW="133480" imgH="171450" progId="Equation.3">
                      <p:embed/>
                    </p:oleObj>
                  </mc:Choice>
                  <mc:Fallback>
                    <p:oleObj name="Equation" r:id="rId36" imgW="133480" imgH="171450" progId="Equation.3">
                      <p:embed/>
                      <p:pic>
                        <p:nvPicPr>
                          <p:cNvPr id="0" name="Object 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80" y="820"/>
                            <a:ext cx="120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0695" name="Line 46"/>
              <p:cNvSpPr>
                <a:spLocks noChangeShapeType="1"/>
              </p:cNvSpPr>
              <p:nvPr/>
            </p:nvSpPr>
            <p:spPr bwMode="auto">
              <a:xfrm flipH="1">
                <a:off x="4896" y="816"/>
                <a:ext cx="177" cy="2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70679" name="Object 47"/>
            <p:cNvGraphicFramePr>
              <a:graphicFrameLocks noChangeAspect="1"/>
            </p:cNvGraphicFramePr>
            <p:nvPr/>
          </p:nvGraphicFramePr>
          <p:xfrm>
            <a:off x="4692" y="1240"/>
            <a:ext cx="128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793" name="Equation" r:id="rId38" imgW="142847" imgH="257175" progId="Equation.3">
                    <p:embed/>
                  </p:oleObj>
                </mc:Choice>
                <mc:Fallback>
                  <p:oleObj name="Equation" r:id="rId38" imgW="142847" imgH="257175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2" y="1240"/>
                          <a:ext cx="128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6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6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6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6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6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6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6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6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6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86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6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6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0" grpId="0" autoUpdateAnimBg="0"/>
      <p:bldP spid="186376" grpId="0" autoUpdateAnimBg="0"/>
      <p:bldP spid="186378" grpId="0" autoUpdateAnimBg="0"/>
      <p:bldP spid="186383" grpId="0" autoUpdateAnimBg="0"/>
      <p:bldP spid="48" grpId="0" animBg="1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298" name="Object 2"/>
          <p:cNvGraphicFramePr>
            <a:graphicFrameLocks noChangeAspect="1"/>
          </p:cNvGraphicFramePr>
          <p:nvPr/>
        </p:nvGraphicFramePr>
        <p:xfrm>
          <a:off x="1828800" y="838200"/>
          <a:ext cx="67421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4" name="Equation" r:id="rId3" imgW="6686717" imgH="400162" progId="Equation.3">
                  <p:embed/>
                </p:oleObj>
              </mc:Choice>
              <mc:Fallback>
                <p:oleObj name="Equation" r:id="rId3" imgW="6686717" imgH="40016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838200"/>
                        <a:ext cx="67421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228600"/>
            <a:ext cx="19050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17.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设</a:t>
            </a:r>
            <a:endParaRPr lang="zh-CN" altLang="en-US" sz="2800" smtClean="0">
              <a:ea typeface="楷体_GB2312" pitchFamily="49" charset="-122"/>
            </a:endParaRPr>
          </a:p>
        </p:txBody>
      </p:sp>
      <p:graphicFrame>
        <p:nvGraphicFramePr>
          <p:cNvPr id="71684" name="Object 4"/>
          <p:cNvGraphicFramePr>
            <a:graphicFrameLocks noChangeAspect="1"/>
          </p:cNvGraphicFramePr>
          <p:nvPr/>
        </p:nvGraphicFramePr>
        <p:xfrm>
          <a:off x="1905000" y="282575"/>
          <a:ext cx="1320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5" name="Equation" r:id="rId5" imgW="1266890" imgH="352276" progId="Equation.3">
                  <p:embed/>
                </p:oleObj>
              </mc:Choice>
              <mc:Fallback>
                <p:oleObj name="Equation" r:id="rId5" imgW="1266890" imgH="35227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82575"/>
                        <a:ext cx="1320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3222625" y="228600"/>
            <a:ext cx="5410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在</a:t>
            </a:r>
            <a:r>
              <a:rPr kumimoji="1" lang="zh-CN" altLang="en-US" i="1"/>
              <a:t> </a:t>
            </a:r>
            <a:r>
              <a:rPr kumimoji="1" lang="en-US" altLang="zh-CN" i="1"/>
              <a:t>x</a:t>
            </a:r>
            <a:r>
              <a:rPr kumimoji="1" lang="en-US" altLang="zh-CN"/>
              <a:t>≥0 </a:t>
            </a:r>
            <a:r>
              <a:rPr kumimoji="1" lang="zh-CN" altLang="en-US"/>
              <a:t>时为连续的非负函数</a:t>
            </a:r>
            <a:r>
              <a:rPr kumimoji="1" lang="en-US" altLang="zh-CN"/>
              <a:t>,  </a:t>
            </a:r>
            <a:r>
              <a:rPr kumimoji="1" lang="zh-CN" altLang="en-US"/>
              <a:t>且 </a:t>
            </a:r>
          </a:p>
        </p:txBody>
      </p:sp>
      <p:graphicFrame>
        <p:nvGraphicFramePr>
          <p:cNvPr id="71686" name="Object 6"/>
          <p:cNvGraphicFramePr>
            <a:graphicFrameLocks noChangeAspect="1"/>
          </p:cNvGraphicFramePr>
          <p:nvPr/>
        </p:nvGraphicFramePr>
        <p:xfrm>
          <a:off x="346075" y="892175"/>
          <a:ext cx="1409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6" name="Equation" r:id="rId7" imgW="1352531" imgH="352276" progId="Equation.3">
                  <p:embed/>
                </p:oleObj>
              </mc:Choice>
              <mc:Fallback>
                <p:oleObj name="Equation" r:id="rId7" imgW="1352531" imgH="35227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075" y="892175"/>
                        <a:ext cx="1409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3" name="Text Box 7"/>
          <p:cNvSpPr txBox="1">
            <a:spLocks noChangeArrowheads="1"/>
          </p:cNvSpPr>
          <p:nvPr/>
        </p:nvSpPr>
        <p:spPr bwMode="auto">
          <a:xfrm>
            <a:off x="228600" y="1370013"/>
            <a:ext cx="6705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形绕直线 </a:t>
            </a:r>
            <a:r>
              <a:rPr kumimoji="1" lang="en-US" altLang="zh-CN" i="1"/>
              <a:t>x</a:t>
            </a:r>
            <a:r>
              <a:rPr kumimoji="1" lang="zh-CN" altLang="en-US"/>
              <a:t>＝</a:t>
            </a:r>
            <a:r>
              <a:rPr kumimoji="1" lang="en-US" altLang="zh-CN" i="1"/>
              <a:t>t</a:t>
            </a:r>
            <a:r>
              <a:rPr kumimoji="1" lang="en-US" altLang="zh-CN"/>
              <a:t>  </a:t>
            </a:r>
            <a:r>
              <a:rPr kumimoji="1" lang="zh-CN" altLang="en-US"/>
              <a:t>旋转一周所成旋转体体积</a:t>
            </a:r>
            <a:r>
              <a:rPr kumimoji="1" lang="en-US" altLang="zh-CN"/>
              <a:t>,</a:t>
            </a:r>
          </a:p>
        </p:txBody>
      </p:sp>
      <p:sp>
        <p:nvSpPr>
          <p:cNvPr id="183304" name="Text Box 8"/>
          <p:cNvSpPr txBox="1">
            <a:spLocks noChangeArrowheads="1"/>
          </p:cNvSpPr>
          <p:nvPr/>
        </p:nvSpPr>
        <p:spPr bwMode="auto">
          <a:xfrm>
            <a:off x="6705600" y="1371600"/>
            <a:ext cx="1143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证明</a:t>
            </a:r>
            <a:r>
              <a:rPr kumimoji="1" lang="en-US" altLang="zh-CN"/>
              <a:t>:</a:t>
            </a:r>
          </a:p>
        </p:txBody>
      </p:sp>
      <p:graphicFrame>
        <p:nvGraphicFramePr>
          <p:cNvPr id="183305" name="Object 9"/>
          <p:cNvGraphicFramePr>
            <a:graphicFrameLocks noChangeAspect="1"/>
          </p:cNvGraphicFramePr>
          <p:nvPr/>
        </p:nvGraphicFramePr>
        <p:xfrm>
          <a:off x="1641475" y="2019300"/>
          <a:ext cx="24241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7" name="Equation" r:id="rId9" imgW="2371864" imgH="361987" progId="Equation.3">
                  <p:embed/>
                </p:oleObj>
              </mc:Choice>
              <mc:Fallback>
                <p:oleObj name="Equation" r:id="rId9" imgW="2371864" imgH="361987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1475" y="2019300"/>
                        <a:ext cx="2424113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6" name="Text Box 10"/>
          <p:cNvSpPr txBox="1">
            <a:spLocks noChangeArrowheads="1"/>
          </p:cNvSpPr>
          <p:nvPr/>
        </p:nvSpPr>
        <p:spPr bwMode="auto">
          <a:xfrm>
            <a:off x="539750" y="2514600"/>
            <a:ext cx="914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证</a:t>
            </a:r>
            <a:r>
              <a:rPr kumimoji="1" lang="en-US" altLang="zh-CN" b="1">
                <a:solidFill>
                  <a:schemeClr val="tx2"/>
                </a:solidFill>
              </a:rPr>
              <a:t>:</a:t>
            </a:r>
          </a:p>
        </p:txBody>
      </p:sp>
      <p:sp>
        <p:nvSpPr>
          <p:cNvPr id="183307" name="Line 11"/>
          <p:cNvSpPr>
            <a:spLocks noChangeShapeType="1"/>
          </p:cNvSpPr>
          <p:nvPr/>
        </p:nvSpPr>
        <p:spPr bwMode="auto">
          <a:xfrm>
            <a:off x="7310438" y="2841625"/>
            <a:ext cx="0" cy="10747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83308" name="Group 12"/>
          <p:cNvGrpSpPr>
            <a:grpSpLocks/>
          </p:cNvGrpSpPr>
          <p:nvPr/>
        </p:nvGrpSpPr>
        <p:grpSpPr bwMode="auto">
          <a:xfrm>
            <a:off x="7312025" y="2614613"/>
            <a:ext cx="1185863" cy="1328737"/>
            <a:chOff x="4414" y="1647"/>
            <a:chExt cx="747" cy="837"/>
          </a:xfrm>
        </p:grpSpPr>
        <p:sp>
          <p:nvSpPr>
            <p:cNvPr id="71736" name="Arc 13"/>
            <p:cNvSpPr>
              <a:spLocks/>
            </p:cNvSpPr>
            <p:nvPr/>
          </p:nvSpPr>
          <p:spPr bwMode="auto">
            <a:xfrm>
              <a:off x="4414" y="2324"/>
              <a:ext cx="747" cy="160"/>
            </a:xfrm>
            <a:custGeom>
              <a:avLst/>
              <a:gdLst>
                <a:gd name="T0" fmla="*/ 0 w 43200"/>
                <a:gd name="T1" fmla="*/ 0 h 22152"/>
                <a:gd name="T2" fmla="*/ 0 w 43200"/>
                <a:gd name="T3" fmla="*/ 0 h 22152"/>
                <a:gd name="T4" fmla="*/ 0 w 43200"/>
                <a:gd name="T5" fmla="*/ 0 h 221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22152" fill="none" extrusionOk="0">
                  <a:moveTo>
                    <a:pt x="7" y="22151"/>
                  </a:moveTo>
                  <a:cubicBezTo>
                    <a:pt x="2" y="21968"/>
                    <a:pt x="0" y="21784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5" y="-1"/>
                    <a:pt x="43194" y="9664"/>
                    <a:pt x="43199" y="21590"/>
                  </a:cubicBezTo>
                </a:path>
                <a:path w="43200" h="22152" stroke="0" extrusionOk="0">
                  <a:moveTo>
                    <a:pt x="7" y="22151"/>
                  </a:moveTo>
                  <a:cubicBezTo>
                    <a:pt x="2" y="21968"/>
                    <a:pt x="0" y="21784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5" y="-1"/>
                    <a:pt x="43194" y="9664"/>
                    <a:pt x="43199" y="21590"/>
                  </a:cubicBezTo>
                  <a:lnTo>
                    <a:pt x="21600" y="21600"/>
                  </a:lnTo>
                  <a:lnTo>
                    <a:pt x="7" y="22151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37" name="Arc 14"/>
            <p:cNvSpPr>
              <a:spLocks/>
            </p:cNvSpPr>
            <p:nvPr/>
          </p:nvSpPr>
          <p:spPr bwMode="auto">
            <a:xfrm>
              <a:off x="4414" y="1647"/>
              <a:ext cx="747" cy="160"/>
            </a:xfrm>
            <a:custGeom>
              <a:avLst/>
              <a:gdLst>
                <a:gd name="T0" fmla="*/ 0 w 43200"/>
                <a:gd name="T1" fmla="*/ 0 h 22152"/>
                <a:gd name="T2" fmla="*/ 0 w 43200"/>
                <a:gd name="T3" fmla="*/ 0 h 22152"/>
                <a:gd name="T4" fmla="*/ 0 w 43200"/>
                <a:gd name="T5" fmla="*/ 0 h 221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22152" fill="none" extrusionOk="0">
                  <a:moveTo>
                    <a:pt x="7" y="22151"/>
                  </a:moveTo>
                  <a:cubicBezTo>
                    <a:pt x="2" y="21968"/>
                    <a:pt x="0" y="21784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5" y="-1"/>
                    <a:pt x="43194" y="9664"/>
                    <a:pt x="43199" y="21590"/>
                  </a:cubicBezTo>
                </a:path>
                <a:path w="43200" h="22152" stroke="0" extrusionOk="0">
                  <a:moveTo>
                    <a:pt x="7" y="22151"/>
                  </a:moveTo>
                  <a:cubicBezTo>
                    <a:pt x="2" y="21968"/>
                    <a:pt x="0" y="21784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5" y="-1"/>
                    <a:pt x="43194" y="9664"/>
                    <a:pt x="43199" y="21590"/>
                  </a:cubicBezTo>
                  <a:lnTo>
                    <a:pt x="21600" y="21600"/>
                  </a:lnTo>
                  <a:lnTo>
                    <a:pt x="7" y="22151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3311" name="Group 15"/>
          <p:cNvGrpSpPr>
            <a:grpSpLocks/>
          </p:cNvGrpSpPr>
          <p:nvPr/>
        </p:nvGrpSpPr>
        <p:grpSpPr bwMode="auto">
          <a:xfrm>
            <a:off x="7310438" y="2833688"/>
            <a:ext cx="1187450" cy="1328737"/>
            <a:chOff x="4413" y="1785"/>
            <a:chExt cx="748" cy="837"/>
          </a:xfrm>
        </p:grpSpPr>
        <p:sp>
          <p:nvSpPr>
            <p:cNvPr id="71733" name="Arc 16"/>
            <p:cNvSpPr>
              <a:spLocks/>
            </p:cNvSpPr>
            <p:nvPr/>
          </p:nvSpPr>
          <p:spPr bwMode="auto">
            <a:xfrm rot="10800000">
              <a:off x="4413" y="2462"/>
              <a:ext cx="747" cy="160"/>
            </a:xfrm>
            <a:custGeom>
              <a:avLst/>
              <a:gdLst>
                <a:gd name="T0" fmla="*/ 0 w 43200"/>
                <a:gd name="T1" fmla="*/ 0 h 22152"/>
                <a:gd name="T2" fmla="*/ 0 w 43200"/>
                <a:gd name="T3" fmla="*/ 0 h 22152"/>
                <a:gd name="T4" fmla="*/ 0 w 43200"/>
                <a:gd name="T5" fmla="*/ 0 h 221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22152" fill="none" extrusionOk="0">
                  <a:moveTo>
                    <a:pt x="7" y="22151"/>
                  </a:moveTo>
                  <a:cubicBezTo>
                    <a:pt x="2" y="21968"/>
                    <a:pt x="0" y="21784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5" y="-1"/>
                    <a:pt x="43194" y="9664"/>
                    <a:pt x="43199" y="21590"/>
                  </a:cubicBezTo>
                </a:path>
                <a:path w="43200" h="22152" stroke="0" extrusionOk="0">
                  <a:moveTo>
                    <a:pt x="7" y="22151"/>
                  </a:moveTo>
                  <a:cubicBezTo>
                    <a:pt x="2" y="21968"/>
                    <a:pt x="0" y="21784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5" y="-1"/>
                    <a:pt x="43194" y="9664"/>
                    <a:pt x="43199" y="21590"/>
                  </a:cubicBezTo>
                  <a:lnTo>
                    <a:pt x="21600" y="21600"/>
                  </a:lnTo>
                  <a:lnTo>
                    <a:pt x="7" y="22151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34" name="Arc 17"/>
            <p:cNvSpPr>
              <a:spLocks/>
            </p:cNvSpPr>
            <p:nvPr/>
          </p:nvSpPr>
          <p:spPr bwMode="auto">
            <a:xfrm rot="10800000">
              <a:off x="4413" y="1785"/>
              <a:ext cx="747" cy="160"/>
            </a:xfrm>
            <a:custGeom>
              <a:avLst/>
              <a:gdLst>
                <a:gd name="T0" fmla="*/ 0 w 43200"/>
                <a:gd name="T1" fmla="*/ 0 h 22152"/>
                <a:gd name="T2" fmla="*/ 0 w 43200"/>
                <a:gd name="T3" fmla="*/ 0 h 22152"/>
                <a:gd name="T4" fmla="*/ 0 w 43200"/>
                <a:gd name="T5" fmla="*/ 0 h 221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22152" fill="none" extrusionOk="0">
                  <a:moveTo>
                    <a:pt x="7" y="22151"/>
                  </a:moveTo>
                  <a:cubicBezTo>
                    <a:pt x="2" y="21968"/>
                    <a:pt x="0" y="21784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5" y="-1"/>
                    <a:pt x="43194" y="9664"/>
                    <a:pt x="43199" y="21590"/>
                  </a:cubicBezTo>
                </a:path>
                <a:path w="43200" h="22152" stroke="0" extrusionOk="0">
                  <a:moveTo>
                    <a:pt x="7" y="22151"/>
                  </a:moveTo>
                  <a:cubicBezTo>
                    <a:pt x="2" y="21968"/>
                    <a:pt x="0" y="21784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5" y="-1"/>
                    <a:pt x="43194" y="9664"/>
                    <a:pt x="43199" y="21590"/>
                  </a:cubicBezTo>
                  <a:lnTo>
                    <a:pt x="21600" y="21600"/>
                  </a:lnTo>
                  <a:lnTo>
                    <a:pt x="7" y="22151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35" name="Line 18"/>
            <p:cNvSpPr>
              <a:spLocks noChangeShapeType="1"/>
            </p:cNvSpPr>
            <p:nvPr/>
          </p:nvSpPr>
          <p:spPr bwMode="auto">
            <a:xfrm>
              <a:off x="5161" y="1816"/>
              <a:ext cx="0" cy="6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83315" name="Object 19"/>
          <p:cNvGraphicFramePr>
            <a:graphicFrameLocks noChangeAspect="1"/>
          </p:cNvGraphicFramePr>
          <p:nvPr/>
        </p:nvGraphicFramePr>
        <p:xfrm>
          <a:off x="7165975" y="3962400"/>
          <a:ext cx="225425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8" name="Equation" r:id="rId11" imgW="171617" imgH="180826" progId="Equation.3">
                  <p:embed/>
                </p:oleObj>
              </mc:Choice>
              <mc:Fallback>
                <p:oleObj name="Equation" r:id="rId11" imgW="171617" imgH="180826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5975" y="3962400"/>
                        <a:ext cx="225425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16" name="Line 20"/>
          <p:cNvSpPr>
            <a:spLocks noChangeShapeType="1"/>
          </p:cNvSpPr>
          <p:nvPr/>
        </p:nvSpPr>
        <p:spPr bwMode="auto">
          <a:xfrm flipH="1" flipV="1">
            <a:off x="7888288" y="1905000"/>
            <a:ext cx="0" cy="20161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83317" name="Group 21"/>
          <p:cNvGrpSpPr>
            <a:grpSpLocks/>
          </p:cNvGrpSpPr>
          <p:nvPr/>
        </p:nvGrpSpPr>
        <p:grpSpPr bwMode="auto">
          <a:xfrm>
            <a:off x="7434263" y="2554288"/>
            <a:ext cx="968375" cy="1392237"/>
            <a:chOff x="4491" y="1609"/>
            <a:chExt cx="610" cy="877"/>
          </a:xfrm>
        </p:grpSpPr>
        <p:sp>
          <p:nvSpPr>
            <p:cNvPr id="71731" name="Arc 22"/>
            <p:cNvSpPr>
              <a:spLocks/>
            </p:cNvSpPr>
            <p:nvPr/>
          </p:nvSpPr>
          <p:spPr bwMode="auto">
            <a:xfrm>
              <a:off x="4491" y="2389"/>
              <a:ext cx="610" cy="97"/>
            </a:xfrm>
            <a:custGeom>
              <a:avLst/>
              <a:gdLst>
                <a:gd name="T0" fmla="*/ 0 w 43200"/>
                <a:gd name="T1" fmla="*/ 0 h 22152"/>
                <a:gd name="T2" fmla="*/ 0 w 43200"/>
                <a:gd name="T3" fmla="*/ 0 h 22152"/>
                <a:gd name="T4" fmla="*/ 0 w 43200"/>
                <a:gd name="T5" fmla="*/ 0 h 221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22152" fill="none" extrusionOk="0">
                  <a:moveTo>
                    <a:pt x="7" y="22151"/>
                  </a:moveTo>
                  <a:cubicBezTo>
                    <a:pt x="2" y="21968"/>
                    <a:pt x="0" y="21784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5" y="-1"/>
                    <a:pt x="43194" y="9664"/>
                    <a:pt x="43199" y="21590"/>
                  </a:cubicBezTo>
                </a:path>
                <a:path w="43200" h="22152" stroke="0" extrusionOk="0">
                  <a:moveTo>
                    <a:pt x="7" y="22151"/>
                  </a:moveTo>
                  <a:cubicBezTo>
                    <a:pt x="2" y="21968"/>
                    <a:pt x="0" y="21784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5" y="-1"/>
                    <a:pt x="43194" y="9664"/>
                    <a:pt x="43199" y="21590"/>
                  </a:cubicBezTo>
                  <a:lnTo>
                    <a:pt x="21600" y="21600"/>
                  </a:lnTo>
                  <a:lnTo>
                    <a:pt x="7" y="22151"/>
                  </a:lnTo>
                  <a:close/>
                </a:path>
              </a:pathLst>
            </a:custGeom>
            <a:noFill/>
            <a:ln w="19050">
              <a:solidFill>
                <a:srgbClr val="FF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32" name="Arc 23"/>
            <p:cNvSpPr>
              <a:spLocks/>
            </p:cNvSpPr>
            <p:nvPr/>
          </p:nvSpPr>
          <p:spPr bwMode="auto">
            <a:xfrm>
              <a:off x="4491" y="1609"/>
              <a:ext cx="610" cy="97"/>
            </a:xfrm>
            <a:custGeom>
              <a:avLst/>
              <a:gdLst>
                <a:gd name="T0" fmla="*/ 0 w 43200"/>
                <a:gd name="T1" fmla="*/ 0 h 22152"/>
                <a:gd name="T2" fmla="*/ 0 w 43200"/>
                <a:gd name="T3" fmla="*/ 0 h 22152"/>
                <a:gd name="T4" fmla="*/ 0 w 43200"/>
                <a:gd name="T5" fmla="*/ 0 h 221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22152" fill="none" extrusionOk="0">
                  <a:moveTo>
                    <a:pt x="7" y="22151"/>
                  </a:moveTo>
                  <a:cubicBezTo>
                    <a:pt x="2" y="21968"/>
                    <a:pt x="0" y="21784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5" y="-1"/>
                    <a:pt x="43194" y="9664"/>
                    <a:pt x="43199" y="21590"/>
                  </a:cubicBezTo>
                </a:path>
                <a:path w="43200" h="22152" stroke="0" extrusionOk="0">
                  <a:moveTo>
                    <a:pt x="7" y="22151"/>
                  </a:moveTo>
                  <a:cubicBezTo>
                    <a:pt x="2" y="21968"/>
                    <a:pt x="0" y="21784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5" y="-1"/>
                    <a:pt x="43194" y="9664"/>
                    <a:pt x="43199" y="21590"/>
                  </a:cubicBezTo>
                  <a:lnTo>
                    <a:pt x="21600" y="21600"/>
                  </a:lnTo>
                  <a:lnTo>
                    <a:pt x="7" y="22151"/>
                  </a:lnTo>
                  <a:close/>
                </a:path>
              </a:pathLst>
            </a:custGeom>
            <a:noFill/>
            <a:ln w="19050">
              <a:solidFill>
                <a:srgbClr val="FF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3320" name="Group 24"/>
          <p:cNvGrpSpPr>
            <a:grpSpLocks/>
          </p:cNvGrpSpPr>
          <p:nvPr/>
        </p:nvGrpSpPr>
        <p:grpSpPr bwMode="auto">
          <a:xfrm>
            <a:off x="7431088" y="2670175"/>
            <a:ext cx="971550" cy="1409700"/>
            <a:chOff x="4489" y="1682"/>
            <a:chExt cx="612" cy="888"/>
          </a:xfrm>
        </p:grpSpPr>
        <p:sp>
          <p:nvSpPr>
            <p:cNvPr id="71727" name="Arc 25"/>
            <p:cNvSpPr>
              <a:spLocks/>
            </p:cNvSpPr>
            <p:nvPr/>
          </p:nvSpPr>
          <p:spPr bwMode="auto">
            <a:xfrm rot="10800000">
              <a:off x="4490" y="2473"/>
              <a:ext cx="610" cy="97"/>
            </a:xfrm>
            <a:custGeom>
              <a:avLst/>
              <a:gdLst>
                <a:gd name="T0" fmla="*/ 0 w 43200"/>
                <a:gd name="T1" fmla="*/ 0 h 22152"/>
                <a:gd name="T2" fmla="*/ 0 w 43200"/>
                <a:gd name="T3" fmla="*/ 0 h 22152"/>
                <a:gd name="T4" fmla="*/ 0 w 43200"/>
                <a:gd name="T5" fmla="*/ 0 h 221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22152" fill="none" extrusionOk="0">
                  <a:moveTo>
                    <a:pt x="7" y="22151"/>
                  </a:moveTo>
                  <a:cubicBezTo>
                    <a:pt x="2" y="21968"/>
                    <a:pt x="0" y="21784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5" y="-1"/>
                    <a:pt x="43194" y="9664"/>
                    <a:pt x="43199" y="21590"/>
                  </a:cubicBezTo>
                </a:path>
                <a:path w="43200" h="22152" stroke="0" extrusionOk="0">
                  <a:moveTo>
                    <a:pt x="7" y="22151"/>
                  </a:moveTo>
                  <a:cubicBezTo>
                    <a:pt x="2" y="21968"/>
                    <a:pt x="0" y="21784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5" y="-1"/>
                    <a:pt x="43194" y="9664"/>
                    <a:pt x="43199" y="21590"/>
                  </a:cubicBezTo>
                  <a:lnTo>
                    <a:pt x="21600" y="21600"/>
                  </a:lnTo>
                  <a:lnTo>
                    <a:pt x="7" y="22151"/>
                  </a:lnTo>
                  <a:close/>
                </a:path>
              </a:pathLst>
            </a:cu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28" name="Arc 26"/>
            <p:cNvSpPr>
              <a:spLocks/>
            </p:cNvSpPr>
            <p:nvPr/>
          </p:nvSpPr>
          <p:spPr bwMode="auto">
            <a:xfrm rot="10800000">
              <a:off x="4490" y="1693"/>
              <a:ext cx="610" cy="97"/>
            </a:xfrm>
            <a:custGeom>
              <a:avLst/>
              <a:gdLst>
                <a:gd name="T0" fmla="*/ 0 w 43200"/>
                <a:gd name="T1" fmla="*/ 0 h 22152"/>
                <a:gd name="T2" fmla="*/ 0 w 43200"/>
                <a:gd name="T3" fmla="*/ 0 h 22152"/>
                <a:gd name="T4" fmla="*/ 0 w 43200"/>
                <a:gd name="T5" fmla="*/ 0 h 221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22152" fill="none" extrusionOk="0">
                  <a:moveTo>
                    <a:pt x="7" y="22151"/>
                  </a:moveTo>
                  <a:cubicBezTo>
                    <a:pt x="2" y="21968"/>
                    <a:pt x="0" y="21784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5" y="-1"/>
                    <a:pt x="43194" y="9664"/>
                    <a:pt x="43199" y="21590"/>
                  </a:cubicBezTo>
                </a:path>
                <a:path w="43200" h="22152" stroke="0" extrusionOk="0">
                  <a:moveTo>
                    <a:pt x="7" y="22151"/>
                  </a:moveTo>
                  <a:cubicBezTo>
                    <a:pt x="2" y="21968"/>
                    <a:pt x="0" y="21784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5" y="-1"/>
                    <a:pt x="43194" y="9664"/>
                    <a:pt x="43199" y="21590"/>
                  </a:cubicBezTo>
                  <a:lnTo>
                    <a:pt x="21600" y="21600"/>
                  </a:lnTo>
                  <a:lnTo>
                    <a:pt x="7" y="22151"/>
                  </a:lnTo>
                  <a:close/>
                </a:path>
              </a:pathLst>
            </a:cu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29" name="Line 27"/>
            <p:cNvSpPr>
              <a:spLocks noChangeShapeType="1"/>
            </p:cNvSpPr>
            <p:nvPr/>
          </p:nvSpPr>
          <p:spPr bwMode="auto">
            <a:xfrm flipH="1">
              <a:off x="4489" y="1682"/>
              <a:ext cx="0" cy="80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30" name="Line 28"/>
            <p:cNvSpPr>
              <a:spLocks noChangeShapeType="1"/>
            </p:cNvSpPr>
            <p:nvPr/>
          </p:nvSpPr>
          <p:spPr bwMode="auto">
            <a:xfrm flipH="1">
              <a:off x="5101" y="1682"/>
              <a:ext cx="0" cy="80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83325" name="Object 29"/>
          <p:cNvGraphicFramePr>
            <a:graphicFrameLocks noChangeAspect="1"/>
          </p:cNvGraphicFramePr>
          <p:nvPr/>
        </p:nvGraphicFramePr>
        <p:xfrm>
          <a:off x="7850188" y="3962400"/>
          <a:ext cx="150812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9" name="Equation" r:id="rId13" imgW="95343" imgH="219001" progId="Equation.3">
                  <p:embed/>
                </p:oleObj>
              </mc:Choice>
              <mc:Fallback>
                <p:oleObj name="Equation" r:id="rId13" imgW="95343" imgH="219001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0188" y="3962400"/>
                        <a:ext cx="150812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26" name="Line 30"/>
          <p:cNvSpPr>
            <a:spLocks noChangeShapeType="1"/>
          </p:cNvSpPr>
          <p:nvPr/>
        </p:nvSpPr>
        <p:spPr bwMode="auto">
          <a:xfrm>
            <a:off x="7431088" y="3962400"/>
            <a:ext cx="265112" cy="38100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83327" name="Object 31"/>
          <p:cNvGraphicFramePr>
            <a:graphicFrameLocks noChangeAspect="1"/>
          </p:cNvGraphicFramePr>
          <p:nvPr/>
        </p:nvGraphicFramePr>
        <p:xfrm>
          <a:off x="7613650" y="4305300"/>
          <a:ext cx="990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0" name="Equation" r:id="rId15" imgW="933357" imgH="276262" progId="Equation.3">
                  <p:embed/>
                </p:oleObj>
              </mc:Choice>
              <mc:Fallback>
                <p:oleObj name="Equation" r:id="rId15" imgW="933357" imgH="276262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3650" y="4305300"/>
                        <a:ext cx="9906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28" name="Text Box 32"/>
          <p:cNvSpPr txBox="1">
            <a:spLocks noChangeArrowheads="1"/>
          </p:cNvSpPr>
          <p:nvPr/>
        </p:nvSpPr>
        <p:spPr bwMode="auto">
          <a:xfrm>
            <a:off x="1295400" y="2497138"/>
            <a:ext cx="2057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利用柱壳法</a:t>
            </a:r>
          </a:p>
        </p:txBody>
      </p:sp>
      <p:graphicFrame>
        <p:nvGraphicFramePr>
          <p:cNvPr id="183329" name="Object 33"/>
          <p:cNvGraphicFramePr>
            <a:graphicFrameLocks noChangeAspect="1"/>
          </p:cNvGraphicFramePr>
          <p:nvPr/>
        </p:nvGraphicFramePr>
        <p:xfrm>
          <a:off x="1606550" y="3124200"/>
          <a:ext cx="34655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1" name="Equation" r:id="rId17" imgW="3409931" imgH="352276" progId="Equation.3">
                  <p:embed/>
                </p:oleObj>
              </mc:Choice>
              <mc:Fallback>
                <p:oleObj name="Equation" r:id="rId17" imgW="3409931" imgH="352276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6550" y="3124200"/>
                        <a:ext cx="34655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30" name="Text Box 34"/>
          <p:cNvSpPr txBox="1">
            <a:spLocks noChangeArrowheads="1"/>
          </p:cNvSpPr>
          <p:nvPr/>
        </p:nvSpPr>
        <p:spPr bwMode="auto">
          <a:xfrm>
            <a:off x="179388" y="3687763"/>
            <a:ext cx="838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则</a:t>
            </a:r>
          </a:p>
        </p:txBody>
      </p:sp>
      <p:graphicFrame>
        <p:nvGraphicFramePr>
          <p:cNvPr id="183331" name="Object 35"/>
          <p:cNvGraphicFramePr>
            <a:graphicFrameLocks noChangeAspect="1"/>
          </p:cNvGraphicFramePr>
          <p:nvPr/>
        </p:nvGraphicFramePr>
        <p:xfrm>
          <a:off x="1433513" y="3619500"/>
          <a:ext cx="402431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2" name="Equation" r:id="rId19" imgW="3971953" imgH="771525" progId="Equation.3">
                  <p:embed/>
                </p:oleObj>
              </mc:Choice>
              <mc:Fallback>
                <p:oleObj name="Equation" r:id="rId19" imgW="3971953" imgH="771525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3513" y="3619500"/>
                        <a:ext cx="402431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32" name="Object 36"/>
          <p:cNvGraphicFramePr>
            <a:graphicFrameLocks noChangeAspect="1"/>
          </p:cNvGraphicFramePr>
          <p:nvPr/>
        </p:nvGraphicFramePr>
        <p:xfrm>
          <a:off x="2162175" y="4318000"/>
          <a:ext cx="244951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3" name="Equation" r:id="rId21" imgW="2390933" imgH="771525" progId="Equation.3">
                  <p:embed/>
                </p:oleObj>
              </mc:Choice>
              <mc:Fallback>
                <p:oleObj name="Equation" r:id="rId21" imgW="2390933" imgH="771525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175" y="4318000"/>
                        <a:ext cx="2449513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33" name="Object 37"/>
          <p:cNvGraphicFramePr>
            <a:graphicFrameLocks noChangeAspect="1"/>
          </p:cNvGraphicFramePr>
          <p:nvPr/>
        </p:nvGraphicFramePr>
        <p:xfrm>
          <a:off x="4611688" y="4318000"/>
          <a:ext cx="262731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4" name="Equation" r:id="rId23" imgW="2571917" imgH="771525" progId="Equation.3">
                  <p:embed/>
                </p:oleObj>
              </mc:Choice>
              <mc:Fallback>
                <p:oleObj name="Equation" r:id="rId23" imgW="2571917" imgH="771525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1688" y="4318000"/>
                        <a:ext cx="262731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34" name="Object 38"/>
          <p:cNvGraphicFramePr>
            <a:graphicFrameLocks noChangeAspect="1"/>
          </p:cNvGraphicFramePr>
          <p:nvPr/>
        </p:nvGraphicFramePr>
        <p:xfrm>
          <a:off x="1385888" y="5105400"/>
          <a:ext cx="313531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5" name="Equation" r:id="rId25" imgW="3076733" imgH="771525" progId="Equation.3">
                  <p:embed/>
                </p:oleObj>
              </mc:Choice>
              <mc:Fallback>
                <p:oleObj name="Equation" r:id="rId25" imgW="3076733" imgH="771525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888" y="5105400"/>
                        <a:ext cx="313531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35" name="Object 39"/>
          <p:cNvGraphicFramePr>
            <a:graphicFrameLocks noChangeAspect="1"/>
          </p:cNvGraphicFramePr>
          <p:nvPr/>
        </p:nvGraphicFramePr>
        <p:xfrm>
          <a:off x="4572000" y="5283200"/>
          <a:ext cx="1536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6" name="Equation" r:id="rId27" imgW="1476310" imgH="352276" progId="Equation.3">
                  <p:embed/>
                </p:oleObj>
              </mc:Choice>
              <mc:Fallback>
                <p:oleObj name="Equation" r:id="rId27" imgW="1476310" imgH="352276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283200"/>
                        <a:ext cx="1536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36" name="Object 40"/>
          <p:cNvGraphicFramePr>
            <a:graphicFrameLocks noChangeAspect="1"/>
          </p:cNvGraphicFramePr>
          <p:nvPr/>
        </p:nvGraphicFramePr>
        <p:xfrm>
          <a:off x="6172200" y="5283200"/>
          <a:ext cx="1536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7" name="Equation" r:id="rId29" imgW="1476310" imgH="352276" progId="Equation.3">
                  <p:embed/>
                </p:oleObj>
              </mc:Choice>
              <mc:Fallback>
                <p:oleObj name="Equation" r:id="rId29" imgW="1476310" imgH="352276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5283200"/>
                        <a:ext cx="1536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37" name="Object 41"/>
          <p:cNvGraphicFramePr>
            <a:graphicFrameLocks noChangeAspect="1"/>
          </p:cNvGraphicFramePr>
          <p:nvPr/>
        </p:nvGraphicFramePr>
        <p:xfrm>
          <a:off x="1365250" y="5905500"/>
          <a:ext cx="2298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8" name="Equation" r:id="rId31" imgW="2238384" imgH="361987" progId="Equation.3">
                  <p:embed/>
                </p:oleObj>
              </mc:Choice>
              <mc:Fallback>
                <p:oleObj name="Equation" r:id="rId31" imgW="2238384" imgH="361987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250" y="5905500"/>
                        <a:ext cx="22987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38" name="Text Box 42"/>
          <p:cNvSpPr txBox="1">
            <a:spLocks noChangeArrowheads="1"/>
          </p:cNvSpPr>
          <p:nvPr/>
        </p:nvSpPr>
        <p:spPr bwMode="auto">
          <a:xfrm>
            <a:off x="179388" y="5805488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</a:pPr>
            <a:r>
              <a:rPr kumimoji="1" lang="zh-CN" altLang="en-US"/>
              <a:t>故</a:t>
            </a:r>
          </a:p>
        </p:txBody>
      </p:sp>
      <p:sp>
        <p:nvSpPr>
          <p:cNvPr id="183339" name="Line 43"/>
          <p:cNvSpPr>
            <a:spLocks noChangeShapeType="1"/>
          </p:cNvSpPr>
          <p:nvPr/>
        </p:nvSpPr>
        <p:spPr bwMode="auto">
          <a:xfrm>
            <a:off x="4959350" y="5283200"/>
            <a:ext cx="914400" cy="381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3340" name="Line 44"/>
          <p:cNvSpPr>
            <a:spLocks noChangeShapeType="1"/>
          </p:cNvSpPr>
          <p:nvPr/>
        </p:nvSpPr>
        <p:spPr bwMode="auto">
          <a:xfrm>
            <a:off x="6483350" y="5283200"/>
            <a:ext cx="914400" cy="381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83341" name="Object 45"/>
          <p:cNvGraphicFramePr>
            <a:graphicFrameLocks noChangeAspect="1"/>
          </p:cNvGraphicFramePr>
          <p:nvPr/>
        </p:nvGraphicFramePr>
        <p:xfrm>
          <a:off x="6900863" y="2209800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9" name="Equation" r:id="rId33" imgW="676433" imgH="352276" progId="Equation.3">
                  <p:embed/>
                </p:oleObj>
              </mc:Choice>
              <mc:Fallback>
                <p:oleObj name="Equation" r:id="rId33" imgW="676433" imgH="352276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0863" y="2209800"/>
                        <a:ext cx="736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42" name="Freeform 46"/>
          <p:cNvSpPr>
            <a:spLocks/>
          </p:cNvSpPr>
          <p:nvPr/>
        </p:nvSpPr>
        <p:spPr bwMode="auto">
          <a:xfrm>
            <a:off x="6394450" y="2338388"/>
            <a:ext cx="1463675" cy="1585912"/>
          </a:xfrm>
          <a:custGeom>
            <a:avLst/>
            <a:gdLst>
              <a:gd name="T0" fmla="*/ 0 w 1152"/>
              <a:gd name="T1" fmla="*/ 2147483647 h 1248"/>
              <a:gd name="T2" fmla="*/ 2147483647 w 1152"/>
              <a:gd name="T3" fmla="*/ 2147483647 h 1248"/>
              <a:gd name="T4" fmla="*/ 2147483647 w 1152"/>
              <a:gd name="T5" fmla="*/ 0 h 12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52" h="1248">
                <a:moveTo>
                  <a:pt x="0" y="1248"/>
                </a:moveTo>
                <a:cubicBezTo>
                  <a:pt x="144" y="1016"/>
                  <a:pt x="288" y="784"/>
                  <a:pt x="480" y="576"/>
                </a:cubicBezTo>
                <a:cubicBezTo>
                  <a:pt x="672" y="368"/>
                  <a:pt x="912" y="184"/>
                  <a:pt x="1152" y="0"/>
                </a:cubicBezTo>
              </a:path>
            </a:pathLst>
          </a:custGeom>
          <a:noFill/>
          <a:ln w="2222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83343" name="Group 47"/>
          <p:cNvGrpSpPr>
            <a:grpSpLocks/>
          </p:cNvGrpSpPr>
          <p:nvPr/>
        </p:nvGrpSpPr>
        <p:grpSpPr bwMode="auto">
          <a:xfrm>
            <a:off x="6096000" y="2008188"/>
            <a:ext cx="2819400" cy="2271712"/>
            <a:chOff x="3648" y="1265"/>
            <a:chExt cx="1776" cy="1431"/>
          </a:xfrm>
        </p:grpSpPr>
        <p:graphicFrame>
          <p:nvGraphicFramePr>
            <p:cNvPr id="71722" name="Object 48"/>
            <p:cNvGraphicFramePr>
              <a:graphicFrameLocks noChangeAspect="1"/>
            </p:cNvGraphicFramePr>
            <p:nvPr/>
          </p:nvGraphicFramePr>
          <p:xfrm>
            <a:off x="5280" y="2536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30" name="Equation" r:id="rId35" imgW="171617" imgH="180826" progId="Equation.3">
                    <p:embed/>
                  </p:oleObj>
                </mc:Choice>
                <mc:Fallback>
                  <p:oleObj name="Equation" r:id="rId35" imgW="171617" imgH="180826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0" y="2536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723" name="Line 49"/>
            <p:cNvSpPr>
              <a:spLocks noChangeShapeType="1"/>
            </p:cNvSpPr>
            <p:nvPr/>
          </p:nvSpPr>
          <p:spPr bwMode="auto">
            <a:xfrm>
              <a:off x="3836" y="2472"/>
              <a:ext cx="158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24" name="Line 50"/>
            <p:cNvSpPr>
              <a:spLocks noChangeShapeType="1"/>
            </p:cNvSpPr>
            <p:nvPr/>
          </p:nvSpPr>
          <p:spPr bwMode="auto">
            <a:xfrm flipH="1" flipV="1">
              <a:off x="3830" y="1265"/>
              <a:ext cx="0" cy="12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71725" name="Object 51"/>
            <p:cNvGraphicFramePr>
              <a:graphicFrameLocks noChangeAspect="1"/>
            </p:cNvGraphicFramePr>
            <p:nvPr/>
          </p:nvGraphicFramePr>
          <p:xfrm>
            <a:off x="3688" y="2496"/>
            <a:ext cx="19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31" name="Equation" r:id="rId37" imgW="247557" imgH="257175" progId="Equation.3">
                    <p:embed/>
                  </p:oleObj>
                </mc:Choice>
                <mc:Fallback>
                  <p:oleObj name="Equation" r:id="rId37" imgW="247557" imgH="257175" progId="Equation.3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8" y="2496"/>
                          <a:ext cx="19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26" name="Object 52"/>
            <p:cNvGraphicFramePr>
              <a:graphicFrameLocks noChangeAspect="1"/>
            </p:cNvGraphicFramePr>
            <p:nvPr/>
          </p:nvGraphicFramePr>
          <p:xfrm>
            <a:off x="3648" y="1272"/>
            <a:ext cx="1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32" name="Equation" r:id="rId39" imgW="180984" imgH="257175" progId="Equation.3">
                    <p:embed/>
                  </p:oleObj>
                </mc:Choice>
                <mc:Fallback>
                  <p:oleObj name="Equation" r:id="rId39" imgW="180984" imgH="257175" progId="Equation.3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1272"/>
                          <a:ext cx="15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3349" name="Line 53"/>
          <p:cNvSpPr>
            <a:spLocks noChangeShapeType="1"/>
          </p:cNvSpPr>
          <p:nvPr/>
        </p:nvSpPr>
        <p:spPr bwMode="auto">
          <a:xfrm>
            <a:off x="2438400" y="5105400"/>
            <a:ext cx="20574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3350" name="Line 54"/>
          <p:cNvSpPr>
            <a:spLocks noChangeShapeType="1"/>
          </p:cNvSpPr>
          <p:nvPr/>
        </p:nvSpPr>
        <p:spPr bwMode="auto">
          <a:xfrm>
            <a:off x="2438400" y="5106988"/>
            <a:ext cx="20574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3351" name="Line 55"/>
          <p:cNvSpPr>
            <a:spLocks noChangeShapeType="1"/>
          </p:cNvSpPr>
          <p:nvPr/>
        </p:nvSpPr>
        <p:spPr bwMode="auto">
          <a:xfrm>
            <a:off x="4648200" y="5105400"/>
            <a:ext cx="2514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3352" name="Line 56"/>
          <p:cNvSpPr>
            <a:spLocks noChangeShapeType="1"/>
          </p:cNvSpPr>
          <p:nvPr/>
        </p:nvSpPr>
        <p:spPr bwMode="auto">
          <a:xfrm>
            <a:off x="4648200" y="5105400"/>
            <a:ext cx="25146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3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3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8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3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3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3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8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83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3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83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8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8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8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8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8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8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8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8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8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8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8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83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83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8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8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8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8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83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8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03" grpId="0" build="p" autoUpdateAnimBg="0" advAuto="0"/>
      <p:bldP spid="183304" grpId="0" build="p" autoUpdateAnimBg="0"/>
      <p:bldP spid="183306" grpId="0" autoUpdateAnimBg="0"/>
      <p:bldP spid="183307" grpId="0" animBg="1"/>
      <p:bldP spid="183316" grpId="0" animBg="1"/>
      <p:bldP spid="183326" grpId="0" animBg="1"/>
      <p:bldP spid="183328" grpId="0" autoUpdateAnimBg="0"/>
      <p:bldP spid="183330" grpId="0" autoUpdateAnimBg="0"/>
      <p:bldP spid="183338" grpId="0" build="p" autoUpdateAnimBg="0"/>
      <p:bldP spid="183339" grpId="0" animBg="1"/>
      <p:bldP spid="183340" grpId="0" animBg="1"/>
      <p:bldP spid="183342" grpId="0" animBg="1"/>
      <p:bldP spid="183349" grpId="0" animBg="1"/>
      <p:bldP spid="183350" grpId="0" animBg="1"/>
      <p:bldP spid="183351" grpId="0" animBg="1"/>
      <p:bldP spid="183352" grpId="0" animBg="1"/>
      <p:bldP spid="58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904" name="Object 32"/>
          <p:cNvGraphicFramePr>
            <a:graphicFrameLocks noChangeAspect="1"/>
          </p:cNvGraphicFramePr>
          <p:nvPr/>
        </p:nvGraphicFramePr>
        <p:xfrm>
          <a:off x="5562600" y="3421063"/>
          <a:ext cx="3181350" cy="188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4" name="位图图像" r:id="rId4" imgW="3180952" imgH="1886213" progId="Paint.Picture">
                  <p:embed/>
                </p:oleObj>
              </mc:Choice>
              <mc:Fallback>
                <p:oleObj name="位图图像" r:id="rId4" imgW="3180952" imgH="1886213" progId="Paint.Picture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421063"/>
                        <a:ext cx="3181350" cy="188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908" name="Object 36"/>
          <p:cNvGraphicFramePr>
            <a:graphicFrameLocks noChangeAspect="1"/>
          </p:cNvGraphicFramePr>
          <p:nvPr/>
        </p:nvGraphicFramePr>
        <p:xfrm>
          <a:off x="5962650" y="3559175"/>
          <a:ext cx="2112963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5" name="位图图像" r:id="rId6" imgW="1380952" imgH="1076475" progId="Paint.Picture">
                  <p:embed/>
                </p:oleObj>
              </mc:Choice>
              <mc:Fallback>
                <p:oleObj name="位图图像" r:id="rId6" imgW="1380952" imgH="1076475" progId="Paint.Picture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2650" y="3559175"/>
                        <a:ext cx="2112963" cy="164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8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5867400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CN" sz="3200" b="1" smtClean="0">
                <a:ea typeface="楷体_GB2312" pitchFamily="49" charset="-122"/>
              </a:rPr>
              <a:t>*</a:t>
            </a:r>
            <a:r>
              <a:rPr lang="zh-CN" altLang="en-US" sz="3200" b="1" smtClean="0">
                <a:ea typeface="楷体_GB2312" pitchFamily="49" charset="-122"/>
              </a:rPr>
              <a:t>四、旋转体的侧面积</a:t>
            </a:r>
            <a:endParaRPr lang="zh-CN" altLang="en-US" sz="2800" b="1" smtClean="0">
              <a:solidFill>
                <a:schemeClr val="accent2"/>
              </a:solidFill>
              <a:ea typeface="楷体_GB2312" pitchFamily="49" charset="-122"/>
            </a:endParaRPr>
          </a:p>
        </p:txBody>
      </p:sp>
      <p:sp>
        <p:nvSpPr>
          <p:cNvPr id="207884" name="Text Box 12"/>
          <p:cNvSpPr txBox="1">
            <a:spLocks noChangeArrowheads="1"/>
          </p:cNvSpPr>
          <p:nvPr/>
        </p:nvSpPr>
        <p:spPr bwMode="auto">
          <a:xfrm>
            <a:off x="539750" y="1077913"/>
            <a:ext cx="3048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设平面光滑曲线</a:t>
            </a:r>
          </a:p>
        </p:txBody>
      </p:sp>
      <p:graphicFrame>
        <p:nvGraphicFramePr>
          <p:cNvPr id="207885" name="Object 13"/>
          <p:cNvGraphicFramePr>
            <a:graphicFrameLocks noChangeAspect="1"/>
          </p:cNvGraphicFramePr>
          <p:nvPr/>
        </p:nvGraphicFramePr>
        <p:xfrm>
          <a:off x="3163888" y="1066800"/>
          <a:ext cx="2932112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6" name="Equation" r:id="rId8" imgW="2876680" imgH="466799" progId="Equation.3">
                  <p:embed/>
                </p:oleObj>
              </mc:Choice>
              <mc:Fallback>
                <p:oleObj name="Equation" r:id="rId8" imgW="2876680" imgH="466799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3888" y="1066800"/>
                        <a:ext cx="2932112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86" name="Text Box 14"/>
          <p:cNvSpPr txBox="1">
            <a:spLocks noChangeArrowheads="1"/>
          </p:cNvSpPr>
          <p:nvPr/>
        </p:nvSpPr>
        <p:spPr bwMode="auto">
          <a:xfrm>
            <a:off x="7924800" y="1143000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求</a:t>
            </a:r>
          </a:p>
        </p:txBody>
      </p:sp>
      <p:graphicFrame>
        <p:nvGraphicFramePr>
          <p:cNvPr id="207887" name="Object 15"/>
          <p:cNvGraphicFramePr>
            <a:graphicFrameLocks noChangeAspect="1"/>
          </p:cNvGraphicFramePr>
          <p:nvPr/>
        </p:nvGraphicFramePr>
        <p:xfrm>
          <a:off x="3048000" y="2378075"/>
          <a:ext cx="52927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7" name="Equation" r:id="rId10" imgW="5248210" imgH="390451" progId="Equation.DSMT4">
                  <p:embed/>
                </p:oleObj>
              </mc:Choice>
              <mc:Fallback>
                <p:oleObj name="Equation" r:id="rId10" imgW="5248210" imgH="390451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378075"/>
                        <a:ext cx="529272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88" name="Object 16"/>
          <p:cNvGraphicFramePr>
            <a:graphicFrameLocks noChangeAspect="1"/>
          </p:cNvGraphicFramePr>
          <p:nvPr/>
        </p:nvGraphicFramePr>
        <p:xfrm>
          <a:off x="946150" y="2971800"/>
          <a:ext cx="1930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8" name="Equation" r:id="rId12" imgW="1876416" imgH="352276" progId="Equation.3">
                  <p:embed/>
                </p:oleObj>
              </mc:Choice>
              <mc:Fallback>
                <p:oleObj name="Equation" r:id="rId12" imgW="1876416" imgH="352276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6150" y="2971800"/>
                        <a:ext cx="1930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89" name="Text Box 17"/>
          <p:cNvSpPr txBox="1">
            <a:spLocks noChangeArrowheads="1"/>
          </p:cNvSpPr>
          <p:nvPr/>
        </p:nvSpPr>
        <p:spPr bwMode="auto">
          <a:xfrm>
            <a:off x="228600" y="4191000"/>
            <a:ext cx="434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积分后得旋转体的侧面积</a:t>
            </a:r>
          </a:p>
        </p:txBody>
      </p:sp>
      <p:graphicFrame>
        <p:nvGraphicFramePr>
          <p:cNvPr id="207890" name="Object 18"/>
          <p:cNvGraphicFramePr>
            <a:graphicFrameLocks noChangeAspect="1"/>
          </p:cNvGraphicFramePr>
          <p:nvPr/>
        </p:nvGraphicFramePr>
        <p:xfrm>
          <a:off x="825500" y="4927600"/>
          <a:ext cx="431641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9" name="Equation" r:id="rId14" imgW="4257647" imgH="771525" progId="Equation.3">
                  <p:embed/>
                </p:oleObj>
              </mc:Choice>
              <mc:Fallback>
                <p:oleObj name="Equation" r:id="rId14" imgW="4257647" imgH="771525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4927600"/>
                        <a:ext cx="4316413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91" name="Object 19"/>
          <p:cNvGraphicFramePr>
            <a:graphicFrameLocks noChangeAspect="1"/>
          </p:cNvGraphicFramePr>
          <p:nvPr/>
        </p:nvGraphicFramePr>
        <p:xfrm>
          <a:off x="6108700" y="1219200"/>
          <a:ext cx="1816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0" name="Equation" r:id="rId16" imgW="1762004" imgH="361987" progId="Equation.3">
                  <p:embed/>
                </p:oleObj>
              </mc:Choice>
              <mc:Fallback>
                <p:oleObj name="Equation" r:id="rId16" imgW="1762004" imgH="361987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8700" y="1219200"/>
                        <a:ext cx="18161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92" name="Text Box 20"/>
          <p:cNvSpPr txBox="1">
            <a:spLocks noChangeArrowheads="1"/>
          </p:cNvSpPr>
          <p:nvPr/>
        </p:nvSpPr>
        <p:spPr bwMode="auto">
          <a:xfrm>
            <a:off x="152400" y="1752600"/>
            <a:ext cx="7467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它绕 </a:t>
            </a:r>
            <a:r>
              <a:rPr kumimoji="1" lang="en-US" altLang="zh-CN" i="1"/>
              <a:t>x </a:t>
            </a:r>
            <a:r>
              <a:rPr kumimoji="1" lang="zh-CN" altLang="en-US"/>
              <a:t>轴旋转一周所得到的旋转曲面的侧面积</a:t>
            </a:r>
            <a:r>
              <a:rPr kumimoji="1" lang="en-US" altLang="zh-CN"/>
              <a:t>.</a:t>
            </a:r>
          </a:p>
        </p:txBody>
      </p:sp>
      <p:sp>
        <p:nvSpPr>
          <p:cNvPr id="207893" name="Text Box 21"/>
          <p:cNvSpPr txBox="1">
            <a:spLocks noChangeArrowheads="1"/>
          </p:cNvSpPr>
          <p:nvPr/>
        </p:nvSpPr>
        <p:spPr bwMode="auto">
          <a:xfrm>
            <a:off x="533400" y="2309813"/>
            <a:ext cx="2590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>
                <a:solidFill>
                  <a:srgbClr val="0033CC"/>
                </a:solidFill>
              </a:rPr>
              <a:t>取侧面积元素</a:t>
            </a:r>
            <a:r>
              <a:rPr kumimoji="1" lang="en-US" altLang="zh-CN">
                <a:solidFill>
                  <a:srgbClr val="0033CC"/>
                </a:solidFill>
              </a:rPr>
              <a:t>:</a:t>
            </a:r>
          </a:p>
        </p:txBody>
      </p:sp>
      <p:graphicFrame>
        <p:nvGraphicFramePr>
          <p:cNvPr id="207894" name="Object 22"/>
          <p:cNvGraphicFramePr>
            <a:graphicFrameLocks noChangeAspect="1"/>
          </p:cNvGraphicFramePr>
          <p:nvPr/>
        </p:nvGraphicFramePr>
        <p:xfrm>
          <a:off x="1473200" y="3581400"/>
          <a:ext cx="1447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1" name="Equation" r:id="rId18" imgW="1390669" imgH="352276" progId="Equation.3">
                  <p:embed/>
                </p:oleObj>
              </mc:Choice>
              <mc:Fallback>
                <p:oleObj name="Equation" r:id="rId18" imgW="1390669" imgH="352276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3200" y="3581400"/>
                        <a:ext cx="1447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95" name="Object 23"/>
          <p:cNvGraphicFramePr>
            <a:graphicFrameLocks noChangeAspect="1"/>
          </p:cNvGraphicFramePr>
          <p:nvPr/>
        </p:nvGraphicFramePr>
        <p:xfrm>
          <a:off x="2884488" y="3498850"/>
          <a:ext cx="220821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2" name="Equation" r:id="rId20" imgW="2152743" imgH="514350" progId="Equation.3">
                  <p:embed/>
                </p:oleObj>
              </mc:Choice>
              <mc:Fallback>
                <p:oleObj name="Equation" r:id="rId20" imgW="2152743" imgH="51435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4488" y="3498850"/>
                        <a:ext cx="2208212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909" name="Object 37"/>
          <p:cNvGraphicFramePr>
            <a:graphicFrameLocks noChangeAspect="1"/>
          </p:cNvGraphicFramePr>
          <p:nvPr/>
        </p:nvGraphicFramePr>
        <p:xfrm>
          <a:off x="6018213" y="3573463"/>
          <a:ext cx="1982787" cy="161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3" name="位图图像" r:id="rId22" imgW="1295238" imgH="1057423" progId="Paint.Picture">
                  <p:embed/>
                </p:oleObj>
              </mc:Choice>
              <mc:Fallback>
                <p:oleObj name="位图图像" r:id="rId22" imgW="1295238" imgH="1057423" progId="Paint.Picture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8213" y="3573463"/>
                        <a:ext cx="1982787" cy="161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7901" name="Group 29"/>
          <p:cNvGrpSpPr>
            <a:grpSpLocks/>
          </p:cNvGrpSpPr>
          <p:nvPr/>
        </p:nvGrpSpPr>
        <p:grpSpPr bwMode="auto">
          <a:xfrm>
            <a:off x="6713538" y="3657600"/>
            <a:ext cx="220662" cy="1008063"/>
            <a:chOff x="4337" y="1269"/>
            <a:chExt cx="139" cy="635"/>
          </a:xfrm>
        </p:grpSpPr>
        <p:sp>
          <p:nvSpPr>
            <p:cNvPr id="72734" name="Line 30"/>
            <p:cNvSpPr>
              <a:spLocks noChangeShapeType="1"/>
            </p:cNvSpPr>
            <p:nvPr/>
          </p:nvSpPr>
          <p:spPr bwMode="auto">
            <a:xfrm>
              <a:off x="4416" y="1269"/>
              <a:ext cx="0" cy="45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2735" name="Object 31"/>
            <p:cNvGraphicFramePr>
              <a:graphicFrameLocks noChangeAspect="1"/>
            </p:cNvGraphicFramePr>
            <p:nvPr/>
          </p:nvGraphicFramePr>
          <p:xfrm>
            <a:off x="4337" y="1754"/>
            <a:ext cx="139" cy="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814" name="Equation" r:id="rId24" imgW="171617" imgH="180826" progId="Equation.3">
                    <p:embed/>
                  </p:oleObj>
                </mc:Choice>
                <mc:Fallback>
                  <p:oleObj name="Equation" r:id="rId24" imgW="171617" imgH="180826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7" y="1754"/>
                          <a:ext cx="139" cy="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7907" name="Group 35"/>
          <p:cNvGrpSpPr>
            <a:grpSpLocks/>
          </p:cNvGrpSpPr>
          <p:nvPr/>
        </p:nvGrpSpPr>
        <p:grpSpPr bwMode="auto">
          <a:xfrm>
            <a:off x="5397500" y="3068638"/>
            <a:ext cx="3224213" cy="1646237"/>
            <a:chOff x="3393" y="1960"/>
            <a:chExt cx="2031" cy="1037"/>
          </a:xfrm>
        </p:grpSpPr>
        <p:sp>
          <p:nvSpPr>
            <p:cNvPr id="72725" name="Line 5"/>
            <p:cNvSpPr>
              <a:spLocks noChangeShapeType="1"/>
            </p:cNvSpPr>
            <p:nvPr/>
          </p:nvSpPr>
          <p:spPr bwMode="auto">
            <a:xfrm>
              <a:off x="3885" y="2538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6" name="Line 6"/>
            <p:cNvSpPr>
              <a:spLocks noChangeShapeType="1"/>
            </p:cNvSpPr>
            <p:nvPr/>
          </p:nvSpPr>
          <p:spPr bwMode="auto">
            <a:xfrm>
              <a:off x="4887" y="2416"/>
              <a:ext cx="0" cy="3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2727" name="Object 7"/>
            <p:cNvGraphicFramePr>
              <a:graphicFrameLocks noChangeAspect="1"/>
            </p:cNvGraphicFramePr>
            <p:nvPr/>
          </p:nvGraphicFramePr>
          <p:xfrm>
            <a:off x="5280" y="2824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815" name="Equation" r:id="rId26" imgW="171617" imgH="180826" progId="Equation.3">
                    <p:embed/>
                  </p:oleObj>
                </mc:Choice>
                <mc:Fallback>
                  <p:oleObj name="Equation" r:id="rId26" imgW="171617" imgH="180826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0" y="2824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28" name="Object 8"/>
            <p:cNvGraphicFramePr>
              <a:graphicFrameLocks noChangeAspect="1"/>
            </p:cNvGraphicFramePr>
            <p:nvPr/>
          </p:nvGraphicFramePr>
          <p:xfrm>
            <a:off x="3400" y="2195"/>
            <a:ext cx="1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816" name="Equation" r:id="rId28" imgW="180984" imgH="257175" progId="Equation.3">
                    <p:embed/>
                  </p:oleObj>
                </mc:Choice>
                <mc:Fallback>
                  <p:oleObj name="Equation" r:id="rId28" imgW="180984" imgH="257175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0" y="2195"/>
                          <a:ext cx="15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29" name="Object 9"/>
            <p:cNvGraphicFramePr>
              <a:graphicFrameLocks noChangeAspect="1"/>
            </p:cNvGraphicFramePr>
            <p:nvPr/>
          </p:nvGraphicFramePr>
          <p:xfrm>
            <a:off x="3393" y="2772"/>
            <a:ext cx="19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817" name="Equation" r:id="rId30" imgW="247557" imgH="257175" progId="Equation.3">
                    <p:embed/>
                  </p:oleObj>
                </mc:Choice>
                <mc:Fallback>
                  <p:oleObj name="Equation" r:id="rId30" imgW="247557" imgH="257175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3" y="2772"/>
                          <a:ext cx="19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30" name="Object 24"/>
            <p:cNvGraphicFramePr>
              <a:graphicFrameLocks noChangeAspect="1"/>
            </p:cNvGraphicFramePr>
            <p:nvPr/>
          </p:nvGraphicFramePr>
          <p:xfrm>
            <a:off x="4080" y="1960"/>
            <a:ext cx="83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818" name="Equation" r:id="rId32" imgW="1266890" imgH="352276" progId="Equation.3">
                    <p:embed/>
                  </p:oleObj>
                </mc:Choice>
                <mc:Fallback>
                  <p:oleObj name="Equation" r:id="rId32" imgW="1266890" imgH="352276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1960"/>
                          <a:ext cx="832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2731" name="Group 26"/>
            <p:cNvGrpSpPr>
              <a:grpSpLocks/>
            </p:cNvGrpSpPr>
            <p:nvPr/>
          </p:nvGrpSpPr>
          <p:grpSpPr bwMode="auto">
            <a:xfrm>
              <a:off x="3792" y="2789"/>
              <a:ext cx="1192" cy="208"/>
              <a:chOff x="3792" y="2789"/>
              <a:chExt cx="1192" cy="208"/>
            </a:xfrm>
          </p:grpSpPr>
          <p:graphicFrame>
            <p:nvGraphicFramePr>
              <p:cNvPr id="72732" name="Object 27"/>
              <p:cNvGraphicFramePr>
                <a:graphicFrameLocks noChangeAspect="1"/>
              </p:cNvGraphicFramePr>
              <p:nvPr/>
            </p:nvGraphicFramePr>
            <p:xfrm>
              <a:off x="3792" y="2789"/>
              <a:ext cx="144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819" name="Equation" r:id="rId34" imgW="171617" imgH="180826" progId="Equation.3">
                      <p:embed/>
                    </p:oleObj>
                  </mc:Choice>
                  <mc:Fallback>
                    <p:oleObj name="Equation" r:id="rId34" imgW="171617" imgH="180826" progId="Equation.3">
                      <p:embed/>
                      <p:pic>
                        <p:nvPicPr>
                          <p:cNvPr id="0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92" y="2789"/>
                            <a:ext cx="144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733" name="Object 28"/>
              <p:cNvGraphicFramePr>
                <a:graphicFrameLocks noChangeAspect="1"/>
              </p:cNvGraphicFramePr>
              <p:nvPr/>
            </p:nvGraphicFramePr>
            <p:xfrm>
              <a:off x="4848" y="2789"/>
              <a:ext cx="136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820" name="Equation" r:id="rId36" imgW="161916" imgH="276262" progId="Equation.3">
                      <p:embed/>
                    </p:oleObj>
                  </mc:Choice>
                  <mc:Fallback>
                    <p:oleObj name="Equation" r:id="rId36" imgW="161916" imgH="276262" progId="Equation.3">
                      <p:embed/>
                      <p:pic>
                        <p:nvPicPr>
                          <p:cNvPr id="0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48" y="2789"/>
                            <a:ext cx="136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2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7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7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7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7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07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07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07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7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07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0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7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0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84" grpId="0" autoUpdateAnimBg="0"/>
      <p:bldP spid="207886" grpId="0" autoUpdateAnimBg="0"/>
      <p:bldP spid="207889" grpId="0" autoUpdateAnimBg="0"/>
      <p:bldP spid="207892" grpId="0" autoUpdateAnimBg="0"/>
      <p:bldP spid="207893" grpId="0" autoUpdateAnimBg="0"/>
      <p:bldP spid="32" grpId="0" animBg="1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945" name="Object 17"/>
          <p:cNvGraphicFramePr>
            <a:graphicFrameLocks noChangeAspect="1"/>
          </p:cNvGraphicFramePr>
          <p:nvPr/>
        </p:nvGraphicFramePr>
        <p:xfrm>
          <a:off x="6934200" y="2609850"/>
          <a:ext cx="1649413" cy="340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59" name="位图图像" r:id="rId3" imgW="2534004" imgH="3067478" progId="Paint.Picture">
                  <p:embed/>
                </p:oleObj>
              </mc:Choice>
              <mc:Fallback>
                <p:oleObj name="位图图像" r:id="rId3" imgW="2534004" imgH="3067478" progId="Paint.Picture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2609850"/>
                        <a:ext cx="1649413" cy="340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46" name="Object 18"/>
          <p:cNvGraphicFramePr>
            <a:graphicFrameLocks noChangeAspect="1"/>
          </p:cNvGraphicFramePr>
          <p:nvPr/>
        </p:nvGraphicFramePr>
        <p:xfrm>
          <a:off x="6810375" y="2487613"/>
          <a:ext cx="1649413" cy="340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60" name="位图图像" r:id="rId5" imgW="2534004" imgH="3067478" progId="Paint.Picture">
                  <p:embed/>
                </p:oleObj>
              </mc:Choice>
              <mc:Fallback>
                <p:oleObj name="位图图像" r:id="rId5" imgW="2534004" imgH="3067478" progId="Paint.Picture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75" y="2487613"/>
                        <a:ext cx="1649413" cy="340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47" name="Object 19"/>
          <p:cNvGraphicFramePr>
            <a:graphicFrameLocks noChangeAspect="1"/>
          </p:cNvGraphicFramePr>
          <p:nvPr/>
        </p:nvGraphicFramePr>
        <p:xfrm>
          <a:off x="2159000" y="1016000"/>
          <a:ext cx="1866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61" name="Equation" r:id="rId7" imgW="1809843" imgH="352276" progId="Equation.3">
                  <p:embed/>
                </p:oleObj>
              </mc:Choice>
              <mc:Fallback>
                <p:oleObj name="Equation" r:id="rId7" imgW="1809843" imgH="352276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0" y="1016000"/>
                        <a:ext cx="18669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48" name="Text Box 20"/>
          <p:cNvSpPr txBox="1">
            <a:spLocks noChangeArrowheads="1"/>
          </p:cNvSpPr>
          <p:nvPr/>
        </p:nvSpPr>
        <p:spPr bwMode="auto">
          <a:xfrm>
            <a:off x="1403350" y="381000"/>
            <a:ext cx="2133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侧面积元素</a:t>
            </a:r>
          </a:p>
        </p:txBody>
      </p:sp>
      <p:graphicFrame>
        <p:nvGraphicFramePr>
          <p:cNvPr id="124949" name="Object 21"/>
          <p:cNvGraphicFramePr>
            <a:graphicFrameLocks noChangeAspect="1"/>
          </p:cNvGraphicFramePr>
          <p:nvPr/>
        </p:nvGraphicFramePr>
        <p:xfrm>
          <a:off x="4076700" y="10795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62" name="Equation" r:id="rId9" imgW="180984" imgH="180826" progId="Equation.3">
                  <p:embed/>
                </p:oleObj>
              </mc:Choice>
              <mc:Fallback>
                <p:oleObj name="Equation" r:id="rId9" imgW="180984" imgH="180826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6700" y="1079500"/>
                        <a:ext cx="2413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50" name="Object 22"/>
          <p:cNvGraphicFramePr>
            <a:graphicFrameLocks noChangeAspect="1"/>
          </p:cNvGraphicFramePr>
          <p:nvPr/>
        </p:nvGraphicFramePr>
        <p:xfrm>
          <a:off x="4375150" y="990600"/>
          <a:ext cx="1066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63" name="Equation" r:id="rId11" imgW="1009631" imgH="352276" progId="Equation.3">
                  <p:embed/>
                </p:oleObj>
              </mc:Choice>
              <mc:Fallback>
                <p:oleObj name="Equation" r:id="rId11" imgW="1009631" imgH="352276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150" y="990600"/>
                        <a:ext cx="1066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52" name="Object 24"/>
          <p:cNvGraphicFramePr>
            <a:graphicFrameLocks noChangeAspect="1"/>
          </p:cNvGraphicFramePr>
          <p:nvPr/>
        </p:nvGraphicFramePr>
        <p:xfrm>
          <a:off x="7332663" y="2581275"/>
          <a:ext cx="439737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64" name="Equation" r:id="rId13" imgW="371336" imgH="276262" progId="Equation.3">
                  <p:embed/>
                </p:oleObj>
              </mc:Choice>
              <mc:Fallback>
                <p:oleObj name="Equation" r:id="rId13" imgW="371336" imgH="276262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2663" y="2581275"/>
                        <a:ext cx="439737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53" name="Object 25"/>
          <p:cNvGraphicFramePr>
            <a:graphicFrameLocks noChangeAspect="1"/>
          </p:cNvGraphicFramePr>
          <p:nvPr/>
        </p:nvGraphicFramePr>
        <p:xfrm>
          <a:off x="8604250" y="2589213"/>
          <a:ext cx="395288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65" name="Equation" r:id="rId15" imgW="333533" imgH="352276" progId="Equation.3">
                  <p:embed/>
                </p:oleObj>
              </mc:Choice>
              <mc:Fallback>
                <p:oleObj name="Equation" r:id="rId15" imgW="333533" imgH="352276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2589213"/>
                        <a:ext cx="395288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56" name="Text Box 28"/>
          <p:cNvSpPr txBox="1">
            <a:spLocks noChangeArrowheads="1"/>
          </p:cNvSpPr>
          <p:nvPr/>
        </p:nvSpPr>
        <p:spPr bwMode="auto">
          <a:xfrm>
            <a:off x="412750" y="2743200"/>
            <a:ext cx="396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若光滑曲线由参数方程</a:t>
            </a:r>
          </a:p>
        </p:txBody>
      </p:sp>
      <p:graphicFrame>
        <p:nvGraphicFramePr>
          <p:cNvPr id="124957" name="Object 29"/>
          <p:cNvGraphicFramePr>
            <a:graphicFrameLocks noChangeAspect="1"/>
          </p:cNvGraphicFramePr>
          <p:nvPr/>
        </p:nvGraphicFramePr>
        <p:xfrm>
          <a:off x="1555750" y="3276600"/>
          <a:ext cx="32258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66" name="Equation" r:id="rId17" imgW="3171741" imgH="847874" progId="Equation.3">
                  <p:embed/>
                </p:oleObj>
              </mc:Choice>
              <mc:Fallback>
                <p:oleObj name="Equation" r:id="rId17" imgW="3171741" imgH="847874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0" y="3276600"/>
                        <a:ext cx="32258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58" name="Text Box 30"/>
          <p:cNvSpPr txBox="1">
            <a:spLocks noChangeArrowheads="1"/>
          </p:cNvSpPr>
          <p:nvPr/>
        </p:nvSpPr>
        <p:spPr bwMode="auto">
          <a:xfrm>
            <a:off x="107950" y="4267200"/>
            <a:ext cx="1143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给出</a:t>
            </a:r>
            <a:r>
              <a:rPr kumimoji="1" lang="en-US" altLang="zh-CN"/>
              <a:t>,</a:t>
            </a:r>
          </a:p>
        </p:txBody>
      </p:sp>
      <p:sp>
        <p:nvSpPr>
          <p:cNvPr id="124959" name="Text Box 31"/>
          <p:cNvSpPr txBox="1">
            <a:spLocks noChangeArrowheads="1"/>
          </p:cNvSpPr>
          <p:nvPr/>
        </p:nvSpPr>
        <p:spPr bwMode="auto">
          <a:xfrm>
            <a:off x="1143000" y="4267200"/>
            <a:ext cx="4365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则它绕</a:t>
            </a:r>
            <a:r>
              <a:rPr kumimoji="1" lang="zh-CN" altLang="en-US">
                <a:solidFill>
                  <a:schemeClr val="tx2"/>
                </a:solidFill>
              </a:rPr>
              <a:t> </a:t>
            </a:r>
            <a:r>
              <a:rPr kumimoji="1" lang="en-US" altLang="zh-CN" i="1">
                <a:solidFill>
                  <a:schemeClr val="tx2"/>
                </a:solidFill>
              </a:rPr>
              <a:t>x</a:t>
            </a:r>
            <a:r>
              <a:rPr kumimoji="1" lang="en-US" altLang="zh-CN">
                <a:solidFill>
                  <a:schemeClr val="tx2"/>
                </a:solidFill>
              </a:rPr>
              <a:t> </a:t>
            </a:r>
            <a:r>
              <a:rPr kumimoji="1" lang="zh-CN" altLang="en-US"/>
              <a:t>轴旋转一周所得</a:t>
            </a:r>
          </a:p>
        </p:txBody>
      </p:sp>
      <p:graphicFrame>
        <p:nvGraphicFramePr>
          <p:cNvPr id="124961" name="Object 33"/>
          <p:cNvGraphicFramePr>
            <a:graphicFrameLocks noChangeAspect="1"/>
          </p:cNvGraphicFramePr>
          <p:nvPr/>
        </p:nvGraphicFramePr>
        <p:xfrm>
          <a:off x="2274888" y="5689600"/>
          <a:ext cx="1155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67" name="Equation" r:id="rId19" imgW="1095273" imgH="352276" progId="Equation.3">
                  <p:embed/>
                </p:oleObj>
              </mc:Choice>
              <mc:Fallback>
                <p:oleObj name="Equation" r:id="rId19" imgW="1095273" imgH="352276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4888" y="5689600"/>
                        <a:ext cx="1155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62" name="Object 34"/>
          <p:cNvGraphicFramePr>
            <a:graphicFrameLocks noChangeAspect="1"/>
          </p:cNvGraphicFramePr>
          <p:nvPr/>
        </p:nvGraphicFramePr>
        <p:xfrm>
          <a:off x="3384550" y="5613400"/>
          <a:ext cx="29083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68" name="Equation" r:id="rId21" imgW="2847910" imgH="514350" progId="Equation.3">
                  <p:embed/>
                </p:oleObj>
              </mc:Choice>
              <mc:Fallback>
                <p:oleObj name="Equation" r:id="rId21" imgW="2847910" imgH="51435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4550" y="5613400"/>
                        <a:ext cx="29083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63" name="Object 35"/>
          <p:cNvGraphicFramePr>
            <a:graphicFrameLocks noChangeAspect="1"/>
          </p:cNvGraphicFramePr>
          <p:nvPr/>
        </p:nvGraphicFramePr>
        <p:xfrm>
          <a:off x="1333500" y="5467350"/>
          <a:ext cx="11430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69" name="Equation" r:id="rId23" imgW="1085906" imgH="714263" progId="Equation.3">
                  <p:embed/>
                </p:oleObj>
              </mc:Choice>
              <mc:Fallback>
                <p:oleObj name="Equation" r:id="rId23" imgW="1085906" imgH="714263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5467350"/>
                        <a:ext cx="11430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64" name="Freeform 36"/>
          <p:cNvSpPr>
            <a:spLocks/>
          </p:cNvSpPr>
          <p:nvPr/>
        </p:nvSpPr>
        <p:spPr bwMode="auto">
          <a:xfrm flipH="1">
            <a:off x="7086600" y="2276475"/>
            <a:ext cx="152400" cy="762000"/>
          </a:xfrm>
          <a:custGeom>
            <a:avLst/>
            <a:gdLst>
              <a:gd name="T0" fmla="*/ 2147483647 w 2592"/>
              <a:gd name="T1" fmla="*/ 0 h 1104"/>
              <a:gd name="T2" fmla="*/ 2147483647 w 2592"/>
              <a:gd name="T3" fmla="*/ 2147483647 h 1104"/>
              <a:gd name="T4" fmla="*/ 0 w 2592"/>
              <a:gd name="T5" fmla="*/ 2147483647 h 110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104">
                <a:moveTo>
                  <a:pt x="2592" y="0"/>
                </a:moveTo>
                <a:cubicBezTo>
                  <a:pt x="2304" y="220"/>
                  <a:pt x="2016" y="440"/>
                  <a:pt x="1584" y="624"/>
                </a:cubicBezTo>
                <a:cubicBezTo>
                  <a:pt x="1152" y="808"/>
                  <a:pt x="576" y="956"/>
                  <a:pt x="0" y="1104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46" name="Rectangle 44"/>
          <p:cNvSpPr>
            <a:spLocks noGrp="1" noChangeArrowheads="1"/>
          </p:cNvSpPr>
          <p:nvPr>
            <p:ph type="title"/>
          </p:nvPr>
        </p:nvSpPr>
        <p:spPr bwMode="auto">
          <a:xfrm>
            <a:off x="419100" y="381000"/>
            <a:ext cx="14478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注意</a:t>
            </a:r>
            <a:r>
              <a:rPr lang="en-US" altLang="zh-CN" sz="2800" b="1" smtClean="0">
                <a:ea typeface="楷体_GB2312" pitchFamily="49" charset="-122"/>
              </a:rPr>
              <a:t>:</a:t>
            </a:r>
            <a:endParaRPr lang="en-US" altLang="zh-CN" sz="2800" b="1" smtClean="0">
              <a:solidFill>
                <a:schemeClr val="tx1"/>
              </a:solidFill>
              <a:ea typeface="楷体_GB2312" pitchFamily="49" charset="-122"/>
            </a:endParaRPr>
          </a:p>
        </p:txBody>
      </p:sp>
      <p:sp>
        <p:nvSpPr>
          <p:cNvPr id="124973" name="Text Box 45"/>
          <p:cNvSpPr txBox="1">
            <a:spLocks noChangeArrowheads="1"/>
          </p:cNvSpPr>
          <p:nvPr/>
        </p:nvSpPr>
        <p:spPr bwMode="auto">
          <a:xfrm>
            <a:off x="107950" y="4845050"/>
            <a:ext cx="43926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旋转体的侧面积为</a:t>
            </a:r>
          </a:p>
        </p:txBody>
      </p:sp>
      <p:graphicFrame>
        <p:nvGraphicFramePr>
          <p:cNvPr id="124999" name="Object 71"/>
          <p:cNvGraphicFramePr>
            <a:graphicFrameLocks noChangeAspect="1"/>
          </p:cNvGraphicFramePr>
          <p:nvPr/>
        </p:nvGraphicFramePr>
        <p:xfrm>
          <a:off x="177800" y="1504950"/>
          <a:ext cx="22161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70" name="Equation" r:id="rId25" imgW="2162110" imgH="390451" progId="Equation.3">
                  <p:embed/>
                </p:oleObj>
              </mc:Choice>
              <mc:Fallback>
                <p:oleObj name="Equation" r:id="rId25" imgW="2162110" imgH="390451" progId="Equation.3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" y="1504950"/>
                        <a:ext cx="22161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000" name="Text Box 72"/>
          <p:cNvSpPr txBox="1">
            <a:spLocks noChangeArrowheads="1"/>
          </p:cNvSpPr>
          <p:nvPr/>
        </p:nvSpPr>
        <p:spPr bwMode="auto">
          <a:xfrm>
            <a:off x="107950" y="2057400"/>
            <a:ext cx="2286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的线性主部</a:t>
            </a:r>
            <a:r>
              <a:rPr kumimoji="1" lang="en-US" altLang="zh-CN"/>
              <a:t>.</a:t>
            </a:r>
          </a:p>
        </p:txBody>
      </p:sp>
      <p:sp>
        <p:nvSpPr>
          <p:cNvPr id="125001" name="Text Box 73"/>
          <p:cNvSpPr txBox="1">
            <a:spLocks noChangeArrowheads="1"/>
          </p:cNvSpPr>
          <p:nvPr/>
        </p:nvSpPr>
        <p:spPr bwMode="auto">
          <a:xfrm>
            <a:off x="2268538" y="1462088"/>
            <a:ext cx="381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不是薄片侧面积△</a:t>
            </a:r>
            <a:r>
              <a:rPr kumimoji="1" lang="en-US" altLang="zh-CN" i="1"/>
              <a:t>S </a:t>
            </a:r>
            <a:r>
              <a:rPr kumimoji="1" lang="en-US" altLang="zh-CN"/>
              <a:t> </a:t>
            </a:r>
          </a:p>
        </p:txBody>
      </p:sp>
      <p:grpSp>
        <p:nvGrpSpPr>
          <p:cNvPr id="73752" name="Group 142"/>
          <p:cNvGrpSpPr>
            <a:grpSpLocks/>
          </p:cNvGrpSpPr>
          <p:nvPr/>
        </p:nvGrpSpPr>
        <p:grpSpPr bwMode="auto">
          <a:xfrm>
            <a:off x="5724525" y="254000"/>
            <a:ext cx="3346450" cy="2238375"/>
            <a:chOff x="3400" y="1933"/>
            <a:chExt cx="2108" cy="1410"/>
          </a:xfrm>
        </p:grpSpPr>
        <p:graphicFrame>
          <p:nvGraphicFramePr>
            <p:cNvPr id="73755" name="Object 143"/>
            <p:cNvGraphicFramePr>
              <a:graphicFrameLocks noChangeAspect="1"/>
            </p:cNvGraphicFramePr>
            <p:nvPr/>
          </p:nvGraphicFramePr>
          <p:xfrm>
            <a:off x="3504" y="2155"/>
            <a:ext cx="2004" cy="1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71" name="位图图像" r:id="rId27" imgW="0" imgH="0" progId="Paint.Picture">
                    <p:embed/>
                  </p:oleObj>
                </mc:Choice>
                <mc:Fallback>
                  <p:oleObj name="位图图像" r:id="rId27" imgW="0" imgH="0" progId="Paint.Picture">
                    <p:embed/>
                    <p:pic>
                      <p:nvPicPr>
                        <p:cNvPr id="0" name="Object 1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2155"/>
                          <a:ext cx="2004" cy="1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756" name="Object 144"/>
            <p:cNvGraphicFramePr>
              <a:graphicFrameLocks noChangeAspect="1"/>
            </p:cNvGraphicFramePr>
            <p:nvPr/>
          </p:nvGraphicFramePr>
          <p:xfrm>
            <a:off x="3756" y="2242"/>
            <a:ext cx="1331" cy="1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72" name="位图图像" r:id="rId29" imgW="0" imgH="0" progId="Paint.Picture">
                    <p:embed/>
                  </p:oleObj>
                </mc:Choice>
                <mc:Fallback>
                  <p:oleObj name="位图图像" r:id="rId29" imgW="0" imgH="0" progId="Paint.Picture">
                    <p:embed/>
                    <p:pic>
                      <p:nvPicPr>
                        <p:cNvPr id="0" name="Object 1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6" y="2242"/>
                          <a:ext cx="1331" cy="10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757" name="Object 145"/>
            <p:cNvGraphicFramePr>
              <a:graphicFrameLocks noChangeAspect="1"/>
            </p:cNvGraphicFramePr>
            <p:nvPr/>
          </p:nvGraphicFramePr>
          <p:xfrm>
            <a:off x="3791" y="2251"/>
            <a:ext cx="1249" cy="10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73" name="位图图像" r:id="rId31" imgW="0" imgH="0" progId="Paint.Picture">
                    <p:embed/>
                  </p:oleObj>
                </mc:Choice>
                <mc:Fallback>
                  <p:oleObj name="位图图像" r:id="rId31" imgW="0" imgH="0" progId="Paint.Picture">
                    <p:embed/>
                    <p:pic>
                      <p:nvPicPr>
                        <p:cNvPr id="0" name="Object 1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1" y="2251"/>
                          <a:ext cx="1249" cy="10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3758" name="Group 146"/>
            <p:cNvGrpSpPr>
              <a:grpSpLocks/>
            </p:cNvGrpSpPr>
            <p:nvPr/>
          </p:nvGrpSpPr>
          <p:grpSpPr bwMode="auto">
            <a:xfrm>
              <a:off x="4229" y="2304"/>
              <a:ext cx="139" cy="635"/>
              <a:chOff x="4337" y="1269"/>
              <a:chExt cx="139" cy="635"/>
            </a:xfrm>
          </p:grpSpPr>
          <p:sp>
            <p:nvSpPr>
              <p:cNvPr id="73769" name="Line 147"/>
              <p:cNvSpPr>
                <a:spLocks noChangeShapeType="1"/>
              </p:cNvSpPr>
              <p:nvPr/>
            </p:nvSpPr>
            <p:spPr bwMode="auto">
              <a:xfrm>
                <a:off x="4416" y="1269"/>
                <a:ext cx="0" cy="45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73770" name="Object 148"/>
              <p:cNvGraphicFramePr>
                <a:graphicFrameLocks noChangeAspect="1"/>
              </p:cNvGraphicFramePr>
              <p:nvPr/>
            </p:nvGraphicFramePr>
            <p:xfrm>
              <a:off x="4337" y="1754"/>
              <a:ext cx="139" cy="1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874" name="Equation" r:id="rId33" imgW="171617" imgH="180826" progId="Equation.3">
                      <p:embed/>
                    </p:oleObj>
                  </mc:Choice>
                  <mc:Fallback>
                    <p:oleObj name="Equation" r:id="rId33" imgW="171617" imgH="180826" progId="Equation.3">
                      <p:embed/>
                      <p:pic>
                        <p:nvPicPr>
                          <p:cNvPr id="0" name="Object 1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7" y="1754"/>
                            <a:ext cx="139" cy="1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3759" name="Group 149"/>
            <p:cNvGrpSpPr>
              <a:grpSpLocks/>
            </p:cNvGrpSpPr>
            <p:nvPr/>
          </p:nvGrpSpPr>
          <p:grpSpPr bwMode="auto">
            <a:xfrm>
              <a:off x="3400" y="1933"/>
              <a:ext cx="2031" cy="1037"/>
              <a:chOff x="3393" y="1960"/>
              <a:chExt cx="2031" cy="1037"/>
            </a:xfrm>
          </p:grpSpPr>
          <p:sp>
            <p:nvSpPr>
              <p:cNvPr id="73760" name="Line 150"/>
              <p:cNvSpPr>
                <a:spLocks noChangeShapeType="1"/>
              </p:cNvSpPr>
              <p:nvPr/>
            </p:nvSpPr>
            <p:spPr bwMode="auto">
              <a:xfrm>
                <a:off x="3885" y="2538"/>
                <a:ext cx="0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761" name="Line 151"/>
              <p:cNvSpPr>
                <a:spLocks noChangeShapeType="1"/>
              </p:cNvSpPr>
              <p:nvPr/>
            </p:nvSpPr>
            <p:spPr bwMode="auto">
              <a:xfrm>
                <a:off x="4887" y="2416"/>
                <a:ext cx="0" cy="34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73762" name="Object 152"/>
              <p:cNvGraphicFramePr>
                <a:graphicFrameLocks noChangeAspect="1"/>
              </p:cNvGraphicFramePr>
              <p:nvPr/>
            </p:nvGraphicFramePr>
            <p:xfrm>
              <a:off x="5280" y="2824"/>
              <a:ext cx="144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875" name="Equation" r:id="rId35" imgW="171617" imgH="180826" progId="Equation.3">
                      <p:embed/>
                    </p:oleObj>
                  </mc:Choice>
                  <mc:Fallback>
                    <p:oleObj name="Equation" r:id="rId35" imgW="171617" imgH="180826" progId="Equation.3">
                      <p:embed/>
                      <p:pic>
                        <p:nvPicPr>
                          <p:cNvPr id="0" name="Object 15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80" y="2824"/>
                            <a:ext cx="144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3763" name="Object 153"/>
              <p:cNvGraphicFramePr>
                <a:graphicFrameLocks noChangeAspect="1"/>
              </p:cNvGraphicFramePr>
              <p:nvPr/>
            </p:nvGraphicFramePr>
            <p:xfrm>
              <a:off x="3400" y="2195"/>
              <a:ext cx="152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876" name="Equation" r:id="rId37" imgW="180984" imgH="257175" progId="Equation.3">
                      <p:embed/>
                    </p:oleObj>
                  </mc:Choice>
                  <mc:Fallback>
                    <p:oleObj name="Equation" r:id="rId37" imgW="180984" imgH="257175" progId="Equation.3">
                      <p:embed/>
                      <p:pic>
                        <p:nvPicPr>
                          <p:cNvPr id="0" name="Object 1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0" y="2195"/>
                            <a:ext cx="152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3764" name="Object 154"/>
              <p:cNvGraphicFramePr>
                <a:graphicFrameLocks noChangeAspect="1"/>
              </p:cNvGraphicFramePr>
              <p:nvPr/>
            </p:nvGraphicFramePr>
            <p:xfrm>
              <a:off x="3393" y="2772"/>
              <a:ext cx="192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877" name="Equation" r:id="rId39" imgW="247557" imgH="257175" progId="Equation.3">
                      <p:embed/>
                    </p:oleObj>
                  </mc:Choice>
                  <mc:Fallback>
                    <p:oleObj name="Equation" r:id="rId39" imgW="247557" imgH="257175" progId="Equation.3">
                      <p:embed/>
                      <p:pic>
                        <p:nvPicPr>
                          <p:cNvPr id="0" name="Object 15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93" y="2772"/>
                            <a:ext cx="192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3765" name="Object 155"/>
              <p:cNvGraphicFramePr>
                <a:graphicFrameLocks noChangeAspect="1"/>
              </p:cNvGraphicFramePr>
              <p:nvPr/>
            </p:nvGraphicFramePr>
            <p:xfrm>
              <a:off x="4080" y="1960"/>
              <a:ext cx="832" cy="2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878" name="Equation" r:id="rId41" imgW="1266890" imgH="352276" progId="Equation.3">
                      <p:embed/>
                    </p:oleObj>
                  </mc:Choice>
                  <mc:Fallback>
                    <p:oleObj name="Equation" r:id="rId41" imgW="1266890" imgH="352276" progId="Equation.3">
                      <p:embed/>
                      <p:pic>
                        <p:nvPicPr>
                          <p:cNvPr id="0" name="Object 15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80" y="1960"/>
                            <a:ext cx="832" cy="2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73766" name="Group 156"/>
              <p:cNvGrpSpPr>
                <a:grpSpLocks/>
              </p:cNvGrpSpPr>
              <p:nvPr/>
            </p:nvGrpSpPr>
            <p:grpSpPr bwMode="auto">
              <a:xfrm>
                <a:off x="3792" y="2789"/>
                <a:ext cx="1192" cy="208"/>
                <a:chOff x="3792" y="2789"/>
                <a:chExt cx="1192" cy="208"/>
              </a:xfrm>
            </p:grpSpPr>
            <p:graphicFrame>
              <p:nvGraphicFramePr>
                <p:cNvPr id="73767" name="Object 157"/>
                <p:cNvGraphicFramePr>
                  <a:graphicFrameLocks noChangeAspect="1"/>
                </p:cNvGraphicFramePr>
                <p:nvPr/>
              </p:nvGraphicFramePr>
              <p:xfrm>
                <a:off x="3792" y="2789"/>
                <a:ext cx="144" cy="15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3879" name="Equation" r:id="rId43" imgW="171617" imgH="180826" progId="Equation.3">
                        <p:embed/>
                      </p:oleObj>
                    </mc:Choice>
                    <mc:Fallback>
                      <p:oleObj name="Equation" r:id="rId43" imgW="171617" imgH="180826" progId="Equation.3">
                        <p:embed/>
                        <p:pic>
                          <p:nvPicPr>
                            <p:cNvPr id="0" name="Object 15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792" y="2789"/>
                              <a:ext cx="144" cy="15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3768" name="Object 158"/>
                <p:cNvGraphicFramePr>
                  <a:graphicFrameLocks noChangeAspect="1"/>
                </p:cNvGraphicFramePr>
                <p:nvPr/>
              </p:nvGraphicFramePr>
              <p:xfrm>
                <a:off x="4848" y="2789"/>
                <a:ext cx="136" cy="2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3880" name="Equation" r:id="rId45" imgW="161916" imgH="276262" progId="Equation.3">
                        <p:embed/>
                      </p:oleObj>
                    </mc:Choice>
                    <mc:Fallback>
                      <p:oleObj name="Equation" r:id="rId45" imgW="161916" imgH="276262" progId="Equation.3">
                        <p:embed/>
                        <p:pic>
                          <p:nvPicPr>
                            <p:cNvPr id="0" name="Object 15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48" y="2789"/>
                              <a:ext cx="136" cy="2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sp>
        <p:nvSpPr>
          <p:cNvPr id="73753" name="Line 160"/>
          <p:cNvSpPr>
            <a:spLocks noChangeShapeType="1"/>
          </p:cNvSpPr>
          <p:nvPr/>
        </p:nvSpPr>
        <p:spPr bwMode="auto">
          <a:xfrm>
            <a:off x="5651500" y="260350"/>
            <a:ext cx="0" cy="5184775"/>
          </a:xfrm>
          <a:prstGeom prst="line">
            <a:avLst/>
          </a:prstGeom>
          <a:noFill/>
          <a:ln w="22225">
            <a:solidFill>
              <a:srgbClr val="993366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125089" name="Line 161"/>
          <p:cNvSpPr>
            <a:spLocks noChangeShapeType="1"/>
          </p:cNvSpPr>
          <p:nvPr/>
        </p:nvSpPr>
        <p:spPr bwMode="auto">
          <a:xfrm flipH="1">
            <a:off x="7885113" y="2852738"/>
            <a:ext cx="647700" cy="288925"/>
          </a:xfrm>
          <a:prstGeom prst="line">
            <a:avLst/>
          </a:prstGeom>
          <a:noFill/>
          <a:ln w="25400">
            <a:solidFill>
              <a:srgbClr val="00CC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43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4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4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4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4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4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4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4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4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5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4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5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5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4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4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4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4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4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4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4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24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48" grpId="0" autoUpdateAnimBg="0"/>
      <p:bldP spid="124956" grpId="0" autoUpdateAnimBg="0"/>
      <p:bldP spid="124958" grpId="0" autoUpdateAnimBg="0"/>
      <p:bldP spid="124959" grpId="0" autoUpdateAnimBg="0"/>
      <p:bldP spid="124964" grpId="0" animBg="1"/>
      <p:bldP spid="124973" grpId="0" autoUpdateAnimBg="0"/>
      <p:bldP spid="125000" grpId="0" autoUpdateAnimBg="0"/>
      <p:bldP spid="125001" grpId="0" autoUpdateAnimBg="0"/>
      <p:bldP spid="125089" grpId="0" animBg="1"/>
      <p:bldP spid="43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42" name="Group 2"/>
          <p:cNvGrpSpPr>
            <a:grpSpLocks/>
          </p:cNvGrpSpPr>
          <p:nvPr/>
        </p:nvGrpSpPr>
        <p:grpSpPr bwMode="auto">
          <a:xfrm>
            <a:off x="5400675" y="1457325"/>
            <a:ext cx="2827338" cy="1668463"/>
            <a:chOff x="3402" y="1058"/>
            <a:chExt cx="1781" cy="1051"/>
          </a:xfrm>
        </p:grpSpPr>
        <p:sp>
          <p:nvSpPr>
            <p:cNvPr id="19495" name="Oval 3"/>
            <p:cNvSpPr>
              <a:spLocks noChangeArrowheads="1"/>
            </p:cNvSpPr>
            <p:nvPr/>
          </p:nvSpPr>
          <p:spPr bwMode="auto">
            <a:xfrm>
              <a:off x="3402" y="1245"/>
              <a:ext cx="1632" cy="864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496" name="Object 4"/>
            <p:cNvGraphicFramePr>
              <a:graphicFrameLocks noChangeAspect="1"/>
            </p:cNvGraphicFramePr>
            <p:nvPr/>
          </p:nvGraphicFramePr>
          <p:xfrm>
            <a:off x="5047" y="1728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70" name="Equation" r:id="rId3" imgW="171617" imgH="180826" progId="Equation.3">
                    <p:embed/>
                  </p:oleObj>
                </mc:Choice>
                <mc:Fallback>
                  <p:oleObj name="Equation" r:id="rId3" imgW="171617" imgH="180826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7" y="1728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97" name="Object 5"/>
            <p:cNvGraphicFramePr>
              <a:graphicFrameLocks noChangeAspect="1"/>
            </p:cNvGraphicFramePr>
            <p:nvPr/>
          </p:nvGraphicFramePr>
          <p:xfrm>
            <a:off x="4272" y="1058"/>
            <a:ext cx="130" cy="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71" name="Equation" r:id="rId5" imgW="161916" imgH="257175" progId="Equation.3">
                    <p:embed/>
                  </p:oleObj>
                </mc:Choice>
                <mc:Fallback>
                  <p:oleObj name="Equation" r:id="rId5" imgW="161916" imgH="257175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1058"/>
                          <a:ext cx="130" cy="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3846" name="Arc 6" descr="对角砖形"/>
          <p:cNvSpPr>
            <a:spLocks/>
          </p:cNvSpPr>
          <p:nvPr/>
        </p:nvSpPr>
        <p:spPr bwMode="auto">
          <a:xfrm>
            <a:off x="6707188" y="1758950"/>
            <a:ext cx="1295400" cy="684213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pattFill prst="diagBrick">
            <a:fgClr>
              <a:srgbClr val="00CCFF"/>
            </a:fgClr>
            <a:bgClr>
              <a:srgbClr val="FFFFFF"/>
            </a:bgClr>
          </a:patt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444500"/>
            <a:ext cx="266700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3.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求椭圆</a:t>
            </a:r>
            <a:endParaRPr lang="zh-CN" altLang="en-US" sz="2800" smtClean="0">
              <a:ea typeface="楷体_GB2312" pitchFamily="49" charset="-122"/>
            </a:endParaRPr>
          </a:p>
        </p:txBody>
      </p:sp>
      <p:graphicFrame>
        <p:nvGraphicFramePr>
          <p:cNvPr id="19461" name="Object 8"/>
          <p:cNvGraphicFramePr>
            <a:graphicFrameLocks noChangeAspect="1"/>
          </p:cNvGraphicFramePr>
          <p:nvPr/>
        </p:nvGraphicFramePr>
        <p:xfrm>
          <a:off x="2533650" y="228600"/>
          <a:ext cx="17018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2" name="Equation" r:id="rId7" imgW="1647927" imgH="923888" progId="Equation.3">
                  <p:embed/>
                </p:oleObj>
              </mc:Choice>
              <mc:Fallback>
                <p:oleObj name="Equation" r:id="rId7" imgW="1647927" imgH="923888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3650" y="228600"/>
                        <a:ext cx="17018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49" name="Text Box 9"/>
          <p:cNvSpPr txBox="1">
            <a:spLocks noChangeArrowheads="1"/>
          </p:cNvSpPr>
          <p:nvPr/>
        </p:nvSpPr>
        <p:spPr bwMode="auto">
          <a:xfrm>
            <a:off x="539750" y="1239838"/>
            <a:ext cx="28892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解</a:t>
            </a:r>
            <a:r>
              <a:rPr kumimoji="1" lang="en-US" altLang="zh-CN" b="1">
                <a:solidFill>
                  <a:schemeClr val="tx2"/>
                </a:solidFill>
              </a:rPr>
              <a:t>:</a:t>
            </a:r>
            <a:r>
              <a:rPr kumimoji="1" lang="en-US" altLang="zh-CN" b="1"/>
              <a:t> </a:t>
            </a:r>
            <a:r>
              <a:rPr kumimoji="1" lang="zh-CN" altLang="en-US"/>
              <a:t>利用对称性</a:t>
            </a:r>
            <a:r>
              <a:rPr kumimoji="1" lang="en-US" altLang="zh-CN"/>
              <a:t>, </a:t>
            </a:r>
          </a:p>
        </p:txBody>
      </p:sp>
      <p:graphicFrame>
        <p:nvGraphicFramePr>
          <p:cNvPr id="163850" name="Object 10"/>
          <p:cNvGraphicFramePr>
            <a:graphicFrameLocks noChangeAspect="1"/>
          </p:cNvGraphicFramePr>
          <p:nvPr/>
        </p:nvGraphicFramePr>
        <p:xfrm>
          <a:off x="3703638" y="1336675"/>
          <a:ext cx="1498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3" name="Equation" r:id="rId9" imgW="1438173" imgH="352276" progId="Equation.3">
                  <p:embed/>
                </p:oleObj>
              </mc:Choice>
              <mc:Fallback>
                <p:oleObj name="Equation" r:id="rId9" imgW="1438173" imgH="35227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3638" y="1336675"/>
                        <a:ext cx="1498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4" name="Text Box 11"/>
          <p:cNvSpPr txBox="1">
            <a:spLocks noChangeArrowheads="1"/>
          </p:cNvSpPr>
          <p:nvPr/>
        </p:nvSpPr>
        <p:spPr bwMode="auto">
          <a:xfrm>
            <a:off x="4267200" y="474663"/>
            <a:ext cx="31130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所围图形的面积</a:t>
            </a:r>
            <a:r>
              <a:rPr kumimoji="1" lang="en-US" altLang="zh-CN"/>
              <a:t>. </a:t>
            </a:r>
          </a:p>
        </p:txBody>
      </p:sp>
      <p:sp>
        <p:nvSpPr>
          <p:cNvPr id="163852" name="Text Box 12"/>
          <p:cNvSpPr txBox="1">
            <a:spLocks noChangeArrowheads="1"/>
          </p:cNvSpPr>
          <p:nvPr/>
        </p:nvSpPr>
        <p:spPr bwMode="auto">
          <a:xfrm>
            <a:off x="3132138" y="1209675"/>
            <a:ext cx="6508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有</a:t>
            </a:r>
          </a:p>
        </p:txBody>
      </p:sp>
      <p:graphicFrame>
        <p:nvGraphicFramePr>
          <p:cNvPr id="163853" name="Object 13"/>
          <p:cNvGraphicFramePr>
            <a:graphicFrameLocks noChangeAspect="1"/>
          </p:cNvGraphicFramePr>
          <p:nvPr/>
        </p:nvGraphicFramePr>
        <p:xfrm>
          <a:off x="1581150" y="1720850"/>
          <a:ext cx="19050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4" name="Equation" r:id="rId11" imgW="1847980" imgH="771525" progId="Equation.3">
                  <p:embed/>
                </p:oleObj>
              </mc:Choice>
              <mc:Fallback>
                <p:oleObj name="Equation" r:id="rId11" imgW="1847980" imgH="771525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150" y="1720850"/>
                        <a:ext cx="19050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54" name="Text Box 14"/>
          <p:cNvSpPr txBox="1">
            <a:spLocks noChangeArrowheads="1"/>
          </p:cNvSpPr>
          <p:nvPr/>
        </p:nvSpPr>
        <p:spPr bwMode="auto">
          <a:xfrm>
            <a:off x="152400" y="2444750"/>
            <a:ext cx="434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利用椭圆的参数方程</a:t>
            </a:r>
          </a:p>
        </p:txBody>
      </p:sp>
      <p:graphicFrame>
        <p:nvGraphicFramePr>
          <p:cNvPr id="163855" name="Object 15"/>
          <p:cNvGraphicFramePr>
            <a:graphicFrameLocks noChangeAspect="1"/>
          </p:cNvGraphicFramePr>
          <p:nvPr/>
        </p:nvGraphicFramePr>
        <p:xfrm>
          <a:off x="1492250" y="3001963"/>
          <a:ext cx="35941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5" name="Equation" r:id="rId13" imgW="3533710" imgH="809699" progId="Equation.3">
                  <p:embed/>
                </p:oleObj>
              </mc:Choice>
              <mc:Fallback>
                <p:oleObj name="Equation" r:id="rId13" imgW="3533710" imgH="809699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0" y="3001963"/>
                        <a:ext cx="35941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56" name="Text Box 16"/>
          <p:cNvSpPr txBox="1">
            <a:spLocks noChangeArrowheads="1"/>
          </p:cNvSpPr>
          <p:nvPr/>
        </p:nvSpPr>
        <p:spPr bwMode="auto">
          <a:xfrm>
            <a:off x="152400" y="3968750"/>
            <a:ext cx="434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应用定积分换元法得</a:t>
            </a:r>
          </a:p>
        </p:txBody>
      </p:sp>
      <p:graphicFrame>
        <p:nvGraphicFramePr>
          <p:cNvPr id="163857" name="Object 17"/>
          <p:cNvGraphicFramePr>
            <a:graphicFrameLocks noChangeAspect="1"/>
          </p:cNvGraphicFramePr>
          <p:nvPr/>
        </p:nvGraphicFramePr>
        <p:xfrm>
          <a:off x="1031875" y="4565650"/>
          <a:ext cx="12446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6" name="Equation" r:id="rId15" imgW="1190616" imgH="819076" progId="Equation.3">
                  <p:embed/>
                </p:oleObj>
              </mc:Choice>
              <mc:Fallback>
                <p:oleObj name="Equation" r:id="rId15" imgW="1190616" imgH="819076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875" y="4565650"/>
                        <a:ext cx="12446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58" name="Object 18"/>
          <p:cNvGraphicFramePr>
            <a:graphicFrameLocks noChangeAspect="1"/>
          </p:cNvGraphicFramePr>
          <p:nvPr/>
        </p:nvGraphicFramePr>
        <p:xfrm>
          <a:off x="2298700" y="4775200"/>
          <a:ext cx="850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7" name="Equation" r:id="rId17" imgW="790510" imgH="276262" progId="Equation.3">
                  <p:embed/>
                </p:oleObj>
              </mc:Choice>
              <mc:Fallback>
                <p:oleObj name="Equation" r:id="rId17" imgW="790510" imgH="276262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700" y="4775200"/>
                        <a:ext cx="8509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59" name="Object 19"/>
          <p:cNvGraphicFramePr>
            <a:graphicFrameLocks noChangeAspect="1"/>
          </p:cNvGraphicFramePr>
          <p:nvPr/>
        </p:nvGraphicFramePr>
        <p:xfrm>
          <a:off x="3219450" y="4773613"/>
          <a:ext cx="1803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8" name="Equation" r:id="rId19" imgW="1742936" imgH="352276" progId="Equation.3">
                  <p:embed/>
                </p:oleObj>
              </mc:Choice>
              <mc:Fallback>
                <p:oleObj name="Equation" r:id="rId19" imgW="1742936" imgH="352276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450" y="4773613"/>
                        <a:ext cx="1803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60" name="Object 20"/>
          <p:cNvGraphicFramePr>
            <a:graphicFrameLocks noChangeAspect="1"/>
          </p:cNvGraphicFramePr>
          <p:nvPr/>
        </p:nvGraphicFramePr>
        <p:xfrm>
          <a:off x="5124450" y="4489450"/>
          <a:ext cx="239712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9" name="Equation" r:id="rId21" imgW="2343094" imgH="819076" progId="Equation.3">
                  <p:embed/>
                </p:oleObj>
              </mc:Choice>
              <mc:Fallback>
                <p:oleObj name="Equation" r:id="rId21" imgW="2343094" imgH="819076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4450" y="4489450"/>
                        <a:ext cx="2397125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61" name="Object 21"/>
          <p:cNvGraphicFramePr>
            <a:graphicFrameLocks noChangeAspect="1"/>
          </p:cNvGraphicFramePr>
          <p:nvPr/>
        </p:nvGraphicFramePr>
        <p:xfrm>
          <a:off x="1387475" y="5499100"/>
          <a:ext cx="939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0" name="Equation" r:id="rId23" imgW="885853" imgH="352276" progId="Equation.3">
                  <p:embed/>
                </p:oleObj>
              </mc:Choice>
              <mc:Fallback>
                <p:oleObj name="Equation" r:id="rId23" imgW="885853" imgH="352276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475" y="5499100"/>
                        <a:ext cx="939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62" name="Object 22"/>
          <p:cNvGraphicFramePr>
            <a:graphicFrameLocks noChangeAspect="1"/>
          </p:cNvGraphicFramePr>
          <p:nvPr/>
        </p:nvGraphicFramePr>
        <p:xfrm>
          <a:off x="2376488" y="5345113"/>
          <a:ext cx="42862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1" name="Equation" r:id="rId25" imgW="276327" imgH="476176" progId="Equation.3">
                  <p:embed/>
                </p:oleObj>
              </mc:Choice>
              <mc:Fallback>
                <p:oleObj name="Equation" r:id="rId25" imgW="276327" imgH="476176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488" y="5345113"/>
                        <a:ext cx="428625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63" name="Object 23"/>
          <p:cNvGraphicFramePr>
            <a:graphicFrameLocks noChangeAspect="1"/>
          </p:cNvGraphicFramePr>
          <p:nvPr/>
        </p:nvGraphicFramePr>
        <p:xfrm>
          <a:off x="2838450" y="5311775"/>
          <a:ext cx="4460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2" name="Equation" r:id="rId27" imgW="285694" imgH="514350" progId="Equation.3">
                  <p:embed/>
                </p:oleObj>
              </mc:Choice>
              <mc:Fallback>
                <p:oleObj name="Equation" r:id="rId27" imgW="285694" imgH="51435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8450" y="5311775"/>
                        <a:ext cx="446088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64" name="Object 24"/>
          <p:cNvGraphicFramePr>
            <a:graphicFrameLocks noChangeAspect="1"/>
          </p:cNvGraphicFramePr>
          <p:nvPr/>
        </p:nvGraphicFramePr>
        <p:xfrm>
          <a:off x="3403600" y="5499100"/>
          <a:ext cx="939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3" name="Equation" r:id="rId29" imgW="885853" imgH="352276" progId="Equation.3">
                  <p:embed/>
                </p:oleObj>
              </mc:Choice>
              <mc:Fallback>
                <p:oleObj name="Equation" r:id="rId29" imgW="885853" imgH="352276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600" y="5499100"/>
                        <a:ext cx="939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65" name="Text Box 25"/>
          <p:cNvSpPr txBox="1">
            <a:spLocks noChangeArrowheads="1"/>
          </p:cNvSpPr>
          <p:nvPr/>
        </p:nvSpPr>
        <p:spPr bwMode="auto">
          <a:xfrm>
            <a:off x="4648200" y="5414963"/>
            <a:ext cx="4114800" cy="528637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当 </a:t>
            </a:r>
            <a:r>
              <a:rPr kumimoji="1" lang="en-US" altLang="zh-CN" i="1"/>
              <a:t>a</a:t>
            </a:r>
            <a:r>
              <a:rPr kumimoji="1" lang="en-US" altLang="zh-CN"/>
              <a:t> = </a:t>
            </a:r>
            <a:r>
              <a:rPr kumimoji="1" lang="en-US" altLang="zh-CN" i="1"/>
              <a:t>b</a:t>
            </a:r>
            <a:r>
              <a:rPr kumimoji="1" lang="en-US" altLang="zh-CN"/>
              <a:t> </a:t>
            </a:r>
            <a:r>
              <a:rPr kumimoji="1" lang="zh-CN" altLang="en-US"/>
              <a:t>时得圆面积公式</a:t>
            </a:r>
          </a:p>
        </p:txBody>
      </p:sp>
      <p:grpSp>
        <p:nvGrpSpPr>
          <p:cNvPr id="163866" name="Group 26"/>
          <p:cNvGrpSpPr>
            <a:grpSpLocks/>
          </p:cNvGrpSpPr>
          <p:nvPr/>
        </p:nvGrpSpPr>
        <p:grpSpPr bwMode="auto">
          <a:xfrm>
            <a:off x="6800850" y="1760538"/>
            <a:ext cx="217488" cy="989012"/>
            <a:chOff x="4279" y="1109"/>
            <a:chExt cx="137" cy="623"/>
          </a:xfrm>
        </p:grpSpPr>
        <p:sp>
          <p:nvSpPr>
            <p:cNvPr id="19493" name="Line 27"/>
            <p:cNvSpPr>
              <a:spLocks noChangeShapeType="1"/>
            </p:cNvSpPr>
            <p:nvPr/>
          </p:nvSpPr>
          <p:spPr bwMode="auto">
            <a:xfrm>
              <a:off x="4342" y="1109"/>
              <a:ext cx="0" cy="4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494" name="Object 28"/>
            <p:cNvGraphicFramePr>
              <a:graphicFrameLocks noChangeAspect="1"/>
            </p:cNvGraphicFramePr>
            <p:nvPr/>
          </p:nvGraphicFramePr>
          <p:xfrm>
            <a:off x="4279" y="1589"/>
            <a:ext cx="137" cy="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84" name="Equation" r:id="rId31" imgW="171617" imgH="180826" progId="Equation.3">
                    <p:embed/>
                  </p:oleObj>
                </mc:Choice>
                <mc:Fallback>
                  <p:oleObj name="Equation" r:id="rId31" imgW="171617" imgH="180826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9" y="1589"/>
                          <a:ext cx="137" cy="1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3869" name="Group 29"/>
          <p:cNvGrpSpPr>
            <a:grpSpLocks/>
          </p:cNvGrpSpPr>
          <p:nvPr/>
        </p:nvGrpSpPr>
        <p:grpSpPr bwMode="auto">
          <a:xfrm>
            <a:off x="7016750" y="1798638"/>
            <a:ext cx="939800" cy="952500"/>
            <a:chOff x="4420" y="1133"/>
            <a:chExt cx="592" cy="600"/>
          </a:xfrm>
        </p:grpSpPr>
        <p:graphicFrame>
          <p:nvGraphicFramePr>
            <p:cNvPr id="19491" name="Object 30"/>
            <p:cNvGraphicFramePr>
              <a:graphicFrameLocks noChangeAspect="1"/>
            </p:cNvGraphicFramePr>
            <p:nvPr/>
          </p:nvGraphicFramePr>
          <p:xfrm>
            <a:off x="4420" y="1536"/>
            <a:ext cx="592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85" name="Equation" r:id="rId33" imgW="933357" imgH="276262" progId="Equation.3">
                    <p:embed/>
                  </p:oleObj>
                </mc:Choice>
                <mc:Fallback>
                  <p:oleObj name="Equation" r:id="rId33" imgW="933357" imgH="276262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0" y="1536"/>
                          <a:ext cx="592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92" name="Line 31"/>
            <p:cNvSpPr>
              <a:spLocks noChangeShapeType="1"/>
            </p:cNvSpPr>
            <p:nvPr/>
          </p:nvSpPr>
          <p:spPr bwMode="auto">
            <a:xfrm flipV="1">
              <a:off x="4483" y="1133"/>
              <a:ext cx="0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3872" name="Rectangle 32"/>
          <p:cNvSpPr>
            <a:spLocks noChangeArrowheads="1"/>
          </p:cNvSpPr>
          <p:nvPr/>
        </p:nvSpPr>
        <p:spPr bwMode="auto">
          <a:xfrm>
            <a:off x="6888163" y="1752600"/>
            <a:ext cx="228600" cy="6731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873" name="AutoShape 33"/>
          <p:cNvSpPr>
            <a:spLocks/>
          </p:cNvSpPr>
          <p:nvPr/>
        </p:nvSpPr>
        <p:spPr bwMode="auto">
          <a:xfrm>
            <a:off x="1371600" y="3048000"/>
            <a:ext cx="179388" cy="792163"/>
          </a:xfrm>
          <a:prstGeom prst="leftBrace">
            <a:avLst>
              <a:gd name="adj1" fmla="val 36799"/>
              <a:gd name="adj2" fmla="val 50000"/>
            </a:avLst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63874" name="Group 34"/>
          <p:cNvGrpSpPr>
            <a:grpSpLocks/>
          </p:cNvGrpSpPr>
          <p:nvPr/>
        </p:nvGrpSpPr>
        <p:grpSpPr bwMode="auto">
          <a:xfrm>
            <a:off x="5181600" y="1220788"/>
            <a:ext cx="3505200" cy="2159000"/>
            <a:chOff x="3264" y="769"/>
            <a:chExt cx="2208" cy="1360"/>
          </a:xfrm>
        </p:grpSpPr>
        <p:grpSp>
          <p:nvGrpSpPr>
            <p:cNvPr id="19485" name="Group 35"/>
            <p:cNvGrpSpPr>
              <a:grpSpLocks/>
            </p:cNvGrpSpPr>
            <p:nvPr/>
          </p:nvGrpSpPr>
          <p:grpSpPr bwMode="auto">
            <a:xfrm>
              <a:off x="3264" y="769"/>
              <a:ext cx="2208" cy="1360"/>
              <a:chOff x="3264" y="769"/>
              <a:chExt cx="2208" cy="1360"/>
            </a:xfrm>
          </p:grpSpPr>
          <p:graphicFrame>
            <p:nvGraphicFramePr>
              <p:cNvPr id="19487" name="Object 36"/>
              <p:cNvGraphicFramePr>
                <a:graphicFrameLocks noChangeAspect="1"/>
              </p:cNvGraphicFramePr>
              <p:nvPr/>
            </p:nvGraphicFramePr>
            <p:xfrm>
              <a:off x="5280" y="1590"/>
              <a:ext cx="192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86" name="Equation" r:id="rId35" imgW="247557" imgH="257175" progId="Equation.3">
                      <p:embed/>
                    </p:oleObj>
                  </mc:Choice>
                  <mc:Fallback>
                    <p:oleObj name="Equation" r:id="rId35" imgW="247557" imgH="257175" progId="Equation.3">
                      <p:embed/>
                      <p:pic>
                        <p:nvPicPr>
                          <p:cNvPr id="0" name="Object 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80" y="1590"/>
                            <a:ext cx="192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88" name="Object 37"/>
              <p:cNvGraphicFramePr>
                <a:graphicFrameLocks noChangeAspect="1"/>
              </p:cNvGraphicFramePr>
              <p:nvPr/>
            </p:nvGraphicFramePr>
            <p:xfrm>
              <a:off x="4032" y="774"/>
              <a:ext cx="160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87" name="Equation" r:id="rId37" imgW="200053" imgH="257175" progId="Equation.3">
                      <p:embed/>
                    </p:oleObj>
                  </mc:Choice>
                  <mc:Fallback>
                    <p:oleObj name="Equation" r:id="rId37" imgW="200053" imgH="257175" progId="Equation.3">
                      <p:embed/>
                      <p:pic>
                        <p:nvPicPr>
                          <p:cNvPr id="0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32" y="774"/>
                            <a:ext cx="160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489" name="Line 38"/>
              <p:cNvSpPr>
                <a:spLocks noChangeShapeType="1"/>
              </p:cNvSpPr>
              <p:nvPr/>
            </p:nvSpPr>
            <p:spPr bwMode="auto">
              <a:xfrm>
                <a:off x="3264" y="1537"/>
                <a:ext cx="215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90" name="Line 39"/>
              <p:cNvSpPr>
                <a:spLocks noChangeShapeType="1"/>
              </p:cNvSpPr>
              <p:nvPr/>
            </p:nvSpPr>
            <p:spPr bwMode="auto">
              <a:xfrm flipV="1">
                <a:off x="4218" y="769"/>
                <a:ext cx="0" cy="13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19486" name="Picture 40"/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" y="1546"/>
              <a:ext cx="19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3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3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3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3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3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3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3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3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3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3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63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3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63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63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3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63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63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3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63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63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63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63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6" grpId="0" animBg="1"/>
      <p:bldP spid="163849" grpId="0" autoUpdateAnimBg="0"/>
      <p:bldP spid="163852" grpId="0" autoUpdateAnimBg="0"/>
      <p:bldP spid="163854" grpId="0" autoUpdateAnimBg="0"/>
      <p:bldP spid="163856" grpId="0" autoUpdateAnimBg="0"/>
      <p:bldP spid="163865" grpId="0" animBg="1" autoUpdateAnimBg="0"/>
      <p:bldP spid="163872" grpId="0" animBg="1"/>
      <p:bldP spid="163873" grpId="0" animBg="1"/>
      <p:bldP spid="42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301" name="Group 357"/>
          <p:cNvGrpSpPr>
            <a:grpSpLocks/>
          </p:cNvGrpSpPr>
          <p:nvPr/>
        </p:nvGrpSpPr>
        <p:grpSpPr bwMode="auto">
          <a:xfrm>
            <a:off x="457200" y="5562600"/>
            <a:ext cx="5334000" cy="825500"/>
            <a:chOff x="288" y="3504"/>
            <a:chExt cx="3360" cy="520"/>
          </a:xfrm>
        </p:grpSpPr>
        <p:graphicFrame>
          <p:nvGraphicFramePr>
            <p:cNvPr id="76134" name="Object 355"/>
            <p:cNvGraphicFramePr>
              <a:graphicFrameLocks noChangeAspect="1"/>
            </p:cNvGraphicFramePr>
            <p:nvPr/>
          </p:nvGraphicFramePr>
          <p:xfrm>
            <a:off x="720" y="3504"/>
            <a:ext cx="2719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20" name="Equation" r:id="rId3" imgW="4257647" imgH="771525" progId="Equation.3">
                    <p:embed/>
                  </p:oleObj>
                </mc:Choice>
                <mc:Fallback>
                  <p:oleObj name="Equation" r:id="rId3" imgW="4257647" imgH="771525" progId="Equation.3">
                    <p:embed/>
                    <p:pic>
                      <p:nvPicPr>
                        <p:cNvPr id="0" name="Object 3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3504"/>
                          <a:ext cx="2719" cy="5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135" name="Line 356"/>
            <p:cNvSpPr>
              <a:spLocks noChangeShapeType="1"/>
            </p:cNvSpPr>
            <p:nvPr/>
          </p:nvSpPr>
          <p:spPr bwMode="auto">
            <a:xfrm>
              <a:off x="288" y="3504"/>
              <a:ext cx="336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1302" name="Rectangle 358"/>
          <p:cNvSpPr>
            <a:spLocks noChangeArrowheads="1"/>
          </p:cNvSpPr>
          <p:nvPr/>
        </p:nvSpPr>
        <p:spPr bwMode="auto">
          <a:xfrm>
            <a:off x="457200" y="5445125"/>
            <a:ext cx="5334000" cy="9366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09922" name="Group 2"/>
          <p:cNvGrpSpPr>
            <a:grpSpLocks/>
          </p:cNvGrpSpPr>
          <p:nvPr/>
        </p:nvGrpSpPr>
        <p:grpSpPr bwMode="auto">
          <a:xfrm>
            <a:off x="6019800" y="900113"/>
            <a:ext cx="2895600" cy="2438400"/>
            <a:chOff x="3792" y="567"/>
            <a:chExt cx="1824" cy="1536"/>
          </a:xfrm>
        </p:grpSpPr>
        <p:grpSp>
          <p:nvGrpSpPr>
            <p:cNvPr id="76126" name="Group 3"/>
            <p:cNvGrpSpPr>
              <a:grpSpLocks/>
            </p:cNvGrpSpPr>
            <p:nvPr/>
          </p:nvGrpSpPr>
          <p:grpSpPr bwMode="auto">
            <a:xfrm>
              <a:off x="3792" y="567"/>
              <a:ext cx="1824" cy="1536"/>
              <a:chOff x="3792" y="567"/>
              <a:chExt cx="1824" cy="1536"/>
            </a:xfrm>
          </p:grpSpPr>
          <p:graphicFrame>
            <p:nvGraphicFramePr>
              <p:cNvPr id="76128" name="Object 4"/>
              <p:cNvGraphicFramePr>
                <a:graphicFrameLocks noChangeAspect="1"/>
              </p:cNvGraphicFramePr>
              <p:nvPr/>
            </p:nvGraphicFramePr>
            <p:xfrm>
              <a:off x="5128" y="1423"/>
              <a:ext cx="176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6221" name="Equation" r:id="rId5" imgW="219121" imgH="247799" progId="Equation.3">
                      <p:embed/>
                    </p:oleObj>
                  </mc:Choice>
                  <mc:Fallback>
                    <p:oleObj name="Equation" r:id="rId5" imgW="219121" imgH="247799" progId="Equation.3">
                      <p:embed/>
                      <p:pic>
                        <p:nvPicPr>
                          <p:cNvPr id="0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28" y="1423"/>
                            <a:ext cx="176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6129" name="Oval 5"/>
              <p:cNvSpPr>
                <a:spLocks noChangeArrowheads="1"/>
              </p:cNvSpPr>
              <p:nvPr/>
            </p:nvSpPr>
            <p:spPr bwMode="auto">
              <a:xfrm>
                <a:off x="3984" y="824"/>
                <a:ext cx="1152" cy="1152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130" name="Line 6"/>
              <p:cNvSpPr>
                <a:spLocks noChangeShapeType="1"/>
              </p:cNvSpPr>
              <p:nvPr/>
            </p:nvSpPr>
            <p:spPr bwMode="auto">
              <a:xfrm>
                <a:off x="3792" y="1400"/>
                <a:ext cx="18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131" name="Line 7"/>
              <p:cNvSpPr>
                <a:spLocks noChangeShapeType="1"/>
              </p:cNvSpPr>
              <p:nvPr/>
            </p:nvSpPr>
            <p:spPr bwMode="auto">
              <a:xfrm flipV="1">
                <a:off x="4560" y="567"/>
                <a:ext cx="0" cy="15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76132" name="Object 8"/>
              <p:cNvGraphicFramePr>
                <a:graphicFrameLocks noChangeAspect="1"/>
              </p:cNvGraphicFramePr>
              <p:nvPr/>
            </p:nvGraphicFramePr>
            <p:xfrm>
              <a:off x="5445" y="1479"/>
              <a:ext cx="144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6222" name="Equation" r:id="rId7" imgW="171617" imgH="180826" progId="Equation.3">
                      <p:embed/>
                    </p:oleObj>
                  </mc:Choice>
                  <mc:Fallback>
                    <p:oleObj name="Equation" r:id="rId7" imgW="171617" imgH="180826" progId="Equation.3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45" y="1479"/>
                            <a:ext cx="144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6133" name="Object 9"/>
              <p:cNvGraphicFramePr>
                <a:graphicFrameLocks noChangeAspect="1"/>
              </p:cNvGraphicFramePr>
              <p:nvPr/>
            </p:nvGraphicFramePr>
            <p:xfrm>
              <a:off x="4333" y="585"/>
              <a:ext cx="152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6223" name="Equation" r:id="rId9" imgW="180984" imgH="257175" progId="Equation.3">
                      <p:embed/>
                    </p:oleObj>
                  </mc:Choice>
                  <mc:Fallback>
                    <p:oleObj name="Equation" r:id="rId9" imgW="180984" imgH="257175" progId="Equation.3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3" y="585"/>
                            <a:ext cx="152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6127" name="Object 10"/>
            <p:cNvGraphicFramePr>
              <a:graphicFrameLocks noChangeAspect="1"/>
            </p:cNvGraphicFramePr>
            <p:nvPr/>
          </p:nvGraphicFramePr>
          <p:xfrm>
            <a:off x="4369" y="1407"/>
            <a:ext cx="19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24" name="Equation" r:id="rId11" imgW="247557" imgH="257175" progId="Equation.3">
                    <p:embed/>
                  </p:oleObj>
                </mc:Choice>
                <mc:Fallback>
                  <p:oleObj name="Equation" r:id="rId11" imgW="247557" imgH="257175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9" y="1407"/>
                          <a:ext cx="19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4757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298450"/>
            <a:ext cx="259080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18.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计算圆</a:t>
            </a:r>
          </a:p>
        </p:txBody>
      </p:sp>
      <p:graphicFrame>
        <p:nvGraphicFramePr>
          <p:cNvPr id="74758" name="Object 12"/>
          <p:cNvGraphicFramePr>
            <a:graphicFrameLocks noChangeAspect="1"/>
          </p:cNvGraphicFramePr>
          <p:nvPr/>
        </p:nvGraphicFramePr>
        <p:xfrm>
          <a:off x="2628900" y="290513"/>
          <a:ext cx="6210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25" name="Equation" r:id="rId13" imgW="6153131" imgH="466799" progId="Equation.3">
                  <p:embed/>
                </p:oleObj>
              </mc:Choice>
              <mc:Fallback>
                <p:oleObj name="Equation" r:id="rId13" imgW="6153131" imgH="46679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8900" y="290513"/>
                        <a:ext cx="62103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9" name="Text Box 13"/>
          <p:cNvSpPr txBox="1">
            <a:spLocks noChangeArrowheads="1"/>
          </p:cNvSpPr>
          <p:nvPr/>
        </p:nvSpPr>
        <p:spPr bwMode="auto">
          <a:xfrm>
            <a:off x="228600" y="823913"/>
            <a:ext cx="6019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i="1"/>
              <a:t>x</a:t>
            </a:r>
            <a:r>
              <a:rPr kumimoji="1" lang="en-US" altLang="zh-CN"/>
              <a:t> </a:t>
            </a:r>
            <a:r>
              <a:rPr kumimoji="1" lang="zh-CN" altLang="en-US"/>
              <a:t>轴旋转一周所得的球台的侧面积 </a:t>
            </a:r>
            <a:r>
              <a:rPr kumimoji="1" lang="en-US" altLang="zh-CN" i="1">
                <a:solidFill>
                  <a:schemeClr val="tx2"/>
                </a:solidFill>
              </a:rPr>
              <a:t>S</a:t>
            </a:r>
            <a:r>
              <a:rPr kumimoji="1" lang="en-US" altLang="zh-CN"/>
              <a:t>.</a:t>
            </a:r>
          </a:p>
        </p:txBody>
      </p:sp>
      <p:sp>
        <p:nvSpPr>
          <p:cNvPr id="209934" name="Text Box 14"/>
          <p:cNvSpPr txBox="1">
            <a:spLocks noChangeArrowheads="1"/>
          </p:cNvSpPr>
          <p:nvPr/>
        </p:nvSpPr>
        <p:spPr bwMode="auto">
          <a:xfrm>
            <a:off x="539750" y="1371600"/>
            <a:ext cx="2514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解</a:t>
            </a:r>
            <a:r>
              <a:rPr kumimoji="1" lang="en-US" altLang="zh-CN" b="1">
                <a:solidFill>
                  <a:schemeClr val="tx2"/>
                </a:solidFill>
              </a:rPr>
              <a:t>:</a:t>
            </a:r>
            <a:r>
              <a:rPr kumimoji="1" lang="en-US" altLang="zh-CN"/>
              <a:t> </a:t>
            </a:r>
            <a:r>
              <a:rPr kumimoji="1" lang="zh-CN" altLang="en-US"/>
              <a:t>对曲线弧</a:t>
            </a:r>
          </a:p>
        </p:txBody>
      </p:sp>
      <p:graphicFrame>
        <p:nvGraphicFramePr>
          <p:cNvPr id="209935" name="Object 15"/>
          <p:cNvGraphicFramePr>
            <a:graphicFrameLocks noChangeAspect="1"/>
          </p:cNvGraphicFramePr>
          <p:nvPr/>
        </p:nvGraphicFramePr>
        <p:xfrm>
          <a:off x="1600200" y="1890713"/>
          <a:ext cx="39243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26" name="Equation" r:id="rId15" imgW="3867243" imgH="485887" progId="Equation.3">
                  <p:embed/>
                </p:oleObj>
              </mc:Choice>
              <mc:Fallback>
                <p:oleObj name="Equation" r:id="rId15" imgW="3867243" imgH="485887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890713"/>
                        <a:ext cx="39243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936" name="Text Box 16"/>
          <p:cNvSpPr txBox="1">
            <a:spLocks noChangeArrowheads="1"/>
          </p:cNvSpPr>
          <p:nvPr/>
        </p:nvSpPr>
        <p:spPr bwMode="auto">
          <a:xfrm>
            <a:off x="152400" y="2500313"/>
            <a:ext cx="2057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应用公式得</a:t>
            </a:r>
          </a:p>
        </p:txBody>
      </p:sp>
      <p:graphicFrame>
        <p:nvGraphicFramePr>
          <p:cNvPr id="209937" name="Object 17"/>
          <p:cNvGraphicFramePr>
            <a:graphicFrameLocks noChangeAspect="1"/>
          </p:cNvGraphicFramePr>
          <p:nvPr/>
        </p:nvGraphicFramePr>
        <p:xfrm>
          <a:off x="527050" y="3140075"/>
          <a:ext cx="16764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27" name="Equation" r:id="rId17" imgW="1619157" imgH="771525" progId="Equation.3">
                  <p:embed/>
                </p:oleObj>
              </mc:Choice>
              <mc:Fallback>
                <p:oleObj name="Equation" r:id="rId17" imgW="1619157" imgH="771525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50" y="3140075"/>
                        <a:ext cx="16764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38" name="Object 18"/>
          <p:cNvGraphicFramePr>
            <a:graphicFrameLocks noChangeAspect="1"/>
          </p:cNvGraphicFramePr>
          <p:nvPr/>
        </p:nvGraphicFramePr>
        <p:xfrm>
          <a:off x="2032000" y="3325813"/>
          <a:ext cx="1460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28" name="Equation" r:id="rId19" imgW="1400036" imgH="438001" progId="Equation.3">
                  <p:embed/>
                </p:oleObj>
              </mc:Choice>
              <mc:Fallback>
                <p:oleObj name="Equation" r:id="rId19" imgW="1400036" imgH="438001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3325813"/>
                        <a:ext cx="14605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39" name="Object 19"/>
          <p:cNvGraphicFramePr>
            <a:graphicFrameLocks noChangeAspect="1"/>
          </p:cNvGraphicFramePr>
          <p:nvPr/>
        </p:nvGraphicFramePr>
        <p:xfrm>
          <a:off x="3498850" y="3109913"/>
          <a:ext cx="27813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29" name="Equation" r:id="rId21" imgW="2724131" imgH="904801" progId="Equation.3">
                  <p:embed/>
                </p:oleObj>
              </mc:Choice>
              <mc:Fallback>
                <p:oleObj name="Equation" r:id="rId21" imgW="2724131" imgH="904801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8850" y="3109913"/>
                        <a:ext cx="27813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40" name="Object 20"/>
          <p:cNvGraphicFramePr>
            <a:graphicFrameLocks noChangeAspect="1"/>
          </p:cNvGraphicFramePr>
          <p:nvPr/>
        </p:nvGraphicFramePr>
        <p:xfrm>
          <a:off x="4519613" y="3109913"/>
          <a:ext cx="1389062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30" name="Equation" r:id="rId23" imgW="1400036" imgH="866626" progId="Equation.3">
                  <p:embed/>
                </p:oleObj>
              </mc:Choice>
              <mc:Fallback>
                <p:oleObj name="Equation" r:id="rId23" imgW="1400036" imgH="866626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9613" y="3109913"/>
                        <a:ext cx="1389062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41" name="Object 21"/>
          <p:cNvGraphicFramePr>
            <a:graphicFrameLocks noChangeAspect="1"/>
          </p:cNvGraphicFramePr>
          <p:nvPr/>
        </p:nvGraphicFramePr>
        <p:xfrm>
          <a:off x="6235700" y="3414713"/>
          <a:ext cx="393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31" name="Equation" r:id="rId25" imgW="333533" imgH="352276" progId="Equation.3">
                  <p:embed/>
                </p:oleObj>
              </mc:Choice>
              <mc:Fallback>
                <p:oleObj name="Equation" r:id="rId25" imgW="333533" imgH="352276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700" y="3414713"/>
                        <a:ext cx="393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42" name="Object 22"/>
          <p:cNvGraphicFramePr>
            <a:graphicFrameLocks noChangeAspect="1"/>
          </p:cNvGraphicFramePr>
          <p:nvPr/>
        </p:nvGraphicFramePr>
        <p:xfrm>
          <a:off x="819150" y="4138613"/>
          <a:ext cx="19558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32" name="Equation" r:id="rId27" imgW="1895484" imgH="771525" progId="Equation.3">
                  <p:embed/>
                </p:oleObj>
              </mc:Choice>
              <mc:Fallback>
                <p:oleObj name="Equation" r:id="rId27" imgW="1895484" imgH="771525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" y="4138613"/>
                        <a:ext cx="19558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43" name="Object 23"/>
          <p:cNvGraphicFramePr>
            <a:graphicFrameLocks noChangeAspect="1"/>
          </p:cNvGraphicFramePr>
          <p:nvPr/>
        </p:nvGraphicFramePr>
        <p:xfrm>
          <a:off x="2889250" y="4329113"/>
          <a:ext cx="2298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33" name="Equation" r:id="rId29" imgW="2238384" imgH="390451" progId="Equation.3">
                  <p:embed/>
                </p:oleObj>
              </mc:Choice>
              <mc:Fallback>
                <p:oleObj name="Equation" r:id="rId29" imgW="2238384" imgH="390451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0" y="4329113"/>
                        <a:ext cx="2298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944" name="Text Box 24"/>
          <p:cNvSpPr txBox="1">
            <a:spLocks noChangeArrowheads="1"/>
          </p:cNvSpPr>
          <p:nvPr/>
        </p:nvSpPr>
        <p:spPr bwMode="auto">
          <a:xfrm>
            <a:off x="381000" y="5029200"/>
            <a:ext cx="640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当球台高 </a:t>
            </a:r>
            <a:r>
              <a:rPr kumimoji="1" lang="en-US" altLang="zh-CN" i="1">
                <a:solidFill>
                  <a:schemeClr val="tx2"/>
                </a:solidFill>
              </a:rPr>
              <a:t>h </a:t>
            </a:r>
            <a:r>
              <a:rPr kumimoji="1" lang="en-US" altLang="zh-CN">
                <a:solidFill>
                  <a:schemeClr val="tx2"/>
                </a:solidFill>
                <a:sym typeface="Symbol" pitchFamily="18" charset="2"/>
              </a:rPr>
              <a:t> </a:t>
            </a:r>
            <a:r>
              <a:rPr kumimoji="1" lang="en-US" altLang="zh-CN">
                <a:solidFill>
                  <a:schemeClr val="tx2"/>
                </a:solidFill>
              </a:rPr>
              <a:t>2 </a:t>
            </a:r>
            <a:r>
              <a:rPr kumimoji="1" lang="en-US" altLang="zh-CN" i="1">
                <a:solidFill>
                  <a:schemeClr val="tx2"/>
                </a:solidFill>
              </a:rPr>
              <a:t>R</a:t>
            </a:r>
            <a:r>
              <a:rPr kumimoji="1" lang="en-US" altLang="zh-CN" i="1"/>
              <a:t> </a:t>
            </a:r>
            <a:r>
              <a:rPr kumimoji="1" lang="zh-CN" altLang="en-US"/>
              <a:t>时</a:t>
            </a:r>
            <a:r>
              <a:rPr kumimoji="1" lang="en-US" altLang="zh-CN"/>
              <a:t>, </a:t>
            </a:r>
            <a:r>
              <a:rPr kumimoji="1" lang="zh-CN" altLang="en-US"/>
              <a:t>得球的表面积公式</a:t>
            </a:r>
          </a:p>
        </p:txBody>
      </p:sp>
      <p:graphicFrame>
        <p:nvGraphicFramePr>
          <p:cNvPr id="209945" name="Object 25"/>
          <p:cNvGraphicFramePr>
            <a:graphicFrameLocks noChangeAspect="1"/>
          </p:cNvGraphicFramePr>
          <p:nvPr/>
        </p:nvGraphicFramePr>
        <p:xfrm>
          <a:off x="1981200" y="5624513"/>
          <a:ext cx="1498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34" name="Equation" r:id="rId31" imgW="1438173" imgH="447712" progId="Equation.3">
                  <p:embed/>
                </p:oleObj>
              </mc:Choice>
              <mc:Fallback>
                <p:oleObj name="Equation" r:id="rId31" imgW="1438173" imgH="447712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5624513"/>
                        <a:ext cx="14986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9946" name="Group 26"/>
          <p:cNvGrpSpPr>
            <a:grpSpLocks/>
          </p:cNvGrpSpPr>
          <p:nvPr/>
        </p:nvGrpSpPr>
        <p:grpSpPr bwMode="auto">
          <a:xfrm>
            <a:off x="6624638" y="1301750"/>
            <a:ext cx="1276350" cy="1828800"/>
            <a:chOff x="4173" y="820"/>
            <a:chExt cx="804" cy="1152"/>
          </a:xfrm>
        </p:grpSpPr>
        <p:sp>
          <p:nvSpPr>
            <p:cNvPr id="76120" name="Line 27"/>
            <p:cNvSpPr>
              <a:spLocks noChangeShapeType="1"/>
            </p:cNvSpPr>
            <p:nvPr/>
          </p:nvSpPr>
          <p:spPr bwMode="auto">
            <a:xfrm>
              <a:off x="4245" y="913"/>
              <a:ext cx="0" cy="9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121" name="Line 28"/>
            <p:cNvSpPr>
              <a:spLocks noChangeShapeType="1"/>
            </p:cNvSpPr>
            <p:nvPr/>
          </p:nvSpPr>
          <p:spPr bwMode="auto">
            <a:xfrm>
              <a:off x="4821" y="913"/>
              <a:ext cx="0" cy="99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6122" name="Object 29"/>
            <p:cNvGraphicFramePr>
              <a:graphicFrameLocks noChangeAspect="1"/>
            </p:cNvGraphicFramePr>
            <p:nvPr/>
          </p:nvGraphicFramePr>
          <p:xfrm>
            <a:off x="4173" y="1367"/>
            <a:ext cx="192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35" name="Equation" r:id="rId33" imgW="247557" imgH="390451" progId="Equation.3">
                    <p:embed/>
                  </p:oleObj>
                </mc:Choice>
                <mc:Fallback>
                  <p:oleObj name="Equation" r:id="rId33" imgW="247557" imgH="390451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3" y="1367"/>
                          <a:ext cx="192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123" name="Object 30"/>
            <p:cNvGraphicFramePr>
              <a:graphicFrameLocks noChangeAspect="1"/>
            </p:cNvGraphicFramePr>
            <p:nvPr/>
          </p:nvGraphicFramePr>
          <p:xfrm>
            <a:off x="4753" y="1343"/>
            <a:ext cx="224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36" name="Equation" r:id="rId35" imgW="295396" imgH="390451" progId="Equation.3">
                    <p:embed/>
                  </p:oleObj>
                </mc:Choice>
                <mc:Fallback>
                  <p:oleObj name="Equation" r:id="rId35" imgW="295396" imgH="390451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3" y="1343"/>
                          <a:ext cx="224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124" name="Arc 31"/>
            <p:cNvSpPr>
              <a:spLocks/>
            </p:cNvSpPr>
            <p:nvPr/>
          </p:nvSpPr>
          <p:spPr bwMode="auto">
            <a:xfrm>
              <a:off x="4233" y="820"/>
              <a:ext cx="588" cy="576"/>
            </a:xfrm>
            <a:custGeom>
              <a:avLst/>
              <a:gdLst>
                <a:gd name="T0" fmla="*/ 0 w 22077"/>
                <a:gd name="T1" fmla="*/ 0 h 21600"/>
                <a:gd name="T2" fmla="*/ 0 w 22077"/>
                <a:gd name="T3" fmla="*/ 0 h 21600"/>
                <a:gd name="T4" fmla="*/ 0 w 22077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077" h="21600" fill="none" extrusionOk="0">
                  <a:moveTo>
                    <a:pt x="-1" y="3782"/>
                  </a:moveTo>
                  <a:cubicBezTo>
                    <a:pt x="3595" y="1318"/>
                    <a:pt x="7852" y="-1"/>
                    <a:pt x="12211" y="0"/>
                  </a:cubicBezTo>
                  <a:cubicBezTo>
                    <a:pt x="15642" y="0"/>
                    <a:pt x="19024" y="817"/>
                    <a:pt x="22077" y="2384"/>
                  </a:cubicBezTo>
                </a:path>
                <a:path w="22077" h="21600" stroke="0" extrusionOk="0">
                  <a:moveTo>
                    <a:pt x="-1" y="3782"/>
                  </a:moveTo>
                  <a:cubicBezTo>
                    <a:pt x="3595" y="1318"/>
                    <a:pt x="7852" y="-1"/>
                    <a:pt x="12211" y="0"/>
                  </a:cubicBezTo>
                  <a:cubicBezTo>
                    <a:pt x="15642" y="0"/>
                    <a:pt x="19024" y="817"/>
                    <a:pt x="22077" y="2384"/>
                  </a:cubicBezTo>
                  <a:lnTo>
                    <a:pt x="12211" y="21600"/>
                  </a:lnTo>
                  <a:lnTo>
                    <a:pt x="-1" y="3782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99CC">
                      <a:alpha val="50195"/>
                    </a:srgbClr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125" name="Arc 32"/>
            <p:cNvSpPr>
              <a:spLocks/>
            </p:cNvSpPr>
            <p:nvPr/>
          </p:nvSpPr>
          <p:spPr bwMode="auto">
            <a:xfrm flipV="1">
              <a:off x="4234" y="1396"/>
              <a:ext cx="602" cy="576"/>
            </a:xfrm>
            <a:custGeom>
              <a:avLst/>
              <a:gdLst>
                <a:gd name="T0" fmla="*/ 0 w 22595"/>
                <a:gd name="T1" fmla="*/ 0 h 21600"/>
                <a:gd name="T2" fmla="*/ 0 w 22595"/>
                <a:gd name="T3" fmla="*/ 0 h 21600"/>
                <a:gd name="T4" fmla="*/ 0 w 22595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595" h="21600" fill="none" extrusionOk="0">
                  <a:moveTo>
                    <a:pt x="-1" y="3782"/>
                  </a:moveTo>
                  <a:cubicBezTo>
                    <a:pt x="3595" y="1318"/>
                    <a:pt x="7852" y="-1"/>
                    <a:pt x="12211" y="0"/>
                  </a:cubicBezTo>
                  <a:cubicBezTo>
                    <a:pt x="15840" y="0"/>
                    <a:pt x="19412" y="914"/>
                    <a:pt x="22595" y="2659"/>
                  </a:cubicBezTo>
                </a:path>
                <a:path w="22595" h="21600" stroke="0" extrusionOk="0">
                  <a:moveTo>
                    <a:pt x="-1" y="3782"/>
                  </a:moveTo>
                  <a:cubicBezTo>
                    <a:pt x="3595" y="1318"/>
                    <a:pt x="7852" y="-1"/>
                    <a:pt x="12211" y="0"/>
                  </a:cubicBezTo>
                  <a:cubicBezTo>
                    <a:pt x="15840" y="0"/>
                    <a:pt x="19412" y="914"/>
                    <a:pt x="22595" y="2659"/>
                  </a:cubicBezTo>
                  <a:lnTo>
                    <a:pt x="12211" y="21600"/>
                  </a:lnTo>
                  <a:lnTo>
                    <a:pt x="-1" y="3782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99CC">
                      <a:alpha val="50195"/>
                    </a:srgbClr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4773" name="Line 33"/>
          <p:cNvSpPr>
            <a:spLocks noChangeShapeType="1"/>
          </p:cNvSpPr>
          <p:nvPr/>
        </p:nvSpPr>
        <p:spPr bwMode="auto">
          <a:xfrm flipV="1">
            <a:off x="4497388" y="3756025"/>
            <a:ext cx="11112" cy="111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09954" name="Group 34"/>
          <p:cNvGrpSpPr>
            <a:grpSpLocks/>
          </p:cNvGrpSpPr>
          <p:nvPr/>
        </p:nvGrpSpPr>
        <p:grpSpPr bwMode="auto">
          <a:xfrm>
            <a:off x="6629400" y="3414713"/>
            <a:ext cx="2133600" cy="2514600"/>
            <a:chOff x="4176" y="2151"/>
            <a:chExt cx="1344" cy="1584"/>
          </a:xfrm>
        </p:grpSpPr>
        <p:sp>
          <p:nvSpPr>
            <p:cNvPr id="74776" name="Line 35"/>
            <p:cNvSpPr>
              <a:spLocks noChangeShapeType="1"/>
            </p:cNvSpPr>
            <p:nvPr/>
          </p:nvSpPr>
          <p:spPr bwMode="auto">
            <a:xfrm flipH="1">
              <a:off x="4176" y="3322"/>
              <a:ext cx="261" cy="3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77" name="Line 36"/>
            <p:cNvSpPr>
              <a:spLocks noChangeShapeType="1"/>
            </p:cNvSpPr>
            <p:nvPr/>
          </p:nvSpPr>
          <p:spPr bwMode="auto">
            <a:xfrm>
              <a:off x="4656" y="2159"/>
              <a:ext cx="0" cy="8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4778" name="Group 37"/>
            <p:cNvGrpSpPr>
              <a:grpSpLocks/>
            </p:cNvGrpSpPr>
            <p:nvPr/>
          </p:nvGrpSpPr>
          <p:grpSpPr bwMode="auto">
            <a:xfrm>
              <a:off x="4338" y="2482"/>
              <a:ext cx="887" cy="1030"/>
              <a:chOff x="2370" y="995"/>
              <a:chExt cx="887" cy="1030"/>
            </a:xfrm>
          </p:grpSpPr>
          <p:sp>
            <p:nvSpPr>
              <p:cNvPr id="75920" name="Freeform 38"/>
              <p:cNvSpPr>
                <a:spLocks/>
              </p:cNvSpPr>
              <p:nvPr/>
            </p:nvSpPr>
            <p:spPr bwMode="auto">
              <a:xfrm>
                <a:off x="2986" y="1114"/>
                <a:ext cx="33" cy="126"/>
              </a:xfrm>
              <a:custGeom>
                <a:avLst/>
                <a:gdLst>
                  <a:gd name="T0" fmla="*/ 0 w 33"/>
                  <a:gd name="T1" fmla="*/ 120 h 126"/>
                  <a:gd name="T2" fmla="*/ 33 w 33"/>
                  <a:gd name="T3" fmla="*/ 126 h 126"/>
                  <a:gd name="T4" fmla="*/ 26 w 33"/>
                  <a:gd name="T5" fmla="*/ 0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126">
                    <a:moveTo>
                      <a:pt x="0" y="120"/>
                    </a:moveTo>
                    <a:lnTo>
                      <a:pt x="33" y="126"/>
                    </a:lnTo>
                    <a:lnTo>
                      <a:pt x="2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21" name="Freeform 39"/>
              <p:cNvSpPr>
                <a:spLocks/>
              </p:cNvSpPr>
              <p:nvPr/>
            </p:nvSpPr>
            <p:spPr bwMode="auto">
              <a:xfrm>
                <a:off x="3032" y="1599"/>
                <a:ext cx="86" cy="140"/>
              </a:xfrm>
              <a:custGeom>
                <a:avLst/>
                <a:gdLst>
                  <a:gd name="T0" fmla="*/ 0 w 86"/>
                  <a:gd name="T1" fmla="*/ 133 h 140"/>
                  <a:gd name="T2" fmla="*/ 33 w 86"/>
                  <a:gd name="T3" fmla="*/ 140 h 140"/>
                  <a:gd name="T4" fmla="*/ 86 w 86"/>
                  <a:gd name="T5" fmla="*/ 0 h 140"/>
                  <a:gd name="T6" fmla="*/ 0 w 86"/>
                  <a:gd name="T7" fmla="*/ 133 h 1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140">
                    <a:moveTo>
                      <a:pt x="0" y="133"/>
                    </a:moveTo>
                    <a:lnTo>
                      <a:pt x="33" y="140"/>
                    </a:lnTo>
                    <a:lnTo>
                      <a:pt x="86" y="0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rgbClr val="888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22" name="Freeform 40"/>
              <p:cNvSpPr>
                <a:spLocks/>
              </p:cNvSpPr>
              <p:nvPr/>
            </p:nvSpPr>
            <p:spPr bwMode="auto">
              <a:xfrm>
                <a:off x="3032" y="1599"/>
                <a:ext cx="86" cy="140"/>
              </a:xfrm>
              <a:custGeom>
                <a:avLst/>
                <a:gdLst>
                  <a:gd name="T0" fmla="*/ 0 w 86"/>
                  <a:gd name="T1" fmla="*/ 133 h 140"/>
                  <a:gd name="T2" fmla="*/ 33 w 86"/>
                  <a:gd name="T3" fmla="*/ 140 h 140"/>
                  <a:gd name="T4" fmla="*/ 86 w 86"/>
                  <a:gd name="T5" fmla="*/ 0 h 14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140">
                    <a:moveTo>
                      <a:pt x="0" y="133"/>
                    </a:moveTo>
                    <a:lnTo>
                      <a:pt x="33" y="140"/>
                    </a:lnTo>
                    <a:lnTo>
                      <a:pt x="8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23" name="Freeform 41"/>
              <p:cNvSpPr>
                <a:spLocks/>
              </p:cNvSpPr>
              <p:nvPr/>
            </p:nvSpPr>
            <p:spPr bwMode="auto">
              <a:xfrm>
                <a:off x="2966" y="1732"/>
                <a:ext cx="99" cy="133"/>
              </a:xfrm>
              <a:custGeom>
                <a:avLst/>
                <a:gdLst>
                  <a:gd name="T0" fmla="*/ 99 w 99"/>
                  <a:gd name="T1" fmla="*/ 7 h 133"/>
                  <a:gd name="T2" fmla="*/ 66 w 99"/>
                  <a:gd name="T3" fmla="*/ 0 h 133"/>
                  <a:gd name="T4" fmla="*/ 0 w 99"/>
                  <a:gd name="T5" fmla="*/ 133 h 133"/>
                  <a:gd name="T6" fmla="*/ 99 w 99"/>
                  <a:gd name="T7" fmla="*/ 7 h 1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133">
                    <a:moveTo>
                      <a:pt x="99" y="7"/>
                    </a:moveTo>
                    <a:lnTo>
                      <a:pt x="66" y="0"/>
                    </a:lnTo>
                    <a:lnTo>
                      <a:pt x="0" y="133"/>
                    </a:lnTo>
                    <a:lnTo>
                      <a:pt x="99" y="7"/>
                    </a:lnTo>
                    <a:close/>
                  </a:path>
                </a:pathLst>
              </a:custGeom>
              <a:solidFill>
                <a:srgbClr val="9094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24" name="Freeform 42"/>
              <p:cNvSpPr>
                <a:spLocks/>
              </p:cNvSpPr>
              <p:nvPr/>
            </p:nvSpPr>
            <p:spPr bwMode="auto">
              <a:xfrm>
                <a:off x="2966" y="1732"/>
                <a:ext cx="99" cy="133"/>
              </a:xfrm>
              <a:custGeom>
                <a:avLst/>
                <a:gdLst>
                  <a:gd name="T0" fmla="*/ 99 w 99"/>
                  <a:gd name="T1" fmla="*/ 7 h 133"/>
                  <a:gd name="T2" fmla="*/ 66 w 99"/>
                  <a:gd name="T3" fmla="*/ 0 h 133"/>
                  <a:gd name="T4" fmla="*/ 0 w 99"/>
                  <a:gd name="T5" fmla="*/ 133 h 1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133">
                    <a:moveTo>
                      <a:pt x="99" y="7"/>
                    </a:moveTo>
                    <a:lnTo>
                      <a:pt x="66" y="0"/>
                    </a:lnTo>
                    <a:lnTo>
                      <a:pt x="0" y="1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25" name="Freeform 43"/>
              <p:cNvSpPr>
                <a:spLocks/>
              </p:cNvSpPr>
              <p:nvPr/>
            </p:nvSpPr>
            <p:spPr bwMode="auto">
              <a:xfrm>
                <a:off x="2939" y="1732"/>
                <a:ext cx="93" cy="133"/>
              </a:xfrm>
              <a:custGeom>
                <a:avLst/>
                <a:gdLst>
                  <a:gd name="T0" fmla="*/ 0 w 93"/>
                  <a:gd name="T1" fmla="*/ 126 h 133"/>
                  <a:gd name="T2" fmla="*/ 27 w 93"/>
                  <a:gd name="T3" fmla="*/ 133 h 133"/>
                  <a:gd name="T4" fmla="*/ 93 w 93"/>
                  <a:gd name="T5" fmla="*/ 0 h 133"/>
                  <a:gd name="T6" fmla="*/ 0 w 93"/>
                  <a:gd name="T7" fmla="*/ 126 h 1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133">
                    <a:moveTo>
                      <a:pt x="0" y="126"/>
                    </a:moveTo>
                    <a:lnTo>
                      <a:pt x="27" y="133"/>
                    </a:lnTo>
                    <a:lnTo>
                      <a:pt x="93" y="0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rgbClr val="909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26" name="Freeform 44"/>
              <p:cNvSpPr>
                <a:spLocks/>
              </p:cNvSpPr>
              <p:nvPr/>
            </p:nvSpPr>
            <p:spPr bwMode="auto">
              <a:xfrm>
                <a:off x="2939" y="1732"/>
                <a:ext cx="93" cy="133"/>
              </a:xfrm>
              <a:custGeom>
                <a:avLst/>
                <a:gdLst>
                  <a:gd name="T0" fmla="*/ 0 w 93"/>
                  <a:gd name="T1" fmla="*/ 126 h 133"/>
                  <a:gd name="T2" fmla="*/ 27 w 93"/>
                  <a:gd name="T3" fmla="*/ 133 h 133"/>
                  <a:gd name="T4" fmla="*/ 93 w 93"/>
                  <a:gd name="T5" fmla="*/ 0 h 1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133">
                    <a:moveTo>
                      <a:pt x="0" y="126"/>
                    </a:moveTo>
                    <a:lnTo>
                      <a:pt x="27" y="133"/>
                    </a:lnTo>
                    <a:lnTo>
                      <a:pt x="9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27" name="Freeform 45"/>
              <p:cNvSpPr>
                <a:spLocks/>
              </p:cNvSpPr>
              <p:nvPr/>
            </p:nvSpPr>
            <p:spPr bwMode="auto">
              <a:xfrm>
                <a:off x="2794" y="1845"/>
                <a:ext cx="112" cy="106"/>
              </a:xfrm>
              <a:custGeom>
                <a:avLst/>
                <a:gdLst>
                  <a:gd name="T0" fmla="*/ 112 w 112"/>
                  <a:gd name="T1" fmla="*/ 7 h 106"/>
                  <a:gd name="T2" fmla="*/ 79 w 112"/>
                  <a:gd name="T3" fmla="*/ 0 h 106"/>
                  <a:gd name="T4" fmla="*/ 0 w 112"/>
                  <a:gd name="T5" fmla="*/ 106 h 106"/>
                  <a:gd name="T6" fmla="*/ 112 w 112"/>
                  <a:gd name="T7" fmla="*/ 7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2" h="106">
                    <a:moveTo>
                      <a:pt x="112" y="7"/>
                    </a:moveTo>
                    <a:lnTo>
                      <a:pt x="79" y="0"/>
                    </a:lnTo>
                    <a:lnTo>
                      <a:pt x="0" y="106"/>
                    </a:lnTo>
                    <a:lnTo>
                      <a:pt x="112" y="7"/>
                    </a:lnTo>
                    <a:close/>
                  </a:path>
                </a:pathLst>
              </a:custGeom>
              <a:solidFill>
                <a:srgbClr val="A0B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28" name="Freeform 46"/>
              <p:cNvSpPr>
                <a:spLocks/>
              </p:cNvSpPr>
              <p:nvPr/>
            </p:nvSpPr>
            <p:spPr bwMode="auto">
              <a:xfrm>
                <a:off x="2794" y="1845"/>
                <a:ext cx="112" cy="106"/>
              </a:xfrm>
              <a:custGeom>
                <a:avLst/>
                <a:gdLst>
                  <a:gd name="T0" fmla="*/ 112 w 112"/>
                  <a:gd name="T1" fmla="*/ 7 h 106"/>
                  <a:gd name="T2" fmla="*/ 79 w 112"/>
                  <a:gd name="T3" fmla="*/ 0 h 106"/>
                  <a:gd name="T4" fmla="*/ 0 w 112"/>
                  <a:gd name="T5" fmla="*/ 106 h 1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2" h="106">
                    <a:moveTo>
                      <a:pt x="112" y="7"/>
                    </a:moveTo>
                    <a:lnTo>
                      <a:pt x="79" y="0"/>
                    </a:lnTo>
                    <a:lnTo>
                      <a:pt x="0" y="10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29" name="Freeform 47"/>
              <p:cNvSpPr>
                <a:spLocks/>
              </p:cNvSpPr>
              <p:nvPr/>
            </p:nvSpPr>
            <p:spPr bwMode="auto">
              <a:xfrm>
                <a:off x="2761" y="1845"/>
                <a:ext cx="112" cy="106"/>
              </a:xfrm>
              <a:custGeom>
                <a:avLst/>
                <a:gdLst>
                  <a:gd name="T0" fmla="*/ 0 w 112"/>
                  <a:gd name="T1" fmla="*/ 100 h 106"/>
                  <a:gd name="T2" fmla="*/ 33 w 112"/>
                  <a:gd name="T3" fmla="*/ 106 h 106"/>
                  <a:gd name="T4" fmla="*/ 112 w 112"/>
                  <a:gd name="T5" fmla="*/ 0 h 106"/>
                  <a:gd name="T6" fmla="*/ 0 w 112"/>
                  <a:gd name="T7" fmla="*/ 100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2" h="106">
                    <a:moveTo>
                      <a:pt x="0" y="100"/>
                    </a:moveTo>
                    <a:lnTo>
                      <a:pt x="33" y="106"/>
                    </a:lnTo>
                    <a:lnTo>
                      <a:pt x="112" y="0"/>
                    </a:lnTo>
                    <a:lnTo>
                      <a:pt x="0" y="100"/>
                    </a:lnTo>
                    <a:close/>
                  </a:path>
                </a:pathLst>
              </a:custGeom>
              <a:solidFill>
                <a:srgbClr val="A8B4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30" name="Freeform 48"/>
              <p:cNvSpPr>
                <a:spLocks/>
              </p:cNvSpPr>
              <p:nvPr/>
            </p:nvSpPr>
            <p:spPr bwMode="auto">
              <a:xfrm>
                <a:off x="2761" y="1845"/>
                <a:ext cx="112" cy="106"/>
              </a:xfrm>
              <a:custGeom>
                <a:avLst/>
                <a:gdLst>
                  <a:gd name="T0" fmla="*/ 0 w 112"/>
                  <a:gd name="T1" fmla="*/ 100 h 106"/>
                  <a:gd name="T2" fmla="*/ 33 w 112"/>
                  <a:gd name="T3" fmla="*/ 106 h 106"/>
                  <a:gd name="T4" fmla="*/ 112 w 112"/>
                  <a:gd name="T5" fmla="*/ 0 h 1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2" h="106">
                    <a:moveTo>
                      <a:pt x="0" y="100"/>
                    </a:moveTo>
                    <a:lnTo>
                      <a:pt x="33" y="106"/>
                    </a:lnTo>
                    <a:lnTo>
                      <a:pt x="11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31" name="Freeform 49"/>
              <p:cNvSpPr>
                <a:spLocks/>
              </p:cNvSpPr>
              <p:nvPr/>
            </p:nvSpPr>
            <p:spPr bwMode="auto">
              <a:xfrm>
                <a:off x="3012" y="1114"/>
                <a:ext cx="33" cy="126"/>
              </a:xfrm>
              <a:custGeom>
                <a:avLst/>
                <a:gdLst>
                  <a:gd name="T0" fmla="*/ 33 w 33"/>
                  <a:gd name="T1" fmla="*/ 14 h 126"/>
                  <a:gd name="T2" fmla="*/ 0 w 33"/>
                  <a:gd name="T3" fmla="*/ 0 h 126"/>
                  <a:gd name="T4" fmla="*/ 7 w 33"/>
                  <a:gd name="T5" fmla="*/ 126 h 126"/>
                  <a:gd name="T6" fmla="*/ 33 w 33"/>
                  <a:gd name="T7" fmla="*/ 14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126">
                    <a:moveTo>
                      <a:pt x="33" y="14"/>
                    </a:moveTo>
                    <a:lnTo>
                      <a:pt x="0" y="0"/>
                    </a:lnTo>
                    <a:lnTo>
                      <a:pt x="7" y="126"/>
                    </a:lnTo>
                    <a:lnTo>
                      <a:pt x="33" y="14"/>
                    </a:lnTo>
                    <a:close/>
                  </a:path>
                </a:pathLst>
              </a:custGeom>
              <a:solidFill>
                <a:srgbClr val="88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32" name="Freeform 50"/>
              <p:cNvSpPr>
                <a:spLocks/>
              </p:cNvSpPr>
              <p:nvPr/>
            </p:nvSpPr>
            <p:spPr bwMode="auto">
              <a:xfrm>
                <a:off x="3012" y="1114"/>
                <a:ext cx="33" cy="126"/>
              </a:xfrm>
              <a:custGeom>
                <a:avLst/>
                <a:gdLst>
                  <a:gd name="T0" fmla="*/ 33 w 33"/>
                  <a:gd name="T1" fmla="*/ 14 h 126"/>
                  <a:gd name="T2" fmla="*/ 0 w 33"/>
                  <a:gd name="T3" fmla="*/ 0 h 126"/>
                  <a:gd name="T4" fmla="*/ 7 w 33"/>
                  <a:gd name="T5" fmla="*/ 126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126">
                    <a:moveTo>
                      <a:pt x="33" y="14"/>
                    </a:moveTo>
                    <a:lnTo>
                      <a:pt x="0" y="0"/>
                    </a:lnTo>
                    <a:lnTo>
                      <a:pt x="7" y="12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33" name="Freeform 51"/>
              <p:cNvSpPr>
                <a:spLocks/>
              </p:cNvSpPr>
              <p:nvPr/>
            </p:nvSpPr>
            <p:spPr bwMode="auto">
              <a:xfrm>
                <a:off x="3019" y="1128"/>
                <a:ext cx="33" cy="126"/>
              </a:xfrm>
              <a:custGeom>
                <a:avLst/>
                <a:gdLst>
                  <a:gd name="T0" fmla="*/ 0 w 33"/>
                  <a:gd name="T1" fmla="*/ 112 h 126"/>
                  <a:gd name="T2" fmla="*/ 33 w 33"/>
                  <a:gd name="T3" fmla="*/ 126 h 126"/>
                  <a:gd name="T4" fmla="*/ 26 w 33"/>
                  <a:gd name="T5" fmla="*/ 0 h 126"/>
                  <a:gd name="T6" fmla="*/ 0 w 33"/>
                  <a:gd name="T7" fmla="*/ 112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126">
                    <a:moveTo>
                      <a:pt x="0" y="112"/>
                    </a:moveTo>
                    <a:lnTo>
                      <a:pt x="33" y="126"/>
                    </a:lnTo>
                    <a:lnTo>
                      <a:pt x="26" y="0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rgbClr val="88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34" name="Freeform 52"/>
              <p:cNvSpPr>
                <a:spLocks/>
              </p:cNvSpPr>
              <p:nvPr/>
            </p:nvSpPr>
            <p:spPr bwMode="auto">
              <a:xfrm>
                <a:off x="3019" y="1128"/>
                <a:ext cx="33" cy="126"/>
              </a:xfrm>
              <a:custGeom>
                <a:avLst/>
                <a:gdLst>
                  <a:gd name="T0" fmla="*/ 0 w 33"/>
                  <a:gd name="T1" fmla="*/ 112 h 126"/>
                  <a:gd name="T2" fmla="*/ 33 w 33"/>
                  <a:gd name="T3" fmla="*/ 126 h 126"/>
                  <a:gd name="T4" fmla="*/ 26 w 33"/>
                  <a:gd name="T5" fmla="*/ 0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126">
                    <a:moveTo>
                      <a:pt x="0" y="112"/>
                    </a:moveTo>
                    <a:lnTo>
                      <a:pt x="33" y="126"/>
                    </a:lnTo>
                    <a:lnTo>
                      <a:pt x="2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35" name="Freeform 53"/>
              <p:cNvSpPr>
                <a:spLocks/>
              </p:cNvSpPr>
              <p:nvPr/>
            </p:nvSpPr>
            <p:spPr bwMode="auto">
              <a:xfrm>
                <a:off x="3118" y="1453"/>
                <a:ext cx="66" cy="146"/>
              </a:xfrm>
              <a:custGeom>
                <a:avLst/>
                <a:gdLst>
                  <a:gd name="T0" fmla="*/ 66 w 66"/>
                  <a:gd name="T1" fmla="*/ 13 h 146"/>
                  <a:gd name="T2" fmla="*/ 33 w 66"/>
                  <a:gd name="T3" fmla="*/ 0 h 146"/>
                  <a:gd name="T4" fmla="*/ 0 w 66"/>
                  <a:gd name="T5" fmla="*/ 146 h 146"/>
                  <a:gd name="T6" fmla="*/ 66 w 66"/>
                  <a:gd name="T7" fmla="*/ 13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146">
                    <a:moveTo>
                      <a:pt x="66" y="13"/>
                    </a:moveTo>
                    <a:lnTo>
                      <a:pt x="33" y="0"/>
                    </a:lnTo>
                    <a:lnTo>
                      <a:pt x="0" y="146"/>
                    </a:lnTo>
                    <a:lnTo>
                      <a:pt x="66" y="13"/>
                    </a:lnTo>
                    <a:close/>
                  </a:path>
                </a:pathLst>
              </a:custGeom>
              <a:solidFill>
                <a:srgbClr val="806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36" name="Freeform 54"/>
              <p:cNvSpPr>
                <a:spLocks/>
              </p:cNvSpPr>
              <p:nvPr/>
            </p:nvSpPr>
            <p:spPr bwMode="auto">
              <a:xfrm>
                <a:off x="3118" y="1453"/>
                <a:ext cx="66" cy="146"/>
              </a:xfrm>
              <a:custGeom>
                <a:avLst/>
                <a:gdLst>
                  <a:gd name="T0" fmla="*/ 66 w 66"/>
                  <a:gd name="T1" fmla="*/ 13 h 146"/>
                  <a:gd name="T2" fmla="*/ 33 w 66"/>
                  <a:gd name="T3" fmla="*/ 0 h 146"/>
                  <a:gd name="T4" fmla="*/ 0 w 66"/>
                  <a:gd name="T5" fmla="*/ 146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6" h="146">
                    <a:moveTo>
                      <a:pt x="66" y="13"/>
                    </a:moveTo>
                    <a:lnTo>
                      <a:pt x="33" y="0"/>
                    </a:lnTo>
                    <a:lnTo>
                      <a:pt x="0" y="1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37" name="Freeform 55"/>
              <p:cNvSpPr>
                <a:spLocks/>
              </p:cNvSpPr>
              <p:nvPr/>
            </p:nvSpPr>
            <p:spPr bwMode="auto">
              <a:xfrm>
                <a:off x="3118" y="1466"/>
                <a:ext cx="66" cy="140"/>
              </a:xfrm>
              <a:custGeom>
                <a:avLst/>
                <a:gdLst>
                  <a:gd name="T0" fmla="*/ 0 w 66"/>
                  <a:gd name="T1" fmla="*/ 133 h 140"/>
                  <a:gd name="T2" fmla="*/ 27 w 66"/>
                  <a:gd name="T3" fmla="*/ 140 h 140"/>
                  <a:gd name="T4" fmla="*/ 66 w 66"/>
                  <a:gd name="T5" fmla="*/ 0 h 140"/>
                  <a:gd name="T6" fmla="*/ 0 w 66"/>
                  <a:gd name="T7" fmla="*/ 133 h 1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140">
                    <a:moveTo>
                      <a:pt x="0" y="133"/>
                    </a:moveTo>
                    <a:lnTo>
                      <a:pt x="27" y="140"/>
                    </a:lnTo>
                    <a:lnTo>
                      <a:pt x="66" y="0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rgbClr val="806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38" name="Freeform 56"/>
              <p:cNvSpPr>
                <a:spLocks/>
              </p:cNvSpPr>
              <p:nvPr/>
            </p:nvSpPr>
            <p:spPr bwMode="auto">
              <a:xfrm>
                <a:off x="3118" y="1466"/>
                <a:ext cx="66" cy="140"/>
              </a:xfrm>
              <a:custGeom>
                <a:avLst/>
                <a:gdLst>
                  <a:gd name="T0" fmla="*/ 0 w 66"/>
                  <a:gd name="T1" fmla="*/ 133 h 140"/>
                  <a:gd name="T2" fmla="*/ 27 w 66"/>
                  <a:gd name="T3" fmla="*/ 140 h 140"/>
                  <a:gd name="T4" fmla="*/ 66 w 66"/>
                  <a:gd name="T5" fmla="*/ 0 h 14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6" h="140">
                    <a:moveTo>
                      <a:pt x="0" y="133"/>
                    </a:moveTo>
                    <a:lnTo>
                      <a:pt x="27" y="140"/>
                    </a:lnTo>
                    <a:lnTo>
                      <a:pt x="6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39" name="Freeform 57"/>
              <p:cNvSpPr>
                <a:spLocks/>
              </p:cNvSpPr>
              <p:nvPr/>
            </p:nvSpPr>
            <p:spPr bwMode="auto">
              <a:xfrm>
                <a:off x="3065" y="1599"/>
                <a:ext cx="80" cy="140"/>
              </a:xfrm>
              <a:custGeom>
                <a:avLst/>
                <a:gdLst>
                  <a:gd name="T0" fmla="*/ 80 w 80"/>
                  <a:gd name="T1" fmla="*/ 7 h 140"/>
                  <a:gd name="T2" fmla="*/ 53 w 80"/>
                  <a:gd name="T3" fmla="*/ 0 h 140"/>
                  <a:gd name="T4" fmla="*/ 0 w 80"/>
                  <a:gd name="T5" fmla="*/ 140 h 140"/>
                  <a:gd name="T6" fmla="*/ 80 w 80"/>
                  <a:gd name="T7" fmla="*/ 7 h 1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140">
                    <a:moveTo>
                      <a:pt x="80" y="7"/>
                    </a:moveTo>
                    <a:lnTo>
                      <a:pt x="53" y="0"/>
                    </a:lnTo>
                    <a:lnTo>
                      <a:pt x="0" y="140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807C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40" name="Freeform 58"/>
              <p:cNvSpPr>
                <a:spLocks/>
              </p:cNvSpPr>
              <p:nvPr/>
            </p:nvSpPr>
            <p:spPr bwMode="auto">
              <a:xfrm>
                <a:off x="3065" y="1599"/>
                <a:ext cx="80" cy="140"/>
              </a:xfrm>
              <a:custGeom>
                <a:avLst/>
                <a:gdLst>
                  <a:gd name="T0" fmla="*/ 80 w 80"/>
                  <a:gd name="T1" fmla="*/ 7 h 140"/>
                  <a:gd name="T2" fmla="*/ 53 w 80"/>
                  <a:gd name="T3" fmla="*/ 0 h 140"/>
                  <a:gd name="T4" fmla="*/ 0 w 80"/>
                  <a:gd name="T5" fmla="*/ 140 h 14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140">
                    <a:moveTo>
                      <a:pt x="80" y="7"/>
                    </a:moveTo>
                    <a:lnTo>
                      <a:pt x="53" y="0"/>
                    </a:lnTo>
                    <a:lnTo>
                      <a:pt x="0" y="14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41" name="Freeform 59"/>
              <p:cNvSpPr>
                <a:spLocks/>
              </p:cNvSpPr>
              <p:nvPr/>
            </p:nvSpPr>
            <p:spPr bwMode="auto">
              <a:xfrm>
                <a:off x="3125" y="1294"/>
                <a:ext cx="46" cy="146"/>
              </a:xfrm>
              <a:custGeom>
                <a:avLst/>
                <a:gdLst>
                  <a:gd name="T0" fmla="*/ 46 w 46"/>
                  <a:gd name="T1" fmla="*/ 20 h 146"/>
                  <a:gd name="T2" fmla="*/ 20 w 46"/>
                  <a:gd name="T3" fmla="*/ 0 h 146"/>
                  <a:gd name="T4" fmla="*/ 0 w 46"/>
                  <a:gd name="T5" fmla="*/ 146 h 146"/>
                  <a:gd name="T6" fmla="*/ 46 w 46"/>
                  <a:gd name="T7" fmla="*/ 20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146">
                    <a:moveTo>
                      <a:pt x="46" y="20"/>
                    </a:moveTo>
                    <a:lnTo>
                      <a:pt x="20" y="0"/>
                    </a:lnTo>
                    <a:lnTo>
                      <a:pt x="0" y="146"/>
                    </a:lnTo>
                    <a:lnTo>
                      <a:pt x="46" y="20"/>
                    </a:lnTo>
                    <a:close/>
                  </a:path>
                </a:pathLst>
              </a:custGeom>
              <a:solidFill>
                <a:srgbClr val="7854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42" name="Freeform 60"/>
              <p:cNvSpPr>
                <a:spLocks/>
              </p:cNvSpPr>
              <p:nvPr/>
            </p:nvSpPr>
            <p:spPr bwMode="auto">
              <a:xfrm>
                <a:off x="3125" y="1294"/>
                <a:ext cx="46" cy="146"/>
              </a:xfrm>
              <a:custGeom>
                <a:avLst/>
                <a:gdLst>
                  <a:gd name="T0" fmla="*/ 46 w 46"/>
                  <a:gd name="T1" fmla="*/ 20 h 146"/>
                  <a:gd name="T2" fmla="*/ 20 w 46"/>
                  <a:gd name="T3" fmla="*/ 0 h 146"/>
                  <a:gd name="T4" fmla="*/ 0 w 46"/>
                  <a:gd name="T5" fmla="*/ 146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6" h="146">
                    <a:moveTo>
                      <a:pt x="46" y="20"/>
                    </a:moveTo>
                    <a:lnTo>
                      <a:pt x="20" y="0"/>
                    </a:lnTo>
                    <a:lnTo>
                      <a:pt x="0" y="1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43" name="Freeform 61"/>
              <p:cNvSpPr>
                <a:spLocks/>
              </p:cNvSpPr>
              <p:nvPr/>
            </p:nvSpPr>
            <p:spPr bwMode="auto">
              <a:xfrm>
                <a:off x="3125" y="1314"/>
                <a:ext cx="46" cy="139"/>
              </a:xfrm>
              <a:custGeom>
                <a:avLst/>
                <a:gdLst>
                  <a:gd name="T0" fmla="*/ 0 w 46"/>
                  <a:gd name="T1" fmla="*/ 126 h 139"/>
                  <a:gd name="T2" fmla="*/ 26 w 46"/>
                  <a:gd name="T3" fmla="*/ 139 h 139"/>
                  <a:gd name="T4" fmla="*/ 46 w 46"/>
                  <a:gd name="T5" fmla="*/ 0 h 139"/>
                  <a:gd name="T6" fmla="*/ 0 w 46"/>
                  <a:gd name="T7" fmla="*/ 126 h 1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139">
                    <a:moveTo>
                      <a:pt x="0" y="126"/>
                    </a:moveTo>
                    <a:lnTo>
                      <a:pt x="26" y="139"/>
                    </a:lnTo>
                    <a:lnTo>
                      <a:pt x="46" y="0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rgbClr val="7854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44" name="Freeform 62"/>
              <p:cNvSpPr>
                <a:spLocks/>
              </p:cNvSpPr>
              <p:nvPr/>
            </p:nvSpPr>
            <p:spPr bwMode="auto">
              <a:xfrm>
                <a:off x="3125" y="1314"/>
                <a:ext cx="46" cy="139"/>
              </a:xfrm>
              <a:custGeom>
                <a:avLst/>
                <a:gdLst>
                  <a:gd name="T0" fmla="*/ 0 w 46"/>
                  <a:gd name="T1" fmla="*/ 126 h 139"/>
                  <a:gd name="T2" fmla="*/ 26 w 46"/>
                  <a:gd name="T3" fmla="*/ 139 h 139"/>
                  <a:gd name="T4" fmla="*/ 46 w 46"/>
                  <a:gd name="T5" fmla="*/ 0 h 13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6" h="139">
                    <a:moveTo>
                      <a:pt x="0" y="126"/>
                    </a:moveTo>
                    <a:lnTo>
                      <a:pt x="26" y="139"/>
                    </a:lnTo>
                    <a:lnTo>
                      <a:pt x="4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45" name="Freeform 63"/>
              <p:cNvSpPr>
                <a:spLocks/>
              </p:cNvSpPr>
              <p:nvPr/>
            </p:nvSpPr>
            <p:spPr bwMode="auto">
              <a:xfrm>
                <a:off x="2827" y="1852"/>
                <a:ext cx="112" cy="113"/>
              </a:xfrm>
              <a:custGeom>
                <a:avLst/>
                <a:gdLst>
                  <a:gd name="T0" fmla="*/ 112 w 112"/>
                  <a:gd name="T1" fmla="*/ 6 h 113"/>
                  <a:gd name="T2" fmla="*/ 79 w 112"/>
                  <a:gd name="T3" fmla="*/ 0 h 113"/>
                  <a:gd name="T4" fmla="*/ 0 w 112"/>
                  <a:gd name="T5" fmla="*/ 113 h 113"/>
                  <a:gd name="T6" fmla="*/ 112 w 112"/>
                  <a:gd name="T7" fmla="*/ 6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2" h="113">
                    <a:moveTo>
                      <a:pt x="112" y="6"/>
                    </a:moveTo>
                    <a:lnTo>
                      <a:pt x="79" y="0"/>
                    </a:lnTo>
                    <a:lnTo>
                      <a:pt x="0" y="113"/>
                    </a:lnTo>
                    <a:lnTo>
                      <a:pt x="112" y="6"/>
                    </a:lnTo>
                    <a:close/>
                  </a:path>
                </a:pathLst>
              </a:custGeom>
              <a:solidFill>
                <a:srgbClr val="98AC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46" name="Freeform 64"/>
              <p:cNvSpPr>
                <a:spLocks/>
              </p:cNvSpPr>
              <p:nvPr/>
            </p:nvSpPr>
            <p:spPr bwMode="auto">
              <a:xfrm>
                <a:off x="2827" y="1852"/>
                <a:ext cx="112" cy="113"/>
              </a:xfrm>
              <a:custGeom>
                <a:avLst/>
                <a:gdLst>
                  <a:gd name="T0" fmla="*/ 112 w 112"/>
                  <a:gd name="T1" fmla="*/ 6 h 113"/>
                  <a:gd name="T2" fmla="*/ 79 w 112"/>
                  <a:gd name="T3" fmla="*/ 0 h 113"/>
                  <a:gd name="T4" fmla="*/ 0 w 112"/>
                  <a:gd name="T5" fmla="*/ 113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2" h="113">
                    <a:moveTo>
                      <a:pt x="112" y="6"/>
                    </a:moveTo>
                    <a:lnTo>
                      <a:pt x="79" y="0"/>
                    </a:lnTo>
                    <a:lnTo>
                      <a:pt x="0" y="11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47" name="Freeform 65"/>
              <p:cNvSpPr>
                <a:spLocks/>
              </p:cNvSpPr>
              <p:nvPr/>
            </p:nvSpPr>
            <p:spPr bwMode="auto">
              <a:xfrm>
                <a:off x="2794" y="1852"/>
                <a:ext cx="112" cy="113"/>
              </a:xfrm>
              <a:custGeom>
                <a:avLst/>
                <a:gdLst>
                  <a:gd name="T0" fmla="*/ 0 w 112"/>
                  <a:gd name="T1" fmla="*/ 99 h 113"/>
                  <a:gd name="T2" fmla="*/ 33 w 112"/>
                  <a:gd name="T3" fmla="*/ 113 h 113"/>
                  <a:gd name="T4" fmla="*/ 112 w 112"/>
                  <a:gd name="T5" fmla="*/ 0 h 113"/>
                  <a:gd name="T6" fmla="*/ 0 w 112"/>
                  <a:gd name="T7" fmla="*/ 99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2" h="113">
                    <a:moveTo>
                      <a:pt x="0" y="99"/>
                    </a:moveTo>
                    <a:lnTo>
                      <a:pt x="33" y="113"/>
                    </a:lnTo>
                    <a:lnTo>
                      <a:pt x="112" y="0"/>
                    </a:lnTo>
                    <a:lnTo>
                      <a:pt x="0" y="99"/>
                    </a:lnTo>
                    <a:close/>
                  </a:path>
                </a:pathLst>
              </a:custGeom>
              <a:solidFill>
                <a:srgbClr val="A0B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48" name="Freeform 66"/>
              <p:cNvSpPr>
                <a:spLocks/>
              </p:cNvSpPr>
              <p:nvPr/>
            </p:nvSpPr>
            <p:spPr bwMode="auto">
              <a:xfrm>
                <a:off x="2794" y="1852"/>
                <a:ext cx="112" cy="113"/>
              </a:xfrm>
              <a:custGeom>
                <a:avLst/>
                <a:gdLst>
                  <a:gd name="T0" fmla="*/ 0 w 112"/>
                  <a:gd name="T1" fmla="*/ 99 h 113"/>
                  <a:gd name="T2" fmla="*/ 33 w 112"/>
                  <a:gd name="T3" fmla="*/ 113 h 113"/>
                  <a:gd name="T4" fmla="*/ 112 w 112"/>
                  <a:gd name="T5" fmla="*/ 0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2" h="113">
                    <a:moveTo>
                      <a:pt x="0" y="99"/>
                    </a:moveTo>
                    <a:lnTo>
                      <a:pt x="33" y="113"/>
                    </a:lnTo>
                    <a:lnTo>
                      <a:pt x="11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49" name="Freeform 67"/>
              <p:cNvSpPr>
                <a:spLocks/>
              </p:cNvSpPr>
              <p:nvPr/>
            </p:nvSpPr>
            <p:spPr bwMode="auto">
              <a:xfrm>
                <a:off x="3045" y="1128"/>
                <a:ext cx="33" cy="126"/>
              </a:xfrm>
              <a:custGeom>
                <a:avLst/>
                <a:gdLst>
                  <a:gd name="T0" fmla="*/ 33 w 33"/>
                  <a:gd name="T1" fmla="*/ 13 h 126"/>
                  <a:gd name="T2" fmla="*/ 0 w 33"/>
                  <a:gd name="T3" fmla="*/ 0 h 126"/>
                  <a:gd name="T4" fmla="*/ 7 w 33"/>
                  <a:gd name="T5" fmla="*/ 126 h 126"/>
                  <a:gd name="T6" fmla="*/ 33 w 33"/>
                  <a:gd name="T7" fmla="*/ 13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126">
                    <a:moveTo>
                      <a:pt x="33" y="13"/>
                    </a:moveTo>
                    <a:lnTo>
                      <a:pt x="0" y="0"/>
                    </a:lnTo>
                    <a:lnTo>
                      <a:pt x="7" y="126"/>
                    </a:lnTo>
                    <a:lnTo>
                      <a:pt x="33" y="13"/>
                    </a:lnTo>
                    <a:close/>
                  </a:path>
                </a:pathLst>
              </a:custGeom>
              <a:solidFill>
                <a:srgbClr val="8044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50" name="Freeform 68"/>
              <p:cNvSpPr>
                <a:spLocks/>
              </p:cNvSpPr>
              <p:nvPr/>
            </p:nvSpPr>
            <p:spPr bwMode="auto">
              <a:xfrm>
                <a:off x="3045" y="1128"/>
                <a:ext cx="33" cy="126"/>
              </a:xfrm>
              <a:custGeom>
                <a:avLst/>
                <a:gdLst>
                  <a:gd name="T0" fmla="*/ 33 w 33"/>
                  <a:gd name="T1" fmla="*/ 13 h 126"/>
                  <a:gd name="T2" fmla="*/ 0 w 33"/>
                  <a:gd name="T3" fmla="*/ 0 h 126"/>
                  <a:gd name="T4" fmla="*/ 7 w 33"/>
                  <a:gd name="T5" fmla="*/ 126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126">
                    <a:moveTo>
                      <a:pt x="33" y="13"/>
                    </a:moveTo>
                    <a:lnTo>
                      <a:pt x="0" y="0"/>
                    </a:lnTo>
                    <a:lnTo>
                      <a:pt x="7" y="12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51" name="Freeform 69"/>
              <p:cNvSpPr>
                <a:spLocks/>
              </p:cNvSpPr>
              <p:nvPr/>
            </p:nvSpPr>
            <p:spPr bwMode="auto">
              <a:xfrm>
                <a:off x="3052" y="1141"/>
                <a:ext cx="33" cy="126"/>
              </a:xfrm>
              <a:custGeom>
                <a:avLst/>
                <a:gdLst>
                  <a:gd name="T0" fmla="*/ 0 w 33"/>
                  <a:gd name="T1" fmla="*/ 113 h 126"/>
                  <a:gd name="T2" fmla="*/ 33 w 33"/>
                  <a:gd name="T3" fmla="*/ 126 h 126"/>
                  <a:gd name="T4" fmla="*/ 26 w 33"/>
                  <a:gd name="T5" fmla="*/ 0 h 126"/>
                  <a:gd name="T6" fmla="*/ 0 w 33"/>
                  <a:gd name="T7" fmla="*/ 113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126">
                    <a:moveTo>
                      <a:pt x="0" y="113"/>
                    </a:moveTo>
                    <a:lnTo>
                      <a:pt x="33" y="126"/>
                    </a:lnTo>
                    <a:lnTo>
                      <a:pt x="26" y="0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8044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52" name="Freeform 70"/>
              <p:cNvSpPr>
                <a:spLocks/>
              </p:cNvSpPr>
              <p:nvPr/>
            </p:nvSpPr>
            <p:spPr bwMode="auto">
              <a:xfrm>
                <a:off x="3052" y="1141"/>
                <a:ext cx="33" cy="126"/>
              </a:xfrm>
              <a:custGeom>
                <a:avLst/>
                <a:gdLst>
                  <a:gd name="T0" fmla="*/ 0 w 33"/>
                  <a:gd name="T1" fmla="*/ 113 h 126"/>
                  <a:gd name="T2" fmla="*/ 33 w 33"/>
                  <a:gd name="T3" fmla="*/ 126 h 126"/>
                  <a:gd name="T4" fmla="*/ 26 w 33"/>
                  <a:gd name="T5" fmla="*/ 0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126">
                    <a:moveTo>
                      <a:pt x="0" y="113"/>
                    </a:moveTo>
                    <a:lnTo>
                      <a:pt x="33" y="126"/>
                    </a:lnTo>
                    <a:lnTo>
                      <a:pt x="2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53" name="Freeform 71"/>
              <p:cNvSpPr>
                <a:spLocks/>
              </p:cNvSpPr>
              <p:nvPr/>
            </p:nvSpPr>
            <p:spPr bwMode="auto">
              <a:xfrm>
                <a:off x="2430" y="1779"/>
                <a:ext cx="106" cy="53"/>
              </a:xfrm>
              <a:custGeom>
                <a:avLst/>
                <a:gdLst>
                  <a:gd name="T0" fmla="*/ 106 w 106"/>
                  <a:gd name="T1" fmla="*/ 33 h 53"/>
                  <a:gd name="T2" fmla="*/ 73 w 106"/>
                  <a:gd name="T3" fmla="*/ 0 h 53"/>
                  <a:gd name="T4" fmla="*/ 0 w 106"/>
                  <a:gd name="T5" fmla="*/ 53 h 53"/>
                  <a:gd name="T6" fmla="*/ 106 w 106"/>
                  <a:gd name="T7" fmla="*/ 33 h 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6" h="53">
                    <a:moveTo>
                      <a:pt x="106" y="33"/>
                    </a:moveTo>
                    <a:lnTo>
                      <a:pt x="73" y="0"/>
                    </a:lnTo>
                    <a:lnTo>
                      <a:pt x="0" y="53"/>
                    </a:lnTo>
                    <a:lnTo>
                      <a:pt x="106" y="33"/>
                    </a:lnTo>
                    <a:close/>
                  </a:path>
                </a:pathLst>
              </a:custGeom>
              <a:solidFill>
                <a:srgbClr val="D0D4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54" name="Freeform 72"/>
              <p:cNvSpPr>
                <a:spLocks/>
              </p:cNvSpPr>
              <p:nvPr/>
            </p:nvSpPr>
            <p:spPr bwMode="auto">
              <a:xfrm>
                <a:off x="2430" y="1779"/>
                <a:ext cx="106" cy="53"/>
              </a:xfrm>
              <a:custGeom>
                <a:avLst/>
                <a:gdLst>
                  <a:gd name="T0" fmla="*/ 106 w 106"/>
                  <a:gd name="T1" fmla="*/ 33 h 53"/>
                  <a:gd name="T2" fmla="*/ 73 w 106"/>
                  <a:gd name="T3" fmla="*/ 0 h 53"/>
                  <a:gd name="T4" fmla="*/ 0 w 106"/>
                  <a:gd name="T5" fmla="*/ 53 h 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6" h="53">
                    <a:moveTo>
                      <a:pt x="106" y="33"/>
                    </a:moveTo>
                    <a:lnTo>
                      <a:pt x="73" y="0"/>
                    </a:lnTo>
                    <a:lnTo>
                      <a:pt x="0" y="5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55" name="Freeform 73"/>
              <p:cNvSpPr>
                <a:spLocks/>
              </p:cNvSpPr>
              <p:nvPr/>
            </p:nvSpPr>
            <p:spPr bwMode="auto">
              <a:xfrm>
                <a:off x="2397" y="1745"/>
                <a:ext cx="106" cy="47"/>
              </a:xfrm>
              <a:custGeom>
                <a:avLst/>
                <a:gdLst>
                  <a:gd name="T0" fmla="*/ 106 w 106"/>
                  <a:gd name="T1" fmla="*/ 34 h 47"/>
                  <a:gd name="T2" fmla="*/ 72 w 106"/>
                  <a:gd name="T3" fmla="*/ 0 h 47"/>
                  <a:gd name="T4" fmla="*/ 0 w 106"/>
                  <a:gd name="T5" fmla="*/ 47 h 47"/>
                  <a:gd name="T6" fmla="*/ 106 w 106"/>
                  <a:gd name="T7" fmla="*/ 34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6" h="47">
                    <a:moveTo>
                      <a:pt x="106" y="34"/>
                    </a:moveTo>
                    <a:lnTo>
                      <a:pt x="72" y="0"/>
                    </a:lnTo>
                    <a:lnTo>
                      <a:pt x="0" y="47"/>
                    </a:lnTo>
                    <a:lnTo>
                      <a:pt x="106" y="34"/>
                    </a:lnTo>
                    <a:close/>
                  </a:path>
                </a:pathLst>
              </a:custGeom>
              <a:solidFill>
                <a:srgbClr val="D8D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56" name="Freeform 74"/>
              <p:cNvSpPr>
                <a:spLocks/>
              </p:cNvSpPr>
              <p:nvPr/>
            </p:nvSpPr>
            <p:spPr bwMode="auto">
              <a:xfrm>
                <a:off x="2397" y="1745"/>
                <a:ext cx="106" cy="47"/>
              </a:xfrm>
              <a:custGeom>
                <a:avLst/>
                <a:gdLst>
                  <a:gd name="T0" fmla="*/ 106 w 106"/>
                  <a:gd name="T1" fmla="*/ 34 h 47"/>
                  <a:gd name="T2" fmla="*/ 72 w 106"/>
                  <a:gd name="T3" fmla="*/ 0 h 47"/>
                  <a:gd name="T4" fmla="*/ 0 w 106"/>
                  <a:gd name="T5" fmla="*/ 47 h 4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6" h="47">
                    <a:moveTo>
                      <a:pt x="106" y="34"/>
                    </a:moveTo>
                    <a:lnTo>
                      <a:pt x="72" y="0"/>
                    </a:lnTo>
                    <a:lnTo>
                      <a:pt x="0" y="4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57" name="Freeform 75"/>
              <p:cNvSpPr>
                <a:spLocks/>
              </p:cNvSpPr>
              <p:nvPr/>
            </p:nvSpPr>
            <p:spPr bwMode="auto">
              <a:xfrm>
                <a:off x="2397" y="1779"/>
                <a:ext cx="106" cy="53"/>
              </a:xfrm>
              <a:custGeom>
                <a:avLst/>
                <a:gdLst>
                  <a:gd name="T0" fmla="*/ 0 w 106"/>
                  <a:gd name="T1" fmla="*/ 13 h 53"/>
                  <a:gd name="T2" fmla="*/ 33 w 106"/>
                  <a:gd name="T3" fmla="*/ 53 h 53"/>
                  <a:gd name="T4" fmla="*/ 106 w 106"/>
                  <a:gd name="T5" fmla="*/ 0 h 53"/>
                  <a:gd name="T6" fmla="*/ 0 w 106"/>
                  <a:gd name="T7" fmla="*/ 13 h 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6" h="53">
                    <a:moveTo>
                      <a:pt x="0" y="13"/>
                    </a:moveTo>
                    <a:lnTo>
                      <a:pt x="33" y="53"/>
                    </a:lnTo>
                    <a:lnTo>
                      <a:pt x="106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8D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58" name="Freeform 76"/>
              <p:cNvSpPr>
                <a:spLocks/>
              </p:cNvSpPr>
              <p:nvPr/>
            </p:nvSpPr>
            <p:spPr bwMode="auto">
              <a:xfrm>
                <a:off x="2397" y="1779"/>
                <a:ext cx="106" cy="53"/>
              </a:xfrm>
              <a:custGeom>
                <a:avLst/>
                <a:gdLst>
                  <a:gd name="T0" fmla="*/ 0 w 106"/>
                  <a:gd name="T1" fmla="*/ 13 h 53"/>
                  <a:gd name="T2" fmla="*/ 33 w 106"/>
                  <a:gd name="T3" fmla="*/ 53 h 53"/>
                  <a:gd name="T4" fmla="*/ 106 w 106"/>
                  <a:gd name="T5" fmla="*/ 0 h 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6" h="53">
                    <a:moveTo>
                      <a:pt x="0" y="13"/>
                    </a:moveTo>
                    <a:lnTo>
                      <a:pt x="33" y="53"/>
                    </a:lnTo>
                    <a:lnTo>
                      <a:pt x="10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59" name="Freeform 77"/>
              <p:cNvSpPr>
                <a:spLocks/>
              </p:cNvSpPr>
              <p:nvPr/>
            </p:nvSpPr>
            <p:spPr bwMode="auto">
              <a:xfrm>
                <a:off x="2370" y="1706"/>
                <a:ext cx="99" cy="46"/>
              </a:xfrm>
              <a:custGeom>
                <a:avLst/>
                <a:gdLst>
                  <a:gd name="T0" fmla="*/ 99 w 99"/>
                  <a:gd name="T1" fmla="*/ 39 h 46"/>
                  <a:gd name="T2" fmla="*/ 66 w 99"/>
                  <a:gd name="T3" fmla="*/ 0 h 46"/>
                  <a:gd name="T4" fmla="*/ 0 w 99"/>
                  <a:gd name="T5" fmla="*/ 46 h 46"/>
                  <a:gd name="T6" fmla="*/ 99 w 99"/>
                  <a:gd name="T7" fmla="*/ 39 h 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46">
                    <a:moveTo>
                      <a:pt x="99" y="39"/>
                    </a:moveTo>
                    <a:lnTo>
                      <a:pt x="66" y="0"/>
                    </a:lnTo>
                    <a:lnTo>
                      <a:pt x="0" y="46"/>
                    </a:lnTo>
                    <a:lnTo>
                      <a:pt x="99" y="39"/>
                    </a:lnTo>
                    <a:close/>
                  </a:path>
                </a:pathLst>
              </a:custGeom>
              <a:solidFill>
                <a:srgbClr val="D8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60" name="Freeform 78"/>
              <p:cNvSpPr>
                <a:spLocks/>
              </p:cNvSpPr>
              <p:nvPr/>
            </p:nvSpPr>
            <p:spPr bwMode="auto">
              <a:xfrm>
                <a:off x="2370" y="1706"/>
                <a:ext cx="99" cy="46"/>
              </a:xfrm>
              <a:custGeom>
                <a:avLst/>
                <a:gdLst>
                  <a:gd name="T0" fmla="*/ 99 w 99"/>
                  <a:gd name="T1" fmla="*/ 39 h 46"/>
                  <a:gd name="T2" fmla="*/ 66 w 99"/>
                  <a:gd name="T3" fmla="*/ 0 h 46"/>
                  <a:gd name="T4" fmla="*/ 0 w 99"/>
                  <a:gd name="T5" fmla="*/ 46 h 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46">
                    <a:moveTo>
                      <a:pt x="99" y="39"/>
                    </a:moveTo>
                    <a:lnTo>
                      <a:pt x="66" y="0"/>
                    </a:lnTo>
                    <a:lnTo>
                      <a:pt x="0" y="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61" name="Freeform 79"/>
              <p:cNvSpPr>
                <a:spLocks/>
              </p:cNvSpPr>
              <p:nvPr/>
            </p:nvSpPr>
            <p:spPr bwMode="auto">
              <a:xfrm>
                <a:off x="2370" y="1745"/>
                <a:ext cx="99" cy="47"/>
              </a:xfrm>
              <a:custGeom>
                <a:avLst/>
                <a:gdLst>
                  <a:gd name="T0" fmla="*/ 0 w 99"/>
                  <a:gd name="T1" fmla="*/ 7 h 47"/>
                  <a:gd name="T2" fmla="*/ 27 w 99"/>
                  <a:gd name="T3" fmla="*/ 47 h 47"/>
                  <a:gd name="T4" fmla="*/ 99 w 99"/>
                  <a:gd name="T5" fmla="*/ 0 h 47"/>
                  <a:gd name="T6" fmla="*/ 0 w 99"/>
                  <a:gd name="T7" fmla="*/ 7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47">
                    <a:moveTo>
                      <a:pt x="0" y="7"/>
                    </a:moveTo>
                    <a:lnTo>
                      <a:pt x="27" y="47"/>
                    </a:lnTo>
                    <a:lnTo>
                      <a:pt x="99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8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62" name="Freeform 80"/>
              <p:cNvSpPr>
                <a:spLocks/>
              </p:cNvSpPr>
              <p:nvPr/>
            </p:nvSpPr>
            <p:spPr bwMode="auto">
              <a:xfrm>
                <a:off x="2370" y="1745"/>
                <a:ext cx="99" cy="47"/>
              </a:xfrm>
              <a:custGeom>
                <a:avLst/>
                <a:gdLst>
                  <a:gd name="T0" fmla="*/ 0 w 99"/>
                  <a:gd name="T1" fmla="*/ 7 h 47"/>
                  <a:gd name="T2" fmla="*/ 27 w 99"/>
                  <a:gd name="T3" fmla="*/ 47 h 47"/>
                  <a:gd name="T4" fmla="*/ 99 w 99"/>
                  <a:gd name="T5" fmla="*/ 0 h 4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47">
                    <a:moveTo>
                      <a:pt x="0" y="7"/>
                    </a:moveTo>
                    <a:lnTo>
                      <a:pt x="27" y="47"/>
                    </a:lnTo>
                    <a:lnTo>
                      <a:pt x="9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63" name="Freeform 81"/>
              <p:cNvSpPr>
                <a:spLocks/>
              </p:cNvSpPr>
              <p:nvPr/>
            </p:nvSpPr>
            <p:spPr bwMode="auto">
              <a:xfrm>
                <a:off x="3065" y="1606"/>
                <a:ext cx="80" cy="139"/>
              </a:xfrm>
              <a:custGeom>
                <a:avLst/>
                <a:gdLst>
                  <a:gd name="T0" fmla="*/ 0 w 80"/>
                  <a:gd name="T1" fmla="*/ 133 h 139"/>
                  <a:gd name="T2" fmla="*/ 33 w 80"/>
                  <a:gd name="T3" fmla="*/ 139 h 139"/>
                  <a:gd name="T4" fmla="*/ 80 w 80"/>
                  <a:gd name="T5" fmla="*/ 0 h 139"/>
                  <a:gd name="T6" fmla="*/ 0 w 80"/>
                  <a:gd name="T7" fmla="*/ 133 h 1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139">
                    <a:moveTo>
                      <a:pt x="0" y="133"/>
                    </a:moveTo>
                    <a:lnTo>
                      <a:pt x="33" y="139"/>
                    </a:lnTo>
                    <a:lnTo>
                      <a:pt x="80" y="0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rgbClr val="807C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64" name="Freeform 82"/>
              <p:cNvSpPr>
                <a:spLocks/>
              </p:cNvSpPr>
              <p:nvPr/>
            </p:nvSpPr>
            <p:spPr bwMode="auto">
              <a:xfrm>
                <a:off x="3065" y="1606"/>
                <a:ext cx="80" cy="139"/>
              </a:xfrm>
              <a:custGeom>
                <a:avLst/>
                <a:gdLst>
                  <a:gd name="T0" fmla="*/ 0 w 80"/>
                  <a:gd name="T1" fmla="*/ 133 h 139"/>
                  <a:gd name="T2" fmla="*/ 33 w 80"/>
                  <a:gd name="T3" fmla="*/ 139 h 139"/>
                  <a:gd name="T4" fmla="*/ 80 w 80"/>
                  <a:gd name="T5" fmla="*/ 0 h 13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139">
                    <a:moveTo>
                      <a:pt x="0" y="133"/>
                    </a:moveTo>
                    <a:lnTo>
                      <a:pt x="33" y="139"/>
                    </a:lnTo>
                    <a:lnTo>
                      <a:pt x="8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65" name="Freeform 83"/>
              <p:cNvSpPr>
                <a:spLocks/>
              </p:cNvSpPr>
              <p:nvPr/>
            </p:nvSpPr>
            <p:spPr bwMode="auto">
              <a:xfrm>
                <a:off x="2999" y="1739"/>
                <a:ext cx="99" cy="133"/>
              </a:xfrm>
              <a:custGeom>
                <a:avLst/>
                <a:gdLst>
                  <a:gd name="T0" fmla="*/ 99 w 99"/>
                  <a:gd name="T1" fmla="*/ 6 h 133"/>
                  <a:gd name="T2" fmla="*/ 66 w 99"/>
                  <a:gd name="T3" fmla="*/ 0 h 133"/>
                  <a:gd name="T4" fmla="*/ 0 w 99"/>
                  <a:gd name="T5" fmla="*/ 133 h 133"/>
                  <a:gd name="T6" fmla="*/ 99 w 99"/>
                  <a:gd name="T7" fmla="*/ 6 h 1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133">
                    <a:moveTo>
                      <a:pt x="99" y="6"/>
                    </a:moveTo>
                    <a:lnTo>
                      <a:pt x="66" y="0"/>
                    </a:lnTo>
                    <a:lnTo>
                      <a:pt x="0" y="133"/>
                    </a:lnTo>
                    <a:lnTo>
                      <a:pt x="99" y="6"/>
                    </a:lnTo>
                    <a:close/>
                  </a:path>
                </a:pathLst>
              </a:custGeom>
              <a:solidFill>
                <a:srgbClr val="809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66" name="Freeform 84"/>
              <p:cNvSpPr>
                <a:spLocks/>
              </p:cNvSpPr>
              <p:nvPr/>
            </p:nvSpPr>
            <p:spPr bwMode="auto">
              <a:xfrm>
                <a:off x="2999" y="1739"/>
                <a:ext cx="99" cy="133"/>
              </a:xfrm>
              <a:custGeom>
                <a:avLst/>
                <a:gdLst>
                  <a:gd name="T0" fmla="*/ 99 w 99"/>
                  <a:gd name="T1" fmla="*/ 6 h 133"/>
                  <a:gd name="T2" fmla="*/ 66 w 99"/>
                  <a:gd name="T3" fmla="*/ 0 h 133"/>
                  <a:gd name="T4" fmla="*/ 0 w 99"/>
                  <a:gd name="T5" fmla="*/ 133 h 1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133">
                    <a:moveTo>
                      <a:pt x="99" y="6"/>
                    </a:moveTo>
                    <a:lnTo>
                      <a:pt x="66" y="0"/>
                    </a:lnTo>
                    <a:lnTo>
                      <a:pt x="0" y="1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67" name="Freeform 85"/>
              <p:cNvSpPr>
                <a:spLocks/>
              </p:cNvSpPr>
              <p:nvPr/>
            </p:nvSpPr>
            <p:spPr bwMode="auto">
              <a:xfrm>
                <a:off x="2966" y="1739"/>
                <a:ext cx="99" cy="133"/>
              </a:xfrm>
              <a:custGeom>
                <a:avLst/>
                <a:gdLst>
                  <a:gd name="T0" fmla="*/ 0 w 99"/>
                  <a:gd name="T1" fmla="*/ 126 h 133"/>
                  <a:gd name="T2" fmla="*/ 33 w 99"/>
                  <a:gd name="T3" fmla="*/ 133 h 133"/>
                  <a:gd name="T4" fmla="*/ 99 w 99"/>
                  <a:gd name="T5" fmla="*/ 0 h 133"/>
                  <a:gd name="T6" fmla="*/ 0 w 99"/>
                  <a:gd name="T7" fmla="*/ 126 h 1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133">
                    <a:moveTo>
                      <a:pt x="0" y="126"/>
                    </a:moveTo>
                    <a:lnTo>
                      <a:pt x="33" y="133"/>
                    </a:lnTo>
                    <a:lnTo>
                      <a:pt x="99" y="0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rgbClr val="9094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68" name="Freeform 86"/>
              <p:cNvSpPr>
                <a:spLocks/>
              </p:cNvSpPr>
              <p:nvPr/>
            </p:nvSpPr>
            <p:spPr bwMode="auto">
              <a:xfrm>
                <a:off x="2966" y="1739"/>
                <a:ext cx="99" cy="133"/>
              </a:xfrm>
              <a:custGeom>
                <a:avLst/>
                <a:gdLst>
                  <a:gd name="T0" fmla="*/ 0 w 99"/>
                  <a:gd name="T1" fmla="*/ 126 h 133"/>
                  <a:gd name="T2" fmla="*/ 33 w 99"/>
                  <a:gd name="T3" fmla="*/ 133 h 133"/>
                  <a:gd name="T4" fmla="*/ 99 w 99"/>
                  <a:gd name="T5" fmla="*/ 0 h 1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133">
                    <a:moveTo>
                      <a:pt x="0" y="126"/>
                    </a:moveTo>
                    <a:lnTo>
                      <a:pt x="33" y="133"/>
                    </a:lnTo>
                    <a:lnTo>
                      <a:pt x="9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69" name="Freeform 87"/>
              <p:cNvSpPr>
                <a:spLocks/>
              </p:cNvSpPr>
              <p:nvPr/>
            </p:nvSpPr>
            <p:spPr bwMode="auto">
              <a:xfrm>
                <a:off x="2456" y="1812"/>
                <a:ext cx="106" cy="53"/>
              </a:xfrm>
              <a:custGeom>
                <a:avLst/>
                <a:gdLst>
                  <a:gd name="T0" fmla="*/ 106 w 106"/>
                  <a:gd name="T1" fmla="*/ 26 h 53"/>
                  <a:gd name="T2" fmla="*/ 80 w 106"/>
                  <a:gd name="T3" fmla="*/ 0 h 53"/>
                  <a:gd name="T4" fmla="*/ 0 w 106"/>
                  <a:gd name="T5" fmla="*/ 53 h 53"/>
                  <a:gd name="T6" fmla="*/ 106 w 106"/>
                  <a:gd name="T7" fmla="*/ 26 h 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6" h="53">
                    <a:moveTo>
                      <a:pt x="106" y="26"/>
                    </a:moveTo>
                    <a:lnTo>
                      <a:pt x="80" y="0"/>
                    </a:lnTo>
                    <a:lnTo>
                      <a:pt x="0" y="53"/>
                    </a:lnTo>
                    <a:lnTo>
                      <a:pt x="106" y="26"/>
                    </a:lnTo>
                    <a:close/>
                  </a:path>
                </a:pathLst>
              </a:custGeom>
              <a:solidFill>
                <a:srgbClr val="D0D4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70" name="Freeform 88"/>
              <p:cNvSpPr>
                <a:spLocks/>
              </p:cNvSpPr>
              <p:nvPr/>
            </p:nvSpPr>
            <p:spPr bwMode="auto">
              <a:xfrm>
                <a:off x="2456" y="1812"/>
                <a:ext cx="106" cy="53"/>
              </a:xfrm>
              <a:custGeom>
                <a:avLst/>
                <a:gdLst>
                  <a:gd name="T0" fmla="*/ 106 w 106"/>
                  <a:gd name="T1" fmla="*/ 26 h 53"/>
                  <a:gd name="T2" fmla="*/ 80 w 106"/>
                  <a:gd name="T3" fmla="*/ 0 h 53"/>
                  <a:gd name="T4" fmla="*/ 0 w 106"/>
                  <a:gd name="T5" fmla="*/ 53 h 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6" h="53">
                    <a:moveTo>
                      <a:pt x="106" y="26"/>
                    </a:moveTo>
                    <a:lnTo>
                      <a:pt x="80" y="0"/>
                    </a:lnTo>
                    <a:lnTo>
                      <a:pt x="0" y="5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71" name="Freeform 89"/>
              <p:cNvSpPr>
                <a:spLocks/>
              </p:cNvSpPr>
              <p:nvPr/>
            </p:nvSpPr>
            <p:spPr bwMode="auto">
              <a:xfrm>
                <a:off x="2430" y="1812"/>
                <a:ext cx="106" cy="53"/>
              </a:xfrm>
              <a:custGeom>
                <a:avLst/>
                <a:gdLst>
                  <a:gd name="T0" fmla="*/ 0 w 106"/>
                  <a:gd name="T1" fmla="*/ 20 h 53"/>
                  <a:gd name="T2" fmla="*/ 26 w 106"/>
                  <a:gd name="T3" fmla="*/ 53 h 53"/>
                  <a:gd name="T4" fmla="*/ 106 w 106"/>
                  <a:gd name="T5" fmla="*/ 0 h 53"/>
                  <a:gd name="T6" fmla="*/ 0 w 106"/>
                  <a:gd name="T7" fmla="*/ 20 h 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6" h="53">
                    <a:moveTo>
                      <a:pt x="0" y="20"/>
                    </a:moveTo>
                    <a:lnTo>
                      <a:pt x="26" y="53"/>
                    </a:lnTo>
                    <a:lnTo>
                      <a:pt x="106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D0D4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72" name="Freeform 90"/>
              <p:cNvSpPr>
                <a:spLocks/>
              </p:cNvSpPr>
              <p:nvPr/>
            </p:nvSpPr>
            <p:spPr bwMode="auto">
              <a:xfrm>
                <a:off x="2430" y="1812"/>
                <a:ext cx="106" cy="53"/>
              </a:xfrm>
              <a:custGeom>
                <a:avLst/>
                <a:gdLst>
                  <a:gd name="T0" fmla="*/ 0 w 106"/>
                  <a:gd name="T1" fmla="*/ 20 h 53"/>
                  <a:gd name="T2" fmla="*/ 26 w 106"/>
                  <a:gd name="T3" fmla="*/ 53 h 53"/>
                  <a:gd name="T4" fmla="*/ 106 w 106"/>
                  <a:gd name="T5" fmla="*/ 0 h 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6" h="53">
                    <a:moveTo>
                      <a:pt x="0" y="20"/>
                    </a:moveTo>
                    <a:lnTo>
                      <a:pt x="26" y="53"/>
                    </a:lnTo>
                    <a:lnTo>
                      <a:pt x="10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73" name="Freeform 91"/>
              <p:cNvSpPr>
                <a:spLocks/>
              </p:cNvSpPr>
              <p:nvPr/>
            </p:nvSpPr>
            <p:spPr bwMode="auto">
              <a:xfrm>
                <a:off x="2483" y="1838"/>
                <a:ext cx="112" cy="60"/>
              </a:xfrm>
              <a:custGeom>
                <a:avLst/>
                <a:gdLst>
                  <a:gd name="T0" fmla="*/ 112 w 112"/>
                  <a:gd name="T1" fmla="*/ 20 h 60"/>
                  <a:gd name="T2" fmla="*/ 79 w 112"/>
                  <a:gd name="T3" fmla="*/ 0 h 60"/>
                  <a:gd name="T4" fmla="*/ 0 w 112"/>
                  <a:gd name="T5" fmla="*/ 60 h 60"/>
                  <a:gd name="T6" fmla="*/ 112 w 112"/>
                  <a:gd name="T7" fmla="*/ 2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2" h="60">
                    <a:moveTo>
                      <a:pt x="112" y="20"/>
                    </a:moveTo>
                    <a:lnTo>
                      <a:pt x="79" y="0"/>
                    </a:lnTo>
                    <a:lnTo>
                      <a:pt x="0" y="60"/>
                    </a:lnTo>
                    <a:lnTo>
                      <a:pt x="112" y="20"/>
                    </a:lnTo>
                    <a:close/>
                  </a:path>
                </a:pathLst>
              </a:custGeom>
              <a:solidFill>
                <a:srgbClr val="C8D4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74" name="Freeform 92"/>
              <p:cNvSpPr>
                <a:spLocks/>
              </p:cNvSpPr>
              <p:nvPr/>
            </p:nvSpPr>
            <p:spPr bwMode="auto">
              <a:xfrm>
                <a:off x="2483" y="1838"/>
                <a:ext cx="112" cy="60"/>
              </a:xfrm>
              <a:custGeom>
                <a:avLst/>
                <a:gdLst>
                  <a:gd name="T0" fmla="*/ 112 w 112"/>
                  <a:gd name="T1" fmla="*/ 20 h 60"/>
                  <a:gd name="T2" fmla="*/ 79 w 112"/>
                  <a:gd name="T3" fmla="*/ 0 h 60"/>
                  <a:gd name="T4" fmla="*/ 0 w 112"/>
                  <a:gd name="T5" fmla="*/ 60 h 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2" h="60">
                    <a:moveTo>
                      <a:pt x="112" y="20"/>
                    </a:moveTo>
                    <a:lnTo>
                      <a:pt x="79" y="0"/>
                    </a:lnTo>
                    <a:lnTo>
                      <a:pt x="0" y="6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75" name="Freeform 93"/>
              <p:cNvSpPr>
                <a:spLocks/>
              </p:cNvSpPr>
              <p:nvPr/>
            </p:nvSpPr>
            <p:spPr bwMode="auto">
              <a:xfrm>
                <a:off x="2456" y="1838"/>
                <a:ext cx="106" cy="60"/>
              </a:xfrm>
              <a:custGeom>
                <a:avLst/>
                <a:gdLst>
                  <a:gd name="T0" fmla="*/ 0 w 106"/>
                  <a:gd name="T1" fmla="*/ 27 h 60"/>
                  <a:gd name="T2" fmla="*/ 27 w 106"/>
                  <a:gd name="T3" fmla="*/ 60 h 60"/>
                  <a:gd name="T4" fmla="*/ 106 w 106"/>
                  <a:gd name="T5" fmla="*/ 0 h 60"/>
                  <a:gd name="T6" fmla="*/ 0 w 106"/>
                  <a:gd name="T7" fmla="*/ 27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6" h="60">
                    <a:moveTo>
                      <a:pt x="0" y="27"/>
                    </a:moveTo>
                    <a:lnTo>
                      <a:pt x="27" y="60"/>
                    </a:lnTo>
                    <a:lnTo>
                      <a:pt x="106" y="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D0D4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76" name="Freeform 94"/>
              <p:cNvSpPr>
                <a:spLocks/>
              </p:cNvSpPr>
              <p:nvPr/>
            </p:nvSpPr>
            <p:spPr bwMode="auto">
              <a:xfrm>
                <a:off x="2456" y="1838"/>
                <a:ext cx="106" cy="60"/>
              </a:xfrm>
              <a:custGeom>
                <a:avLst/>
                <a:gdLst>
                  <a:gd name="T0" fmla="*/ 0 w 106"/>
                  <a:gd name="T1" fmla="*/ 27 h 60"/>
                  <a:gd name="T2" fmla="*/ 27 w 106"/>
                  <a:gd name="T3" fmla="*/ 60 h 60"/>
                  <a:gd name="T4" fmla="*/ 106 w 106"/>
                  <a:gd name="T5" fmla="*/ 0 h 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6" h="60">
                    <a:moveTo>
                      <a:pt x="0" y="27"/>
                    </a:moveTo>
                    <a:lnTo>
                      <a:pt x="27" y="60"/>
                    </a:lnTo>
                    <a:lnTo>
                      <a:pt x="10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77" name="Freeform 95"/>
              <p:cNvSpPr>
                <a:spLocks/>
              </p:cNvSpPr>
              <p:nvPr/>
            </p:nvSpPr>
            <p:spPr bwMode="auto">
              <a:xfrm>
                <a:off x="3151" y="1314"/>
                <a:ext cx="47" cy="139"/>
              </a:xfrm>
              <a:custGeom>
                <a:avLst/>
                <a:gdLst>
                  <a:gd name="T0" fmla="*/ 47 w 47"/>
                  <a:gd name="T1" fmla="*/ 19 h 139"/>
                  <a:gd name="T2" fmla="*/ 20 w 47"/>
                  <a:gd name="T3" fmla="*/ 0 h 139"/>
                  <a:gd name="T4" fmla="*/ 0 w 47"/>
                  <a:gd name="T5" fmla="*/ 139 h 139"/>
                  <a:gd name="T6" fmla="*/ 47 w 47"/>
                  <a:gd name="T7" fmla="*/ 19 h 1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139">
                    <a:moveTo>
                      <a:pt x="47" y="19"/>
                    </a:moveTo>
                    <a:lnTo>
                      <a:pt x="20" y="0"/>
                    </a:lnTo>
                    <a:lnTo>
                      <a:pt x="0" y="139"/>
                    </a:lnTo>
                    <a:lnTo>
                      <a:pt x="47" y="19"/>
                    </a:lnTo>
                    <a:close/>
                  </a:path>
                </a:pathLst>
              </a:custGeom>
              <a:solidFill>
                <a:srgbClr val="704C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78" name="Freeform 96"/>
              <p:cNvSpPr>
                <a:spLocks/>
              </p:cNvSpPr>
              <p:nvPr/>
            </p:nvSpPr>
            <p:spPr bwMode="auto">
              <a:xfrm>
                <a:off x="3151" y="1314"/>
                <a:ext cx="47" cy="139"/>
              </a:xfrm>
              <a:custGeom>
                <a:avLst/>
                <a:gdLst>
                  <a:gd name="T0" fmla="*/ 47 w 47"/>
                  <a:gd name="T1" fmla="*/ 19 h 139"/>
                  <a:gd name="T2" fmla="*/ 20 w 47"/>
                  <a:gd name="T3" fmla="*/ 0 h 139"/>
                  <a:gd name="T4" fmla="*/ 0 w 47"/>
                  <a:gd name="T5" fmla="*/ 139 h 13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139">
                    <a:moveTo>
                      <a:pt x="47" y="19"/>
                    </a:moveTo>
                    <a:lnTo>
                      <a:pt x="20" y="0"/>
                    </a:lnTo>
                    <a:lnTo>
                      <a:pt x="0" y="13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79" name="Freeform 97"/>
              <p:cNvSpPr>
                <a:spLocks/>
              </p:cNvSpPr>
              <p:nvPr/>
            </p:nvSpPr>
            <p:spPr bwMode="auto">
              <a:xfrm>
                <a:off x="3151" y="1333"/>
                <a:ext cx="47" cy="133"/>
              </a:xfrm>
              <a:custGeom>
                <a:avLst/>
                <a:gdLst>
                  <a:gd name="T0" fmla="*/ 0 w 47"/>
                  <a:gd name="T1" fmla="*/ 120 h 133"/>
                  <a:gd name="T2" fmla="*/ 33 w 47"/>
                  <a:gd name="T3" fmla="*/ 133 h 133"/>
                  <a:gd name="T4" fmla="*/ 47 w 47"/>
                  <a:gd name="T5" fmla="*/ 0 h 133"/>
                  <a:gd name="T6" fmla="*/ 0 w 47"/>
                  <a:gd name="T7" fmla="*/ 120 h 1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133">
                    <a:moveTo>
                      <a:pt x="0" y="120"/>
                    </a:moveTo>
                    <a:lnTo>
                      <a:pt x="33" y="133"/>
                    </a:lnTo>
                    <a:lnTo>
                      <a:pt x="47" y="0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04C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80" name="Freeform 98"/>
              <p:cNvSpPr>
                <a:spLocks/>
              </p:cNvSpPr>
              <p:nvPr/>
            </p:nvSpPr>
            <p:spPr bwMode="auto">
              <a:xfrm>
                <a:off x="3151" y="1333"/>
                <a:ext cx="47" cy="133"/>
              </a:xfrm>
              <a:custGeom>
                <a:avLst/>
                <a:gdLst>
                  <a:gd name="T0" fmla="*/ 0 w 47"/>
                  <a:gd name="T1" fmla="*/ 120 h 133"/>
                  <a:gd name="T2" fmla="*/ 33 w 47"/>
                  <a:gd name="T3" fmla="*/ 133 h 133"/>
                  <a:gd name="T4" fmla="*/ 47 w 47"/>
                  <a:gd name="T5" fmla="*/ 0 h 1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133">
                    <a:moveTo>
                      <a:pt x="0" y="120"/>
                    </a:moveTo>
                    <a:lnTo>
                      <a:pt x="33" y="133"/>
                    </a:lnTo>
                    <a:lnTo>
                      <a:pt x="4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81" name="Freeform 99"/>
              <p:cNvSpPr>
                <a:spLocks/>
              </p:cNvSpPr>
              <p:nvPr/>
            </p:nvSpPr>
            <p:spPr bwMode="auto">
              <a:xfrm>
                <a:off x="2516" y="1858"/>
                <a:ext cx="112" cy="67"/>
              </a:xfrm>
              <a:custGeom>
                <a:avLst/>
                <a:gdLst>
                  <a:gd name="T0" fmla="*/ 112 w 112"/>
                  <a:gd name="T1" fmla="*/ 20 h 67"/>
                  <a:gd name="T2" fmla="*/ 79 w 112"/>
                  <a:gd name="T3" fmla="*/ 0 h 67"/>
                  <a:gd name="T4" fmla="*/ 0 w 112"/>
                  <a:gd name="T5" fmla="*/ 67 h 67"/>
                  <a:gd name="T6" fmla="*/ 112 w 112"/>
                  <a:gd name="T7" fmla="*/ 2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2" h="67">
                    <a:moveTo>
                      <a:pt x="112" y="20"/>
                    </a:moveTo>
                    <a:lnTo>
                      <a:pt x="79" y="0"/>
                    </a:lnTo>
                    <a:lnTo>
                      <a:pt x="0" y="67"/>
                    </a:lnTo>
                    <a:lnTo>
                      <a:pt x="112" y="20"/>
                    </a:lnTo>
                    <a:close/>
                  </a:path>
                </a:pathLst>
              </a:custGeom>
              <a:solidFill>
                <a:srgbClr val="C8D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82" name="Freeform 100"/>
              <p:cNvSpPr>
                <a:spLocks/>
              </p:cNvSpPr>
              <p:nvPr/>
            </p:nvSpPr>
            <p:spPr bwMode="auto">
              <a:xfrm>
                <a:off x="2516" y="1858"/>
                <a:ext cx="112" cy="67"/>
              </a:xfrm>
              <a:custGeom>
                <a:avLst/>
                <a:gdLst>
                  <a:gd name="T0" fmla="*/ 112 w 112"/>
                  <a:gd name="T1" fmla="*/ 20 h 67"/>
                  <a:gd name="T2" fmla="*/ 79 w 112"/>
                  <a:gd name="T3" fmla="*/ 0 h 67"/>
                  <a:gd name="T4" fmla="*/ 0 w 112"/>
                  <a:gd name="T5" fmla="*/ 67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2" h="67">
                    <a:moveTo>
                      <a:pt x="112" y="20"/>
                    </a:moveTo>
                    <a:lnTo>
                      <a:pt x="79" y="0"/>
                    </a:lnTo>
                    <a:lnTo>
                      <a:pt x="0" y="6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83" name="Freeform 101"/>
              <p:cNvSpPr>
                <a:spLocks/>
              </p:cNvSpPr>
              <p:nvPr/>
            </p:nvSpPr>
            <p:spPr bwMode="auto">
              <a:xfrm>
                <a:off x="2483" y="1858"/>
                <a:ext cx="112" cy="67"/>
              </a:xfrm>
              <a:custGeom>
                <a:avLst/>
                <a:gdLst>
                  <a:gd name="T0" fmla="*/ 0 w 112"/>
                  <a:gd name="T1" fmla="*/ 40 h 67"/>
                  <a:gd name="T2" fmla="*/ 33 w 112"/>
                  <a:gd name="T3" fmla="*/ 67 h 67"/>
                  <a:gd name="T4" fmla="*/ 112 w 112"/>
                  <a:gd name="T5" fmla="*/ 0 h 67"/>
                  <a:gd name="T6" fmla="*/ 0 w 112"/>
                  <a:gd name="T7" fmla="*/ 4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2" h="67">
                    <a:moveTo>
                      <a:pt x="0" y="40"/>
                    </a:moveTo>
                    <a:lnTo>
                      <a:pt x="33" y="67"/>
                    </a:lnTo>
                    <a:lnTo>
                      <a:pt x="112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8D4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84" name="Freeform 102"/>
              <p:cNvSpPr>
                <a:spLocks/>
              </p:cNvSpPr>
              <p:nvPr/>
            </p:nvSpPr>
            <p:spPr bwMode="auto">
              <a:xfrm>
                <a:off x="2483" y="1858"/>
                <a:ext cx="112" cy="67"/>
              </a:xfrm>
              <a:custGeom>
                <a:avLst/>
                <a:gdLst>
                  <a:gd name="T0" fmla="*/ 0 w 112"/>
                  <a:gd name="T1" fmla="*/ 40 h 67"/>
                  <a:gd name="T2" fmla="*/ 33 w 112"/>
                  <a:gd name="T3" fmla="*/ 67 h 67"/>
                  <a:gd name="T4" fmla="*/ 112 w 112"/>
                  <a:gd name="T5" fmla="*/ 0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2" h="67">
                    <a:moveTo>
                      <a:pt x="0" y="40"/>
                    </a:moveTo>
                    <a:lnTo>
                      <a:pt x="33" y="67"/>
                    </a:lnTo>
                    <a:lnTo>
                      <a:pt x="11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85" name="Freeform 103"/>
              <p:cNvSpPr>
                <a:spLocks/>
              </p:cNvSpPr>
              <p:nvPr/>
            </p:nvSpPr>
            <p:spPr bwMode="auto">
              <a:xfrm>
                <a:off x="3078" y="1141"/>
                <a:ext cx="34" cy="126"/>
              </a:xfrm>
              <a:custGeom>
                <a:avLst/>
                <a:gdLst>
                  <a:gd name="T0" fmla="*/ 34 w 34"/>
                  <a:gd name="T1" fmla="*/ 13 h 126"/>
                  <a:gd name="T2" fmla="*/ 0 w 34"/>
                  <a:gd name="T3" fmla="*/ 0 h 126"/>
                  <a:gd name="T4" fmla="*/ 7 w 34"/>
                  <a:gd name="T5" fmla="*/ 126 h 126"/>
                  <a:gd name="T6" fmla="*/ 34 w 34"/>
                  <a:gd name="T7" fmla="*/ 13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4" h="126">
                    <a:moveTo>
                      <a:pt x="34" y="13"/>
                    </a:moveTo>
                    <a:lnTo>
                      <a:pt x="0" y="0"/>
                    </a:lnTo>
                    <a:lnTo>
                      <a:pt x="7" y="126"/>
                    </a:lnTo>
                    <a:lnTo>
                      <a:pt x="34" y="13"/>
                    </a:lnTo>
                    <a:close/>
                  </a:path>
                </a:pathLst>
              </a:custGeom>
              <a:solidFill>
                <a:srgbClr val="783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86" name="Freeform 104"/>
              <p:cNvSpPr>
                <a:spLocks/>
              </p:cNvSpPr>
              <p:nvPr/>
            </p:nvSpPr>
            <p:spPr bwMode="auto">
              <a:xfrm>
                <a:off x="3078" y="1141"/>
                <a:ext cx="34" cy="126"/>
              </a:xfrm>
              <a:custGeom>
                <a:avLst/>
                <a:gdLst>
                  <a:gd name="T0" fmla="*/ 34 w 34"/>
                  <a:gd name="T1" fmla="*/ 13 h 126"/>
                  <a:gd name="T2" fmla="*/ 0 w 34"/>
                  <a:gd name="T3" fmla="*/ 0 h 126"/>
                  <a:gd name="T4" fmla="*/ 7 w 34"/>
                  <a:gd name="T5" fmla="*/ 126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" h="126">
                    <a:moveTo>
                      <a:pt x="34" y="13"/>
                    </a:moveTo>
                    <a:lnTo>
                      <a:pt x="0" y="0"/>
                    </a:lnTo>
                    <a:lnTo>
                      <a:pt x="7" y="12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87" name="Freeform 105"/>
              <p:cNvSpPr>
                <a:spLocks/>
              </p:cNvSpPr>
              <p:nvPr/>
            </p:nvSpPr>
            <p:spPr bwMode="auto">
              <a:xfrm>
                <a:off x="3085" y="1154"/>
                <a:ext cx="27" cy="126"/>
              </a:xfrm>
              <a:custGeom>
                <a:avLst/>
                <a:gdLst>
                  <a:gd name="T0" fmla="*/ 0 w 27"/>
                  <a:gd name="T1" fmla="*/ 113 h 126"/>
                  <a:gd name="T2" fmla="*/ 27 w 27"/>
                  <a:gd name="T3" fmla="*/ 126 h 126"/>
                  <a:gd name="T4" fmla="*/ 27 w 27"/>
                  <a:gd name="T5" fmla="*/ 0 h 126"/>
                  <a:gd name="T6" fmla="*/ 0 w 27"/>
                  <a:gd name="T7" fmla="*/ 113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7" h="126">
                    <a:moveTo>
                      <a:pt x="0" y="113"/>
                    </a:moveTo>
                    <a:lnTo>
                      <a:pt x="27" y="126"/>
                    </a:lnTo>
                    <a:lnTo>
                      <a:pt x="27" y="0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783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88" name="Freeform 106"/>
              <p:cNvSpPr>
                <a:spLocks/>
              </p:cNvSpPr>
              <p:nvPr/>
            </p:nvSpPr>
            <p:spPr bwMode="auto">
              <a:xfrm>
                <a:off x="3085" y="1154"/>
                <a:ext cx="27" cy="126"/>
              </a:xfrm>
              <a:custGeom>
                <a:avLst/>
                <a:gdLst>
                  <a:gd name="T0" fmla="*/ 0 w 27"/>
                  <a:gd name="T1" fmla="*/ 113 h 126"/>
                  <a:gd name="T2" fmla="*/ 27 w 27"/>
                  <a:gd name="T3" fmla="*/ 126 h 126"/>
                  <a:gd name="T4" fmla="*/ 27 w 27"/>
                  <a:gd name="T5" fmla="*/ 0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" h="126">
                    <a:moveTo>
                      <a:pt x="0" y="113"/>
                    </a:moveTo>
                    <a:lnTo>
                      <a:pt x="27" y="126"/>
                    </a:lnTo>
                    <a:lnTo>
                      <a:pt x="2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89" name="Freeform 107"/>
              <p:cNvSpPr>
                <a:spLocks/>
              </p:cNvSpPr>
              <p:nvPr/>
            </p:nvSpPr>
            <p:spPr bwMode="auto">
              <a:xfrm>
                <a:off x="3145" y="1466"/>
                <a:ext cx="66" cy="140"/>
              </a:xfrm>
              <a:custGeom>
                <a:avLst/>
                <a:gdLst>
                  <a:gd name="T0" fmla="*/ 66 w 66"/>
                  <a:gd name="T1" fmla="*/ 14 h 140"/>
                  <a:gd name="T2" fmla="*/ 39 w 66"/>
                  <a:gd name="T3" fmla="*/ 0 h 140"/>
                  <a:gd name="T4" fmla="*/ 0 w 66"/>
                  <a:gd name="T5" fmla="*/ 140 h 140"/>
                  <a:gd name="T6" fmla="*/ 66 w 66"/>
                  <a:gd name="T7" fmla="*/ 14 h 1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140">
                    <a:moveTo>
                      <a:pt x="66" y="14"/>
                    </a:moveTo>
                    <a:lnTo>
                      <a:pt x="39" y="0"/>
                    </a:lnTo>
                    <a:lnTo>
                      <a:pt x="0" y="140"/>
                    </a:lnTo>
                    <a:lnTo>
                      <a:pt x="66" y="14"/>
                    </a:lnTo>
                    <a:close/>
                  </a:path>
                </a:pathLst>
              </a:custGeom>
              <a:solidFill>
                <a:srgbClr val="7064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90" name="Freeform 108"/>
              <p:cNvSpPr>
                <a:spLocks/>
              </p:cNvSpPr>
              <p:nvPr/>
            </p:nvSpPr>
            <p:spPr bwMode="auto">
              <a:xfrm>
                <a:off x="3145" y="1466"/>
                <a:ext cx="66" cy="140"/>
              </a:xfrm>
              <a:custGeom>
                <a:avLst/>
                <a:gdLst>
                  <a:gd name="T0" fmla="*/ 66 w 66"/>
                  <a:gd name="T1" fmla="*/ 14 h 140"/>
                  <a:gd name="T2" fmla="*/ 39 w 66"/>
                  <a:gd name="T3" fmla="*/ 0 h 140"/>
                  <a:gd name="T4" fmla="*/ 0 w 66"/>
                  <a:gd name="T5" fmla="*/ 140 h 14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6" h="140">
                    <a:moveTo>
                      <a:pt x="66" y="14"/>
                    </a:moveTo>
                    <a:lnTo>
                      <a:pt x="39" y="0"/>
                    </a:lnTo>
                    <a:lnTo>
                      <a:pt x="0" y="14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91" name="Freeform 109"/>
              <p:cNvSpPr>
                <a:spLocks/>
              </p:cNvSpPr>
              <p:nvPr/>
            </p:nvSpPr>
            <p:spPr bwMode="auto">
              <a:xfrm>
                <a:off x="3145" y="1480"/>
                <a:ext cx="66" cy="139"/>
              </a:xfrm>
              <a:custGeom>
                <a:avLst/>
                <a:gdLst>
                  <a:gd name="T0" fmla="*/ 0 w 66"/>
                  <a:gd name="T1" fmla="*/ 126 h 139"/>
                  <a:gd name="T2" fmla="*/ 26 w 66"/>
                  <a:gd name="T3" fmla="*/ 139 h 139"/>
                  <a:gd name="T4" fmla="*/ 66 w 66"/>
                  <a:gd name="T5" fmla="*/ 0 h 139"/>
                  <a:gd name="T6" fmla="*/ 0 w 66"/>
                  <a:gd name="T7" fmla="*/ 126 h 1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139">
                    <a:moveTo>
                      <a:pt x="0" y="126"/>
                    </a:moveTo>
                    <a:lnTo>
                      <a:pt x="26" y="139"/>
                    </a:lnTo>
                    <a:lnTo>
                      <a:pt x="66" y="0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rgbClr val="7064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92" name="Freeform 110"/>
              <p:cNvSpPr>
                <a:spLocks/>
              </p:cNvSpPr>
              <p:nvPr/>
            </p:nvSpPr>
            <p:spPr bwMode="auto">
              <a:xfrm>
                <a:off x="3145" y="1480"/>
                <a:ext cx="66" cy="139"/>
              </a:xfrm>
              <a:custGeom>
                <a:avLst/>
                <a:gdLst>
                  <a:gd name="T0" fmla="*/ 0 w 66"/>
                  <a:gd name="T1" fmla="*/ 126 h 139"/>
                  <a:gd name="T2" fmla="*/ 26 w 66"/>
                  <a:gd name="T3" fmla="*/ 139 h 139"/>
                  <a:gd name="T4" fmla="*/ 66 w 66"/>
                  <a:gd name="T5" fmla="*/ 0 h 13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6" h="139">
                    <a:moveTo>
                      <a:pt x="0" y="126"/>
                    </a:moveTo>
                    <a:lnTo>
                      <a:pt x="26" y="139"/>
                    </a:lnTo>
                    <a:lnTo>
                      <a:pt x="6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93" name="Freeform 111"/>
              <p:cNvSpPr>
                <a:spLocks/>
              </p:cNvSpPr>
              <p:nvPr/>
            </p:nvSpPr>
            <p:spPr bwMode="auto">
              <a:xfrm>
                <a:off x="3098" y="1606"/>
                <a:ext cx="73" cy="139"/>
              </a:xfrm>
              <a:custGeom>
                <a:avLst/>
                <a:gdLst>
                  <a:gd name="T0" fmla="*/ 73 w 73"/>
                  <a:gd name="T1" fmla="*/ 13 h 139"/>
                  <a:gd name="T2" fmla="*/ 47 w 73"/>
                  <a:gd name="T3" fmla="*/ 0 h 139"/>
                  <a:gd name="T4" fmla="*/ 0 w 73"/>
                  <a:gd name="T5" fmla="*/ 139 h 139"/>
                  <a:gd name="T6" fmla="*/ 73 w 73"/>
                  <a:gd name="T7" fmla="*/ 13 h 1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139">
                    <a:moveTo>
                      <a:pt x="73" y="13"/>
                    </a:moveTo>
                    <a:lnTo>
                      <a:pt x="47" y="0"/>
                    </a:lnTo>
                    <a:lnTo>
                      <a:pt x="0" y="139"/>
                    </a:lnTo>
                    <a:lnTo>
                      <a:pt x="73" y="13"/>
                    </a:lnTo>
                    <a:close/>
                  </a:path>
                </a:pathLst>
              </a:custGeom>
              <a:solidFill>
                <a:srgbClr val="787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94" name="Freeform 112"/>
              <p:cNvSpPr>
                <a:spLocks/>
              </p:cNvSpPr>
              <p:nvPr/>
            </p:nvSpPr>
            <p:spPr bwMode="auto">
              <a:xfrm>
                <a:off x="3098" y="1606"/>
                <a:ext cx="73" cy="139"/>
              </a:xfrm>
              <a:custGeom>
                <a:avLst/>
                <a:gdLst>
                  <a:gd name="T0" fmla="*/ 73 w 73"/>
                  <a:gd name="T1" fmla="*/ 13 h 139"/>
                  <a:gd name="T2" fmla="*/ 47 w 73"/>
                  <a:gd name="T3" fmla="*/ 0 h 139"/>
                  <a:gd name="T4" fmla="*/ 0 w 73"/>
                  <a:gd name="T5" fmla="*/ 139 h 13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139">
                    <a:moveTo>
                      <a:pt x="73" y="13"/>
                    </a:moveTo>
                    <a:lnTo>
                      <a:pt x="47" y="0"/>
                    </a:lnTo>
                    <a:lnTo>
                      <a:pt x="0" y="13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95" name="Freeform 113"/>
              <p:cNvSpPr>
                <a:spLocks/>
              </p:cNvSpPr>
              <p:nvPr/>
            </p:nvSpPr>
            <p:spPr bwMode="auto">
              <a:xfrm>
                <a:off x="2860" y="1858"/>
                <a:ext cx="106" cy="107"/>
              </a:xfrm>
              <a:custGeom>
                <a:avLst/>
                <a:gdLst>
                  <a:gd name="T0" fmla="*/ 106 w 106"/>
                  <a:gd name="T1" fmla="*/ 7 h 107"/>
                  <a:gd name="T2" fmla="*/ 79 w 106"/>
                  <a:gd name="T3" fmla="*/ 0 h 107"/>
                  <a:gd name="T4" fmla="*/ 0 w 106"/>
                  <a:gd name="T5" fmla="*/ 107 h 107"/>
                  <a:gd name="T6" fmla="*/ 106 w 106"/>
                  <a:gd name="T7" fmla="*/ 7 h 10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6" h="107">
                    <a:moveTo>
                      <a:pt x="106" y="7"/>
                    </a:moveTo>
                    <a:lnTo>
                      <a:pt x="79" y="0"/>
                    </a:lnTo>
                    <a:lnTo>
                      <a:pt x="0" y="107"/>
                    </a:lnTo>
                    <a:lnTo>
                      <a:pt x="106" y="7"/>
                    </a:lnTo>
                    <a:close/>
                  </a:path>
                </a:pathLst>
              </a:custGeom>
              <a:solidFill>
                <a:srgbClr val="90A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96" name="Freeform 114"/>
              <p:cNvSpPr>
                <a:spLocks/>
              </p:cNvSpPr>
              <p:nvPr/>
            </p:nvSpPr>
            <p:spPr bwMode="auto">
              <a:xfrm>
                <a:off x="2860" y="1858"/>
                <a:ext cx="106" cy="107"/>
              </a:xfrm>
              <a:custGeom>
                <a:avLst/>
                <a:gdLst>
                  <a:gd name="T0" fmla="*/ 106 w 106"/>
                  <a:gd name="T1" fmla="*/ 7 h 107"/>
                  <a:gd name="T2" fmla="*/ 79 w 106"/>
                  <a:gd name="T3" fmla="*/ 0 h 107"/>
                  <a:gd name="T4" fmla="*/ 0 w 106"/>
                  <a:gd name="T5" fmla="*/ 107 h 10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6" h="107">
                    <a:moveTo>
                      <a:pt x="106" y="7"/>
                    </a:moveTo>
                    <a:lnTo>
                      <a:pt x="79" y="0"/>
                    </a:lnTo>
                    <a:lnTo>
                      <a:pt x="0" y="10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97" name="Freeform 115"/>
              <p:cNvSpPr>
                <a:spLocks/>
              </p:cNvSpPr>
              <p:nvPr/>
            </p:nvSpPr>
            <p:spPr bwMode="auto">
              <a:xfrm>
                <a:off x="2827" y="1858"/>
                <a:ext cx="112" cy="107"/>
              </a:xfrm>
              <a:custGeom>
                <a:avLst/>
                <a:gdLst>
                  <a:gd name="T0" fmla="*/ 0 w 112"/>
                  <a:gd name="T1" fmla="*/ 107 h 107"/>
                  <a:gd name="T2" fmla="*/ 33 w 112"/>
                  <a:gd name="T3" fmla="*/ 107 h 107"/>
                  <a:gd name="T4" fmla="*/ 112 w 112"/>
                  <a:gd name="T5" fmla="*/ 0 h 107"/>
                  <a:gd name="T6" fmla="*/ 0 w 112"/>
                  <a:gd name="T7" fmla="*/ 107 h 10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2" h="107">
                    <a:moveTo>
                      <a:pt x="0" y="107"/>
                    </a:moveTo>
                    <a:lnTo>
                      <a:pt x="33" y="107"/>
                    </a:lnTo>
                    <a:lnTo>
                      <a:pt x="112" y="0"/>
                    </a:lnTo>
                    <a:lnTo>
                      <a:pt x="0" y="107"/>
                    </a:lnTo>
                    <a:close/>
                  </a:path>
                </a:pathLst>
              </a:custGeom>
              <a:solidFill>
                <a:srgbClr val="98AC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98" name="Freeform 116"/>
              <p:cNvSpPr>
                <a:spLocks/>
              </p:cNvSpPr>
              <p:nvPr/>
            </p:nvSpPr>
            <p:spPr bwMode="auto">
              <a:xfrm>
                <a:off x="2827" y="1858"/>
                <a:ext cx="112" cy="107"/>
              </a:xfrm>
              <a:custGeom>
                <a:avLst/>
                <a:gdLst>
                  <a:gd name="T0" fmla="*/ 0 w 112"/>
                  <a:gd name="T1" fmla="*/ 107 h 107"/>
                  <a:gd name="T2" fmla="*/ 33 w 112"/>
                  <a:gd name="T3" fmla="*/ 107 h 107"/>
                  <a:gd name="T4" fmla="*/ 112 w 112"/>
                  <a:gd name="T5" fmla="*/ 0 h 10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2" h="107">
                    <a:moveTo>
                      <a:pt x="0" y="107"/>
                    </a:moveTo>
                    <a:lnTo>
                      <a:pt x="33" y="107"/>
                    </a:lnTo>
                    <a:lnTo>
                      <a:pt x="11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99" name="Freeform 117"/>
              <p:cNvSpPr>
                <a:spLocks/>
              </p:cNvSpPr>
              <p:nvPr/>
            </p:nvSpPr>
            <p:spPr bwMode="auto">
              <a:xfrm>
                <a:off x="2628" y="1021"/>
                <a:ext cx="47" cy="87"/>
              </a:xfrm>
              <a:custGeom>
                <a:avLst/>
                <a:gdLst>
                  <a:gd name="T0" fmla="*/ 47 w 47"/>
                  <a:gd name="T1" fmla="*/ 0 h 87"/>
                  <a:gd name="T2" fmla="*/ 0 w 47"/>
                  <a:gd name="T3" fmla="*/ 13 h 87"/>
                  <a:gd name="T4" fmla="*/ 33 w 47"/>
                  <a:gd name="T5" fmla="*/ 87 h 87"/>
                  <a:gd name="T6" fmla="*/ 47 w 47"/>
                  <a:gd name="T7" fmla="*/ 0 h 8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87">
                    <a:moveTo>
                      <a:pt x="47" y="0"/>
                    </a:moveTo>
                    <a:lnTo>
                      <a:pt x="0" y="13"/>
                    </a:lnTo>
                    <a:lnTo>
                      <a:pt x="33" y="8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B86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00" name="Freeform 118"/>
              <p:cNvSpPr>
                <a:spLocks/>
              </p:cNvSpPr>
              <p:nvPr/>
            </p:nvSpPr>
            <p:spPr bwMode="auto">
              <a:xfrm>
                <a:off x="2628" y="1021"/>
                <a:ext cx="47" cy="87"/>
              </a:xfrm>
              <a:custGeom>
                <a:avLst/>
                <a:gdLst>
                  <a:gd name="T0" fmla="*/ 47 w 47"/>
                  <a:gd name="T1" fmla="*/ 0 h 87"/>
                  <a:gd name="T2" fmla="*/ 0 w 47"/>
                  <a:gd name="T3" fmla="*/ 13 h 87"/>
                  <a:gd name="T4" fmla="*/ 33 w 47"/>
                  <a:gd name="T5" fmla="*/ 87 h 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87">
                    <a:moveTo>
                      <a:pt x="47" y="0"/>
                    </a:moveTo>
                    <a:lnTo>
                      <a:pt x="0" y="13"/>
                    </a:lnTo>
                    <a:lnTo>
                      <a:pt x="33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01" name="Freeform 119"/>
              <p:cNvSpPr>
                <a:spLocks/>
              </p:cNvSpPr>
              <p:nvPr/>
            </p:nvSpPr>
            <p:spPr bwMode="auto">
              <a:xfrm>
                <a:off x="2661" y="1021"/>
                <a:ext cx="47" cy="87"/>
              </a:xfrm>
              <a:custGeom>
                <a:avLst/>
                <a:gdLst>
                  <a:gd name="T0" fmla="*/ 0 w 47"/>
                  <a:gd name="T1" fmla="*/ 87 h 87"/>
                  <a:gd name="T2" fmla="*/ 47 w 47"/>
                  <a:gd name="T3" fmla="*/ 80 h 87"/>
                  <a:gd name="T4" fmla="*/ 14 w 47"/>
                  <a:gd name="T5" fmla="*/ 0 h 87"/>
                  <a:gd name="T6" fmla="*/ 0 w 47"/>
                  <a:gd name="T7" fmla="*/ 87 h 8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87">
                    <a:moveTo>
                      <a:pt x="0" y="87"/>
                    </a:moveTo>
                    <a:lnTo>
                      <a:pt x="47" y="80"/>
                    </a:lnTo>
                    <a:lnTo>
                      <a:pt x="14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B86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02" name="Freeform 120"/>
              <p:cNvSpPr>
                <a:spLocks/>
              </p:cNvSpPr>
              <p:nvPr/>
            </p:nvSpPr>
            <p:spPr bwMode="auto">
              <a:xfrm>
                <a:off x="2661" y="1021"/>
                <a:ext cx="47" cy="87"/>
              </a:xfrm>
              <a:custGeom>
                <a:avLst/>
                <a:gdLst>
                  <a:gd name="T0" fmla="*/ 0 w 47"/>
                  <a:gd name="T1" fmla="*/ 87 h 87"/>
                  <a:gd name="T2" fmla="*/ 47 w 47"/>
                  <a:gd name="T3" fmla="*/ 80 h 87"/>
                  <a:gd name="T4" fmla="*/ 14 w 47"/>
                  <a:gd name="T5" fmla="*/ 0 h 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87">
                    <a:moveTo>
                      <a:pt x="0" y="87"/>
                    </a:moveTo>
                    <a:lnTo>
                      <a:pt x="47" y="80"/>
                    </a:lnTo>
                    <a:lnTo>
                      <a:pt x="1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03" name="Freeform 121"/>
              <p:cNvSpPr>
                <a:spLocks/>
              </p:cNvSpPr>
              <p:nvPr/>
            </p:nvSpPr>
            <p:spPr bwMode="auto">
              <a:xfrm>
                <a:off x="2615" y="1034"/>
                <a:ext cx="46" cy="87"/>
              </a:xfrm>
              <a:custGeom>
                <a:avLst/>
                <a:gdLst>
                  <a:gd name="T0" fmla="*/ 0 w 46"/>
                  <a:gd name="T1" fmla="*/ 87 h 87"/>
                  <a:gd name="T2" fmla="*/ 46 w 46"/>
                  <a:gd name="T3" fmla="*/ 74 h 87"/>
                  <a:gd name="T4" fmla="*/ 13 w 46"/>
                  <a:gd name="T5" fmla="*/ 0 h 87"/>
                  <a:gd name="T6" fmla="*/ 0 w 46"/>
                  <a:gd name="T7" fmla="*/ 87 h 8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87">
                    <a:moveTo>
                      <a:pt x="0" y="87"/>
                    </a:moveTo>
                    <a:lnTo>
                      <a:pt x="46" y="74"/>
                    </a:lnTo>
                    <a:lnTo>
                      <a:pt x="13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C0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04" name="Freeform 122"/>
              <p:cNvSpPr>
                <a:spLocks/>
              </p:cNvSpPr>
              <p:nvPr/>
            </p:nvSpPr>
            <p:spPr bwMode="auto">
              <a:xfrm>
                <a:off x="2615" y="1034"/>
                <a:ext cx="46" cy="87"/>
              </a:xfrm>
              <a:custGeom>
                <a:avLst/>
                <a:gdLst>
                  <a:gd name="T0" fmla="*/ 0 w 46"/>
                  <a:gd name="T1" fmla="*/ 87 h 87"/>
                  <a:gd name="T2" fmla="*/ 46 w 46"/>
                  <a:gd name="T3" fmla="*/ 74 h 87"/>
                  <a:gd name="T4" fmla="*/ 13 w 46"/>
                  <a:gd name="T5" fmla="*/ 0 h 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6" h="87">
                    <a:moveTo>
                      <a:pt x="0" y="87"/>
                    </a:moveTo>
                    <a:lnTo>
                      <a:pt x="46" y="74"/>
                    </a:lnTo>
                    <a:lnTo>
                      <a:pt x="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05" name="Freeform 123"/>
              <p:cNvSpPr>
                <a:spLocks/>
              </p:cNvSpPr>
              <p:nvPr/>
            </p:nvSpPr>
            <p:spPr bwMode="auto">
              <a:xfrm>
                <a:off x="2549" y="1878"/>
                <a:ext cx="112" cy="67"/>
              </a:xfrm>
              <a:custGeom>
                <a:avLst/>
                <a:gdLst>
                  <a:gd name="T0" fmla="*/ 112 w 112"/>
                  <a:gd name="T1" fmla="*/ 20 h 67"/>
                  <a:gd name="T2" fmla="*/ 79 w 112"/>
                  <a:gd name="T3" fmla="*/ 0 h 67"/>
                  <a:gd name="T4" fmla="*/ 0 w 112"/>
                  <a:gd name="T5" fmla="*/ 67 h 67"/>
                  <a:gd name="T6" fmla="*/ 112 w 112"/>
                  <a:gd name="T7" fmla="*/ 2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2" h="67">
                    <a:moveTo>
                      <a:pt x="112" y="20"/>
                    </a:moveTo>
                    <a:lnTo>
                      <a:pt x="79" y="0"/>
                    </a:lnTo>
                    <a:lnTo>
                      <a:pt x="0" y="67"/>
                    </a:lnTo>
                    <a:lnTo>
                      <a:pt x="112" y="20"/>
                    </a:lnTo>
                    <a:close/>
                  </a:path>
                </a:pathLst>
              </a:custGeom>
              <a:solidFill>
                <a:srgbClr val="C0D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06" name="Freeform 124"/>
              <p:cNvSpPr>
                <a:spLocks/>
              </p:cNvSpPr>
              <p:nvPr/>
            </p:nvSpPr>
            <p:spPr bwMode="auto">
              <a:xfrm>
                <a:off x="2549" y="1878"/>
                <a:ext cx="112" cy="67"/>
              </a:xfrm>
              <a:custGeom>
                <a:avLst/>
                <a:gdLst>
                  <a:gd name="T0" fmla="*/ 112 w 112"/>
                  <a:gd name="T1" fmla="*/ 20 h 67"/>
                  <a:gd name="T2" fmla="*/ 79 w 112"/>
                  <a:gd name="T3" fmla="*/ 0 h 67"/>
                  <a:gd name="T4" fmla="*/ 0 w 112"/>
                  <a:gd name="T5" fmla="*/ 67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2" h="67">
                    <a:moveTo>
                      <a:pt x="112" y="20"/>
                    </a:moveTo>
                    <a:lnTo>
                      <a:pt x="79" y="0"/>
                    </a:lnTo>
                    <a:lnTo>
                      <a:pt x="0" y="6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07" name="Freeform 125"/>
              <p:cNvSpPr>
                <a:spLocks/>
              </p:cNvSpPr>
              <p:nvPr/>
            </p:nvSpPr>
            <p:spPr bwMode="auto">
              <a:xfrm>
                <a:off x="2516" y="1878"/>
                <a:ext cx="112" cy="67"/>
              </a:xfrm>
              <a:custGeom>
                <a:avLst/>
                <a:gdLst>
                  <a:gd name="T0" fmla="*/ 0 w 112"/>
                  <a:gd name="T1" fmla="*/ 47 h 67"/>
                  <a:gd name="T2" fmla="*/ 33 w 112"/>
                  <a:gd name="T3" fmla="*/ 67 h 67"/>
                  <a:gd name="T4" fmla="*/ 112 w 112"/>
                  <a:gd name="T5" fmla="*/ 0 h 67"/>
                  <a:gd name="T6" fmla="*/ 0 w 112"/>
                  <a:gd name="T7" fmla="*/ 47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2" h="67">
                    <a:moveTo>
                      <a:pt x="0" y="47"/>
                    </a:moveTo>
                    <a:lnTo>
                      <a:pt x="33" y="67"/>
                    </a:lnTo>
                    <a:lnTo>
                      <a:pt x="112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C8D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08" name="Freeform 126"/>
              <p:cNvSpPr>
                <a:spLocks/>
              </p:cNvSpPr>
              <p:nvPr/>
            </p:nvSpPr>
            <p:spPr bwMode="auto">
              <a:xfrm>
                <a:off x="2516" y="1878"/>
                <a:ext cx="112" cy="67"/>
              </a:xfrm>
              <a:custGeom>
                <a:avLst/>
                <a:gdLst>
                  <a:gd name="T0" fmla="*/ 0 w 112"/>
                  <a:gd name="T1" fmla="*/ 47 h 67"/>
                  <a:gd name="T2" fmla="*/ 33 w 112"/>
                  <a:gd name="T3" fmla="*/ 67 h 67"/>
                  <a:gd name="T4" fmla="*/ 112 w 112"/>
                  <a:gd name="T5" fmla="*/ 0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2" h="67">
                    <a:moveTo>
                      <a:pt x="0" y="47"/>
                    </a:moveTo>
                    <a:lnTo>
                      <a:pt x="33" y="67"/>
                    </a:lnTo>
                    <a:lnTo>
                      <a:pt x="11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09" name="Freeform 127"/>
              <p:cNvSpPr>
                <a:spLocks/>
              </p:cNvSpPr>
              <p:nvPr/>
            </p:nvSpPr>
            <p:spPr bwMode="auto">
              <a:xfrm>
                <a:off x="2675" y="1008"/>
                <a:ext cx="39" cy="93"/>
              </a:xfrm>
              <a:custGeom>
                <a:avLst/>
                <a:gdLst>
                  <a:gd name="T0" fmla="*/ 39 w 39"/>
                  <a:gd name="T1" fmla="*/ 0 h 93"/>
                  <a:gd name="T2" fmla="*/ 0 w 39"/>
                  <a:gd name="T3" fmla="*/ 13 h 93"/>
                  <a:gd name="T4" fmla="*/ 33 w 39"/>
                  <a:gd name="T5" fmla="*/ 93 h 93"/>
                  <a:gd name="T6" fmla="*/ 39 w 39"/>
                  <a:gd name="T7" fmla="*/ 0 h 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9" h="93">
                    <a:moveTo>
                      <a:pt x="39" y="0"/>
                    </a:moveTo>
                    <a:lnTo>
                      <a:pt x="0" y="13"/>
                    </a:lnTo>
                    <a:lnTo>
                      <a:pt x="33" y="93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B05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10" name="Freeform 128"/>
              <p:cNvSpPr>
                <a:spLocks/>
              </p:cNvSpPr>
              <p:nvPr/>
            </p:nvSpPr>
            <p:spPr bwMode="auto">
              <a:xfrm>
                <a:off x="2675" y="1008"/>
                <a:ext cx="39" cy="93"/>
              </a:xfrm>
              <a:custGeom>
                <a:avLst/>
                <a:gdLst>
                  <a:gd name="T0" fmla="*/ 39 w 39"/>
                  <a:gd name="T1" fmla="*/ 0 h 93"/>
                  <a:gd name="T2" fmla="*/ 0 w 39"/>
                  <a:gd name="T3" fmla="*/ 13 h 93"/>
                  <a:gd name="T4" fmla="*/ 33 w 39"/>
                  <a:gd name="T5" fmla="*/ 93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9" h="93">
                    <a:moveTo>
                      <a:pt x="39" y="0"/>
                    </a:moveTo>
                    <a:lnTo>
                      <a:pt x="0" y="13"/>
                    </a:lnTo>
                    <a:lnTo>
                      <a:pt x="33" y="9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11" name="Freeform 129"/>
              <p:cNvSpPr>
                <a:spLocks/>
              </p:cNvSpPr>
              <p:nvPr/>
            </p:nvSpPr>
            <p:spPr bwMode="auto">
              <a:xfrm>
                <a:off x="2708" y="1008"/>
                <a:ext cx="39" cy="93"/>
              </a:xfrm>
              <a:custGeom>
                <a:avLst/>
                <a:gdLst>
                  <a:gd name="T0" fmla="*/ 0 w 39"/>
                  <a:gd name="T1" fmla="*/ 93 h 93"/>
                  <a:gd name="T2" fmla="*/ 39 w 39"/>
                  <a:gd name="T3" fmla="*/ 86 h 93"/>
                  <a:gd name="T4" fmla="*/ 6 w 39"/>
                  <a:gd name="T5" fmla="*/ 0 h 93"/>
                  <a:gd name="T6" fmla="*/ 0 w 39"/>
                  <a:gd name="T7" fmla="*/ 93 h 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9" h="93">
                    <a:moveTo>
                      <a:pt x="0" y="93"/>
                    </a:moveTo>
                    <a:lnTo>
                      <a:pt x="39" y="86"/>
                    </a:lnTo>
                    <a:lnTo>
                      <a:pt x="6" y="0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B05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12" name="Freeform 130"/>
              <p:cNvSpPr>
                <a:spLocks/>
              </p:cNvSpPr>
              <p:nvPr/>
            </p:nvSpPr>
            <p:spPr bwMode="auto">
              <a:xfrm>
                <a:off x="2708" y="1008"/>
                <a:ext cx="39" cy="93"/>
              </a:xfrm>
              <a:custGeom>
                <a:avLst/>
                <a:gdLst>
                  <a:gd name="T0" fmla="*/ 0 w 39"/>
                  <a:gd name="T1" fmla="*/ 93 h 93"/>
                  <a:gd name="T2" fmla="*/ 39 w 39"/>
                  <a:gd name="T3" fmla="*/ 86 h 93"/>
                  <a:gd name="T4" fmla="*/ 6 w 39"/>
                  <a:gd name="T5" fmla="*/ 0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9" h="93">
                    <a:moveTo>
                      <a:pt x="0" y="93"/>
                    </a:moveTo>
                    <a:lnTo>
                      <a:pt x="39" y="86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13" name="Freeform 131"/>
              <p:cNvSpPr>
                <a:spLocks/>
              </p:cNvSpPr>
              <p:nvPr/>
            </p:nvSpPr>
            <p:spPr bwMode="auto">
              <a:xfrm>
                <a:off x="2582" y="1034"/>
                <a:ext cx="46" cy="87"/>
              </a:xfrm>
              <a:custGeom>
                <a:avLst/>
                <a:gdLst>
                  <a:gd name="T0" fmla="*/ 46 w 46"/>
                  <a:gd name="T1" fmla="*/ 0 h 87"/>
                  <a:gd name="T2" fmla="*/ 0 w 46"/>
                  <a:gd name="T3" fmla="*/ 20 h 87"/>
                  <a:gd name="T4" fmla="*/ 33 w 46"/>
                  <a:gd name="T5" fmla="*/ 87 h 87"/>
                  <a:gd name="T6" fmla="*/ 46 w 46"/>
                  <a:gd name="T7" fmla="*/ 0 h 8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87">
                    <a:moveTo>
                      <a:pt x="46" y="0"/>
                    </a:moveTo>
                    <a:lnTo>
                      <a:pt x="0" y="20"/>
                    </a:lnTo>
                    <a:lnTo>
                      <a:pt x="33" y="87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C0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14" name="Freeform 132"/>
              <p:cNvSpPr>
                <a:spLocks/>
              </p:cNvSpPr>
              <p:nvPr/>
            </p:nvSpPr>
            <p:spPr bwMode="auto">
              <a:xfrm>
                <a:off x="2582" y="1034"/>
                <a:ext cx="46" cy="87"/>
              </a:xfrm>
              <a:custGeom>
                <a:avLst/>
                <a:gdLst>
                  <a:gd name="T0" fmla="*/ 46 w 46"/>
                  <a:gd name="T1" fmla="*/ 0 h 87"/>
                  <a:gd name="T2" fmla="*/ 0 w 46"/>
                  <a:gd name="T3" fmla="*/ 20 h 87"/>
                  <a:gd name="T4" fmla="*/ 33 w 46"/>
                  <a:gd name="T5" fmla="*/ 87 h 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6" h="87">
                    <a:moveTo>
                      <a:pt x="46" y="0"/>
                    </a:moveTo>
                    <a:lnTo>
                      <a:pt x="0" y="20"/>
                    </a:lnTo>
                    <a:lnTo>
                      <a:pt x="33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15" name="Freeform 133"/>
              <p:cNvSpPr>
                <a:spLocks/>
              </p:cNvSpPr>
              <p:nvPr/>
            </p:nvSpPr>
            <p:spPr bwMode="auto">
              <a:xfrm>
                <a:off x="2714" y="1001"/>
                <a:ext cx="40" cy="93"/>
              </a:xfrm>
              <a:custGeom>
                <a:avLst/>
                <a:gdLst>
                  <a:gd name="T0" fmla="*/ 40 w 40"/>
                  <a:gd name="T1" fmla="*/ 0 h 93"/>
                  <a:gd name="T2" fmla="*/ 0 w 40"/>
                  <a:gd name="T3" fmla="*/ 7 h 93"/>
                  <a:gd name="T4" fmla="*/ 33 w 40"/>
                  <a:gd name="T5" fmla="*/ 93 h 93"/>
                  <a:gd name="T6" fmla="*/ 40 w 40"/>
                  <a:gd name="T7" fmla="*/ 0 h 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93">
                    <a:moveTo>
                      <a:pt x="40" y="0"/>
                    </a:moveTo>
                    <a:lnTo>
                      <a:pt x="0" y="7"/>
                    </a:lnTo>
                    <a:lnTo>
                      <a:pt x="33" y="93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A85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16" name="Freeform 134"/>
              <p:cNvSpPr>
                <a:spLocks/>
              </p:cNvSpPr>
              <p:nvPr/>
            </p:nvSpPr>
            <p:spPr bwMode="auto">
              <a:xfrm>
                <a:off x="2714" y="1001"/>
                <a:ext cx="40" cy="93"/>
              </a:xfrm>
              <a:custGeom>
                <a:avLst/>
                <a:gdLst>
                  <a:gd name="T0" fmla="*/ 40 w 40"/>
                  <a:gd name="T1" fmla="*/ 0 h 93"/>
                  <a:gd name="T2" fmla="*/ 0 w 40"/>
                  <a:gd name="T3" fmla="*/ 7 h 93"/>
                  <a:gd name="T4" fmla="*/ 33 w 40"/>
                  <a:gd name="T5" fmla="*/ 93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93">
                    <a:moveTo>
                      <a:pt x="40" y="0"/>
                    </a:moveTo>
                    <a:lnTo>
                      <a:pt x="0" y="7"/>
                    </a:lnTo>
                    <a:lnTo>
                      <a:pt x="33" y="9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17" name="Freeform 135"/>
              <p:cNvSpPr>
                <a:spLocks/>
              </p:cNvSpPr>
              <p:nvPr/>
            </p:nvSpPr>
            <p:spPr bwMode="auto">
              <a:xfrm>
                <a:off x="2747" y="1001"/>
                <a:ext cx="47" cy="93"/>
              </a:xfrm>
              <a:custGeom>
                <a:avLst/>
                <a:gdLst>
                  <a:gd name="T0" fmla="*/ 0 w 47"/>
                  <a:gd name="T1" fmla="*/ 93 h 93"/>
                  <a:gd name="T2" fmla="*/ 47 w 47"/>
                  <a:gd name="T3" fmla="*/ 87 h 93"/>
                  <a:gd name="T4" fmla="*/ 7 w 47"/>
                  <a:gd name="T5" fmla="*/ 0 h 93"/>
                  <a:gd name="T6" fmla="*/ 0 w 47"/>
                  <a:gd name="T7" fmla="*/ 93 h 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93">
                    <a:moveTo>
                      <a:pt x="0" y="93"/>
                    </a:moveTo>
                    <a:lnTo>
                      <a:pt x="47" y="87"/>
                    </a:lnTo>
                    <a:lnTo>
                      <a:pt x="7" y="0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A85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18" name="Freeform 136"/>
              <p:cNvSpPr>
                <a:spLocks/>
              </p:cNvSpPr>
              <p:nvPr/>
            </p:nvSpPr>
            <p:spPr bwMode="auto">
              <a:xfrm>
                <a:off x="2747" y="1001"/>
                <a:ext cx="47" cy="93"/>
              </a:xfrm>
              <a:custGeom>
                <a:avLst/>
                <a:gdLst>
                  <a:gd name="T0" fmla="*/ 0 w 47"/>
                  <a:gd name="T1" fmla="*/ 93 h 93"/>
                  <a:gd name="T2" fmla="*/ 47 w 47"/>
                  <a:gd name="T3" fmla="*/ 87 h 93"/>
                  <a:gd name="T4" fmla="*/ 7 w 47"/>
                  <a:gd name="T5" fmla="*/ 0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93">
                    <a:moveTo>
                      <a:pt x="0" y="93"/>
                    </a:moveTo>
                    <a:lnTo>
                      <a:pt x="47" y="87"/>
                    </a:lnTo>
                    <a:lnTo>
                      <a:pt x="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19" name="Freeform 137"/>
              <p:cNvSpPr>
                <a:spLocks/>
              </p:cNvSpPr>
              <p:nvPr/>
            </p:nvSpPr>
            <p:spPr bwMode="auto">
              <a:xfrm>
                <a:off x="2754" y="995"/>
                <a:ext cx="40" cy="93"/>
              </a:xfrm>
              <a:custGeom>
                <a:avLst/>
                <a:gdLst>
                  <a:gd name="T0" fmla="*/ 40 w 40"/>
                  <a:gd name="T1" fmla="*/ 0 h 93"/>
                  <a:gd name="T2" fmla="*/ 0 w 40"/>
                  <a:gd name="T3" fmla="*/ 6 h 93"/>
                  <a:gd name="T4" fmla="*/ 40 w 40"/>
                  <a:gd name="T5" fmla="*/ 93 h 93"/>
                  <a:gd name="T6" fmla="*/ 40 w 40"/>
                  <a:gd name="T7" fmla="*/ 0 h 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93">
                    <a:moveTo>
                      <a:pt x="40" y="0"/>
                    </a:moveTo>
                    <a:lnTo>
                      <a:pt x="0" y="6"/>
                    </a:lnTo>
                    <a:lnTo>
                      <a:pt x="40" y="93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A04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20" name="Freeform 138"/>
              <p:cNvSpPr>
                <a:spLocks/>
              </p:cNvSpPr>
              <p:nvPr/>
            </p:nvSpPr>
            <p:spPr bwMode="auto">
              <a:xfrm>
                <a:off x="2754" y="995"/>
                <a:ext cx="40" cy="93"/>
              </a:xfrm>
              <a:custGeom>
                <a:avLst/>
                <a:gdLst>
                  <a:gd name="T0" fmla="*/ 40 w 40"/>
                  <a:gd name="T1" fmla="*/ 0 h 93"/>
                  <a:gd name="T2" fmla="*/ 0 w 40"/>
                  <a:gd name="T3" fmla="*/ 6 h 93"/>
                  <a:gd name="T4" fmla="*/ 40 w 40"/>
                  <a:gd name="T5" fmla="*/ 93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93">
                    <a:moveTo>
                      <a:pt x="40" y="0"/>
                    </a:moveTo>
                    <a:lnTo>
                      <a:pt x="0" y="6"/>
                    </a:lnTo>
                    <a:lnTo>
                      <a:pt x="40" y="9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21" name="Freeform 139"/>
              <p:cNvSpPr>
                <a:spLocks/>
              </p:cNvSpPr>
              <p:nvPr/>
            </p:nvSpPr>
            <p:spPr bwMode="auto">
              <a:xfrm>
                <a:off x="2794" y="995"/>
                <a:ext cx="39" cy="93"/>
              </a:xfrm>
              <a:custGeom>
                <a:avLst/>
                <a:gdLst>
                  <a:gd name="T0" fmla="*/ 0 w 39"/>
                  <a:gd name="T1" fmla="*/ 93 h 93"/>
                  <a:gd name="T2" fmla="*/ 39 w 39"/>
                  <a:gd name="T3" fmla="*/ 93 h 93"/>
                  <a:gd name="T4" fmla="*/ 0 w 39"/>
                  <a:gd name="T5" fmla="*/ 0 h 93"/>
                  <a:gd name="T6" fmla="*/ 0 w 39"/>
                  <a:gd name="T7" fmla="*/ 93 h 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9" h="93">
                    <a:moveTo>
                      <a:pt x="0" y="93"/>
                    </a:moveTo>
                    <a:lnTo>
                      <a:pt x="39" y="93"/>
                    </a:lnTo>
                    <a:lnTo>
                      <a:pt x="0" y="0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A04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22" name="Freeform 140"/>
              <p:cNvSpPr>
                <a:spLocks/>
              </p:cNvSpPr>
              <p:nvPr/>
            </p:nvSpPr>
            <p:spPr bwMode="auto">
              <a:xfrm>
                <a:off x="2794" y="995"/>
                <a:ext cx="39" cy="93"/>
              </a:xfrm>
              <a:custGeom>
                <a:avLst/>
                <a:gdLst>
                  <a:gd name="T0" fmla="*/ 0 w 39"/>
                  <a:gd name="T1" fmla="*/ 93 h 93"/>
                  <a:gd name="T2" fmla="*/ 39 w 39"/>
                  <a:gd name="T3" fmla="*/ 93 h 93"/>
                  <a:gd name="T4" fmla="*/ 0 w 39"/>
                  <a:gd name="T5" fmla="*/ 0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9" h="93">
                    <a:moveTo>
                      <a:pt x="0" y="93"/>
                    </a:moveTo>
                    <a:lnTo>
                      <a:pt x="39" y="93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23" name="Freeform 141"/>
              <p:cNvSpPr>
                <a:spLocks/>
              </p:cNvSpPr>
              <p:nvPr/>
            </p:nvSpPr>
            <p:spPr bwMode="auto">
              <a:xfrm>
                <a:off x="2575" y="1898"/>
                <a:ext cx="119" cy="67"/>
              </a:xfrm>
              <a:custGeom>
                <a:avLst/>
                <a:gdLst>
                  <a:gd name="T0" fmla="*/ 119 w 119"/>
                  <a:gd name="T1" fmla="*/ 20 h 67"/>
                  <a:gd name="T2" fmla="*/ 86 w 119"/>
                  <a:gd name="T3" fmla="*/ 0 h 67"/>
                  <a:gd name="T4" fmla="*/ 0 w 119"/>
                  <a:gd name="T5" fmla="*/ 67 h 67"/>
                  <a:gd name="T6" fmla="*/ 119 w 119"/>
                  <a:gd name="T7" fmla="*/ 2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9" h="67">
                    <a:moveTo>
                      <a:pt x="119" y="20"/>
                    </a:moveTo>
                    <a:lnTo>
                      <a:pt x="86" y="0"/>
                    </a:lnTo>
                    <a:lnTo>
                      <a:pt x="0" y="67"/>
                    </a:lnTo>
                    <a:lnTo>
                      <a:pt x="119" y="20"/>
                    </a:lnTo>
                    <a:close/>
                  </a:path>
                </a:pathLst>
              </a:custGeom>
              <a:solidFill>
                <a:srgbClr val="B8D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24" name="Freeform 142"/>
              <p:cNvSpPr>
                <a:spLocks/>
              </p:cNvSpPr>
              <p:nvPr/>
            </p:nvSpPr>
            <p:spPr bwMode="auto">
              <a:xfrm>
                <a:off x="2575" y="1898"/>
                <a:ext cx="119" cy="67"/>
              </a:xfrm>
              <a:custGeom>
                <a:avLst/>
                <a:gdLst>
                  <a:gd name="T0" fmla="*/ 119 w 119"/>
                  <a:gd name="T1" fmla="*/ 20 h 67"/>
                  <a:gd name="T2" fmla="*/ 86 w 119"/>
                  <a:gd name="T3" fmla="*/ 0 h 67"/>
                  <a:gd name="T4" fmla="*/ 0 w 119"/>
                  <a:gd name="T5" fmla="*/ 67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9" h="67">
                    <a:moveTo>
                      <a:pt x="119" y="20"/>
                    </a:moveTo>
                    <a:lnTo>
                      <a:pt x="86" y="0"/>
                    </a:lnTo>
                    <a:lnTo>
                      <a:pt x="0" y="6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25" name="Freeform 143"/>
              <p:cNvSpPr>
                <a:spLocks/>
              </p:cNvSpPr>
              <p:nvPr/>
            </p:nvSpPr>
            <p:spPr bwMode="auto">
              <a:xfrm>
                <a:off x="2549" y="1898"/>
                <a:ext cx="112" cy="67"/>
              </a:xfrm>
              <a:custGeom>
                <a:avLst/>
                <a:gdLst>
                  <a:gd name="T0" fmla="*/ 0 w 112"/>
                  <a:gd name="T1" fmla="*/ 47 h 67"/>
                  <a:gd name="T2" fmla="*/ 26 w 112"/>
                  <a:gd name="T3" fmla="*/ 67 h 67"/>
                  <a:gd name="T4" fmla="*/ 112 w 112"/>
                  <a:gd name="T5" fmla="*/ 0 h 67"/>
                  <a:gd name="T6" fmla="*/ 0 w 112"/>
                  <a:gd name="T7" fmla="*/ 47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2" h="67">
                    <a:moveTo>
                      <a:pt x="0" y="47"/>
                    </a:moveTo>
                    <a:lnTo>
                      <a:pt x="26" y="67"/>
                    </a:lnTo>
                    <a:lnTo>
                      <a:pt x="112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C0D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26" name="Freeform 144"/>
              <p:cNvSpPr>
                <a:spLocks/>
              </p:cNvSpPr>
              <p:nvPr/>
            </p:nvSpPr>
            <p:spPr bwMode="auto">
              <a:xfrm>
                <a:off x="2549" y="1898"/>
                <a:ext cx="112" cy="67"/>
              </a:xfrm>
              <a:custGeom>
                <a:avLst/>
                <a:gdLst>
                  <a:gd name="T0" fmla="*/ 0 w 112"/>
                  <a:gd name="T1" fmla="*/ 47 h 67"/>
                  <a:gd name="T2" fmla="*/ 26 w 112"/>
                  <a:gd name="T3" fmla="*/ 67 h 67"/>
                  <a:gd name="T4" fmla="*/ 112 w 112"/>
                  <a:gd name="T5" fmla="*/ 0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2" h="67">
                    <a:moveTo>
                      <a:pt x="0" y="47"/>
                    </a:moveTo>
                    <a:lnTo>
                      <a:pt x="26" y="67"/>
                    </a:lnTo>
                    <a:lnTo>
                      <a:pt x="11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27" name="Freeform 145"/>
              <p:cNvSpPr>
                <a:spLocks/>
              </p:cNvSpPr>
              <p:nvPr/>
            </p:nvSpPr>
            <p:spPr bwMode="auto">
              <a:xfrm>
                <a:off x="3098" y="1619"/>
                <a:ext cx="73" cy="133"/>
              </a:xfrm>
              <a:custGeom>
                <a:avLst/>
                <a:gdLst>
                  <a:gd name="T0" fmla="*/ 0 w 73"/>
                  <a:gd name="T1" fmla="*/ 126 h 133"/>
                  <a:gd name="T2" fmla="*/ 27 w 73"/>
                  <a:gd name="T3" fmla="*/ 133 h 133"/>
                  <a:gd name="T4" fmla="*/ 73 w 73"/>
                  <a:gd name="T5" fmla="*/ 0 h 133"/>
                  <a:gd name="T6" fmla="*/ 0 w 73"/>
                  <a:gd name="T7" fmla="*/ 126 h 1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133">
                    <a:moveTo>
                      <a:pt x="0" y="126"/>
                    </a:moveTo>
                    <a:lnTo>
                      <a:pt x="27" y="133"/>
                    </a:lnTo>
                    <a:lnTo>
                      <a:pt x="73" y="0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rgbClr val="787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28" name="Freeform 146"/>
              <p:cNvSpPr>
                <a:spLocks/>
              </p:cNvSpPr>
              <p:nvPr/>
            </p:nvSpPr>
            <p:spPr bwMode="auto">
              <a:xfrm>
                <a:off x="3098" y="1619"/>
                <a:ext cx="73" cy="133"/>
              </a:xfrm>
              <a:custGeom>
                <a:avLst/>
                <a:gdLst>
                  <a:gd name="T0" fmla="*/ 0 w 73"/>
                  <a:gd name="T1" fmla="*/ 126 h 133"/>
                  <a:gd name="T2" fmla="*/ 27 w 73"/>
                  <a:gd name="T3" fmla="*/ 133 h 133"/>
                  <a:gd name="T4" fmla="*/ 73 w 73"/>
                  <a:gd name="T5" fmla="*/ 0 h 1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133">
                    <a:moveTo>
                      <a:pt x="0" y="126"/>
                    </a:moveTo>
                    <a:lnTo>
                      <a:pt x="27" y="133"/>
                    </a:lnTo>
                    <a:lnTo>
                      <a:pt x="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29" name="Freeform 147"/>
              <p:cNvSpPr>
                <a:spLocks/>
              </p:cNvSpPr>
              <p:nvPr/>
            </p:nvSpPr>
            <p:spPr bwMode="auto">
              <a:xfrm>
                <a:off x="3032" y="1745"/>
                <a:ext cx="93" cy="127"/>
              </a:xfrm>
              <a:custGeom>
                <a:avLst/>
                <a:gdLst>
                  <a:gd name="T0" fmla="*/ 93 w 93"/>
                  <a:gd name="T1" fmla="*/ 7 h 127"/>
                  <a:gd name="T2" fmla="*/ 66 w 93"/>
                  <a:gd name="T3" fmla="*/ 0 h 127"/>
                  <a:gd name="T4" fmla="*/ 0 w 93"/>
                  <a:gd name="T5" fmla="*/ 127 h 127"/>
                  <a:gd name="T6" fmla="*/ 93 w 93"/>
                  <a:gd name="T7" fmla="*/ 7 h 12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127">
                    <a:moveTo>
                      <a:pt x="93" y="7"/>
                    </a:moveTo>
                    <a:lnTo>
                      <a:pt x="66" y="0"/>
                    </a:lnTo>
                    <a:lnTo>
                      <a:pt x="0" y="127"/>
                    </a:lnTo>
                    <a:lnTo>
                      <a:pt x="93" y="7"/>
                    </a:lnTo>
                    <a:close/>
                  </a:path>
                </a:pathLst>
              </a:custGeom>
              <a:solidFill>
                <a:srgbClr val="788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30" name="Freeform 148"/>
              <p:cNvSpPr>
                <a:spLocks/>
              </p:cNvSpPr>
              <p:nvPr/>
            </p:nvSpPr>
            <p:spPr bwMode="auto">
              <a:xfrm>
                <a:off x="3032" y="1745"/>
                <a:ext cx="93" cy="127"/>
              </a:xfrm>
              <a:custGeom>
                <a:avLst/>
                <a:gdLst>
                  <a:gd name="T0" fmla="*/ 93 w 93"/>
                  <a:gd name="T1" fmla="*/ 7 h 127"/>
                  <a:gd name="T2" fmla="*/ 66 w 93"/>
                  <a:gd name="T3" fmla="*/ 0 h 127"/>
                  <a:gd name="T4" fmla="*/ 0 w 93"/>
                  <a:gd name="T5" fmla="*/ 127 h 12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127">
                    <a:moveTo>
                      <a:pt x="93" y="7"/>
                    </a:moveTo>
                    <a:lnTo>
                      <a:pt x="66" y="0"/>
                    </a:lnTo>
                    <a:lnTo>
                      <a:pt x="0" y="12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31" name="Freeform 149"/>
              <p:cNvSpPr>
                <a:spLocks/>
              </p:cNvSpPr>
              <p:nvPr/>
            </p:nvSpPr>
            <p:spPr bwMode="auto">
              <a:xfrm>
                <a:off x="2999" y="1745"/>
                <a:ext cx="99" cy="127"/>
              </a:xfrm>
              <a:custGeom>
                <a:avLst/>
                <a:gdLst>
                  <a:gd name="T0" fmla="*/ 0 w 99"/>
                  <a:gd name="T1" fmla="*/ 127 h 127"/>
                  <a:gd name="T2" fmla="*/ 33 w 99"/>
                  <a:gd name="T3" fmla="*/ 127 h 127"/>
                  <a:gd name="T4" fmla="*/ 99 w 99"/>
                  <a:gd name="T5" fmla="*/ 0 h 127"/>
                  <a:gd name="T6" fmla="*/ 0 w 99"/>
                  <a:gd name="T7" fmla="*/ 127 h 12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127">
                    <a:moveTo>
                      <a:pt x="0" y="127"/>
                    </a:moveTo>
                    <a:lnTo>
                      <a:pt x="33" y="127"/>
                    </a:lnTo>
                    <a:lnTo>
                      <a:pt x="99" y="0"/>
                    </a:lnTo>
                    <a:lnTo>
                      <a:pt x="0" y="127"/>
                    </a:lnTo>
                    <a:close/>
                  </a:path>
                </a:pathLst>
              </a:custGeom>
              <a:solidFill>
                <a:srgbClr val="809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32" name="Freeform 150"/>
              <p:cNvSpPr>
                <a:spLocks/>
              </p:cNvSpPr>
              <p:nvPr/>
            </p:nvSpPr>
            <p:spPr bwMode="auto">
              <a:xfrm>
                <a:off x="2999" y="1745"/>
                <a:ext cx="99" cy="127"/>
              </a:xfrm>
              <a:custGeom>
                <a:avLst/>
                <a:gdLst>
                  <a:gd name="T0" fmla="*/ 0 w 99"/>
                  <a:gd name="T1" fmla="*/ 127 h 127"/>
                  <a:gd name="T2" fmla="*/ 33 w 99"/>
                  <a:gd name="T3" fmla="*/ 127 h 127"/>
                  <a:gd name="T4" fmla="*/ 99 w 99"/>
                  <a:gd name="T5" fmla="*/ 0 h 12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127">
                    <a:moveTo>
                      <a:pt x="0" y="127"/>
                    </a:moveTo>
                    <a:lnTo>
                      <a:pt x="33" y="127"/>
                    </a:lnTo>
                    <a:lnTo>
                      <a:pt x="9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33" name="Freeform 151"/>
              <p:cNvSpPr>
                <a:spLocks/>
              </p:cNvSpPr>
              <p:nvPr/>
            </p:nvSpPr>
            <p:spPr bwMode="auto">
              <a:xfrm>
                <a:off x="3112" y="1154"/>
                <a:ext cx="33" cy="126"/>
              </a:xfrm>
              <a:custGeom>
                <a:avLst/>
                <a:gdLst>
                  <a:gd name="T0" fmla="*/ 33 w 33"/>
                  <a:gd name="T1" fmla="*/ 20 h 126"/>
                  <a:gd name="T2" fmla="*/ 0 w 33"/>
                  <a:gd name="T3" fmla="*/ 0 h 126"/>
                  <a:gd name="T4" fmla="*/ 0 w 33"/>
                  <a:gd name="T5" fmla="*/ 126 h 126"/>
                  <a:gd name="T6" fmla="*/ 33 w 33"/>
                  <a:gd name="T7" fmla="*/ 2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126">
                    <a:moveTo>
                      <a:pt x="33" y="20"/>
                    </a:moveTo>
                    <a:lnTo>
                      <a:pt x="0" y="0"/>
                    </a:lnTo>
                    <a:lnTo>
                      <a:pt x="0" y="126"/>
                    </a:lnTo>
                    <a:lnTo>
                      <a:pt x="33" y="20"/>
                    </a:lnTo>
                    <a:close/>
                  </a:path>
                </a:pathLst>
              </a:custGeom>
              <a:solidFill>
                <a:srgbClr val="703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34" name="Freeform 152"/>
              <p:cNvSpPr>
                <a:spLocks/>
              </p:cNvSpPr>
              <p:nvPr/>
            </p:nvSpPr>
            <p:spPr bwMode="auto">
              <a:xfrm>
                <a:off x="3112" y="1154"/>
                <a:ext cx="33" cy="126"/>
              </a:xfrm>
              <a:custGeom>
                <a:avLst/>
                <a:gdLst>
                  <a:gd name="T0" fmla="*/ 33 w 33"/>
                  <a:gd name="T1" fmla="*/ 20 h 126"/>
                  <a:gd name="T2" fmla="*/ 0 w 33"/>
                  <a:gd name="T3" fmla="*/ 0 h 126"/>
                  <a:gd name="T4" fmla="*/ 0 w 33"/>
                  <a:gd name="T5" fmla="*/ 126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126">
                    <a:moveTo>
                      <a:pt x="33" y="20"/>
                    </a:moveTo>
                    <a:lnTo>
                      <a:pt x="0" y="0"/>
                    </a:lnTo>
                    <a:lnTo>
                      <a:pt x="0" y="12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35" name="Freeform 153"/>
              <p:cNvSpPr>
                <a:spLocks/>
              </p:cNvSpPr>
              <p:nvPr/>
            </p:nvSpPr>
            <p:spPr bwMode="auto">
              <a:xfrm>
                <a:off x="3112" y="1174"/>
                <a:ext cx="33" cy="120"/>
              </a:xfrm>
              <a:custGeom>
                <a:avLst/>
                <a:gdLst>
                  <a:gd name="T0" fmla="*/ 0 w 33"/>
                  <a:gd name="T1" fmla="*/ 106 h 120"/>
                  <a:gd name="T2" fmla="*/ 33 w 33"/>
                  <a:gd name="T3" fmla="*/ 120 h 120"/>
                  <a:gd name="T4" fmla="*/ 33 w 33"/>
                  <a:gd name="T5" fmla="*/ 0 h 120"/>
                  <a:gd name="T6" fmla="*/ 0 w 33"/>
                  <a:gd name="T7" fmla="*/ 106 h 1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120">
                    <a:moveTo>
                      <a:pt x="0" y="106"/>
                    </a:moveTo>
                    <a:lnTo>
                      <a:pt x="33" y="120"/>
                    </a:lnTo>
                    <a:lnTo>
                      <a:pt x="33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703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36" name="Freeform 154"/>
              <p:cNvSpPr>
                <a:spLocks/>
              </p:cNvSpPr>
              <p:nvPr/>
            </p:nvSpPr>
            <p:spPr bwMode="auto">
              <a:xfrm>
                <a:off x="3112" y="1174"/>
                <a:ext cx="33" cy="120"/>
              </a:xfrm>
              <a:custGeom>
                <a:avLst/>
                <a:gdLst>
                  <a:gd name="T0" fmla="*/ 0 w 33"/>
                  <a:gd name="T1" fmla="*/ 106 h 120"/>
                  <a:gd name="T2" fmla="*/ 33 w 33"/>
                  <a:gd name="T3" fmla="*/ 120 h 120"/>
                  <a:gd name="T4" fmla="*/ 33 w 33"/>
                  <a:gd name="T5" fmla="*/ 0 h 1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120">
                    <a:moveTo>
                      <a:pt x="0" y="106"/>
                    </a:moveTo>
                    <a:lnTo>
                      <a:pt x="33" y="120"/>
                    </a:lnTo>
                    <a:lnTo>
                      <a:pt x="3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37" name="Freeform 155"/>
              <p:cNvSpPr>
                <a:spLocks/>
              </p:cNvSpPr>
              <p:nvPr/>
            </p:nvSpPr>
            <p:spPr bwMode="auto">
              <a:xfrm>
                <a:off x="2794" y="995"/>
                <a:ext cx="39" cy="93"/>
              </a:xfrm>
              <a:custGeom>
                <a:avLst/>
                <a:gdLst>
                  <a:gd name="T0" fmla="*/ 39 w 39"/>
                  <a:gd name="T1" fmla="*/ 0 h 93"/>
                  <a:gd name="T2" fmla="*/ 0 w 39"/>
                  <a:gd name="T3" fmla="*/ 0 h 93"/>
                  <a:gd name="T4" fmla="*/ 39 w 39"/>
                  <a:gd name="T5" fmla="*/ 93 h 93"/>
                  <a:gd name="T6" fmla="*/ 39 w 39"/>
                  <a:gd name="T7" fmla="*/ 0 h 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9" h="93">
                    <a:moveTo>
                      <a:pt x="39" y="0"/>
                    </a:moveTo>
                    <a:lnTo>
                      <a:pt x="0" y="0"/>
                    </a:lnTo>
                    <a:lnTo>
                      <a:pt x="39" y="93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984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38" name="Freeform 156"/>
              <p:cNvSpPr>
                <a:spLocks/>
              </p:cNvSpPr>
              <p:nvPr/>
            </p:nvSpPr>
            <p:spPr bwMode="auto">
              <a:xfrm>
                <a:off x="2794" y="995"/>
                <a:ext cx="39" cy="93"/>
              </a:xfrm>
              <a:custGeom>
                <a:avLst/>
                <a:gdLst>
                  <a:gd name="T0" fmla="*/ 39 w 39"/>
                  <a:gd name="T1" fmla="*/ 0 h 93"/>
                  <a:gd name="T2" fmla="*/ 0 w 39"/>
                  <a:gd name="T3" fmla="*/ 0 h 93"/>
                  <a:gd name="T4" fmla="*/ 39 w 39"/>
                  <a:gd name="T5" fmla="*/ 93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9" h="93">
                    <a:moveTo>
                      <a:pt x="39" y="0"/>
                    </a:moveTo>
                    <a:lnTo>
                      <a:pt x="0" y="0"/>
                    </a:lnTo>
                    <a:lnTo>
                      <a:pt x="39" y="9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39" name="Freeform 157"/>
              <p:cNvSpPr>
                <a:spLocks/>
              </p:cNvSpPr>
              <p:nvPr/>
            </p:nvSpPr>
            <p:spPr bwMode="auto">
              <a:xfrm>
                <a:off x="2833" y="995"/>
                <a:ext cx="40" cy="93"/>
              </a:xfrm>
              <a:custGeom>
                <a:avLst/>
                <a:gdLst>
                  <a:gd name="T0" fmla="*/ 0 w 40"/>
                  <a:gd name="T1" fmla="*/ 93 h 93"/>
                  <a:gd name="T2" fmla="*/ 40 w 40"/>
                  <a:gd name="T3" fmla="*/ 93 h 93"/>
                  <a:gd name="T4" fmla="*/ 0 w 40"/>
                  <a:gd name="T5" fmla="*/ 0 h 93"/>
                  <a:gd name="T6" fmla="*/ 0 w 40"/>
                  <a:gd name="T7" fmla="*/ 93 h 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93">
                    <a:moveTo>
                      <a:pt x="0" y="93"/>
                    </a:moveTo>
                    <a:lnTo>
                      <a:pt x="40" y="93"/>
                    </a:lnTo>
                    <a:lnTo>
                      <a:pt x="0" y="0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984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40" name="Freeform 158"/>
              <p:cNvSpPr>
                <a:spLocks/>
              </p:cNvSpPr>
              <p:nvPr/>
            </p:nvSpPr>
            <p:spPr bwMode="auto">
              <a:xfrm>
                <a:off x="2833" y="995"/>
                <a:ext cx="40" cy="93"/>
              </a:xfrm>
              <a:custGeom>
                <a:avLst/>
                <a:gdLst>
                  <a:gd name="T0" fmla="*/ 0 w 40"/>
                  <a:gd name="T1" fmla="*/ 93 h 93"/>
                  <a:gd name="T2" fmla="*/ 40 w 40"/>
                  <a:gd name="T3" fmla="*/ 93 h 93"/>
                  <a:gd name="T4" fmla="*/ 0 w 40"/>
                  <a:gd name="T5" fmla="*/ 0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93">
                    <a:moveTo>
                      <a:pt x="0" y="93"/>
                    </a:moveTo>
                    <a:lnTo>
                      <a:pt x="40" y="93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41" name="Freeform 159"/>
              <p:cNvSpPr>
                <a:spLocks/>
              </p:cNvSpPr>
              <p:nvPr/>
            </p:nvSpPr>
            <p:spPr bwMode="auto">
              <a:xfrm>
                <a:off x="2900" y="1865"/>
                <a:ext cx="99" cy="106"/>
              </a:xfrm>
              <a:custGeom>
                <a:avLst/>
                <a:gdLst>
                  <a:gd name="T0" fmla="*/ 99 w 99"/>
                  <a:gd name="T1" fmla="*/ 7 h 106"/>
                  <a:gd name="T2" fmla="*/ 66 w 99"/>
                  <a:gd name="T3" fmla="*/ 0 h 106"/>
                  <a:gd name="T4" fmla="*/ 0 w 99"/>
                  <a:gd name="T5" fmla="*/ 106 h 106"/>
                  <a:gd name="T6" fmla="*/ 99 w 99"/>
                  <a:gd name="T7" fmla="*/ 7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106">
                    <a:moveTo>
                      <a:pt x="99" y="7"/>
                    </a:moveTo>
                    <a:lnTo>
                      <a:pt x="66" y="0"/>
                    </a:lnTo>
                    <a:lnTo>
                      <a:pt x="0" y="106"/>
                    </a:lnTo>
                    <a:lnTo>
                      <a:pt x="99" y="7"/>
                    </a:lnTo>
                    <a:close/>
                  </a:path>
                </a:pathLst>
              </a:custGeom>
              <a:solidFill>
                <a:srgbClr val="88A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42" name="Freeform 160"/>
              <p:cNvSpPr>
                <a:spLocks/>
              </p:cNvSpPr>
              <p:nvPr/>
            </p:nvSpPr>
            <p:spPr bwMode="auto">
              <a:xfrm>
                <a:off x="2900" y="1865"/>
                <a:ext cx="99" cy="106"/>
              </a:xfrm>
              <a:custGeom>
                <a:avLst/>
                <a:gdLst>
                  <a:gd name="T0" fmla="*/ 99 w 99"/>
                  <a:gd name="T1" fmla="*/ 7 h 106"/>
                  <a:gd name="T2" fmla="*/ 66 w 99"/>
                  <a:gd name="T3" fmla="*/ 0 h 106"/>
                  <a:gd name="T4" fmla="*/ 0 w 99"/>
                  <a:gd name="T5" fmla="*/ 106 h 1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106">
                    <a:moveTo>
                      <a:pt x="99" y="7"/>
                    </a:moveTo>
                    <a:lnTo>
                      <a:pt x="66" y="0"/>
                    </a:lnTo>
                    <a:lnTo>
                      <a:pt x="0" y="10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43" name="Freeform 161"/>
              <p:cNvSpPr>
                <a:spLocks/>
              </p:cNvSpPr>
              <p:nvPr/>
            </p:nvSpPr>
            <p:spPr bwMode="auto">
              <a:xfrm>
                <a:off x="2860" y="1865"/>
                <a:ext cx="106" cy="106"/>
              </a:xfrm>
              <a:custGeom>
                <a:avLst/>
                <a:gdLst>
                  <a:gd name="T0" fmla="*/ 0 w 106"/>
                  <a:gd name="T1" fmla="*/ 100 h 106"/>
                  <a:gd name="T2" fmla="*/ 40 w 106"/>
                  <a:gd name="T3" fmla="*/ 106 h 106"/>
                  <a:gd name="T4" fmla="*/ 106 w 106"/>
                  <a:gd name="T5" fmla="*/ 0 h 106"/>
                  <a:gd name="T6" fmla="*/ 0 w 106"/>
                  <a:gd name="T7" fmla="*/ 100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6" h="106">
                    <a:moveTo>
                      <a:pt x="0" y="100"/>
                    </a:moveTo>
                    <a:lnTo>
                      <a:pt x="40" y="106"/>
                    </a:lnTo>
                    <a:lnTo>
                      <a:pt x="106" y="0"/>
                    </a:lnTo>
                    <a:lnTo>
                      <a:pt x="0" y="100"/>
                    </a:lnTo>
                    <a:close/>
                  </a:path>
                </a:pathLst>
              </a:custGeom>
              <a:solidFill>
                <a:srgbClr val="90A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44" name="Freeform 162"/>
              <p:cNvSpPr>
                <a:spLocks/>
              </p:cNvSpPr>
              <p:nvPr/>
            </p:nvSpPr>
            <p:spPr bwMode="auto">
              <a:xfrm>
                <a:off x="2860" y="1865"/>
                <a:ext cx="106" cy="106"/>
              </a:xfrm>
              <a:custGeom>
                <a:avLst/>
                <a:gdLst>
                  <a:gd name="T0" fmla="*/ 0 w 106"/>
                  <a:gd name="T1" fmla="*/ 100 h 106"/>
                  <a:gd name="T2" fmla="*/ 40 w 106"/>
                  <a:gd name="T3" fmla="*/ 106 h 106"/>
                  <a:gd name="T4" fmla="*/ 106 w 106"/>
                  <a:gd name="T5" fmla="*/ 0 h 1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6" h="106">
                    <a:moveTo>
                      <a:pt x="0" y="100"/>
                    </a:moveTo>
                    <a:lnTo>
                      <a:pt x="40" y="106"/>
                    </a:lnTo>
                    <a:lnTo>
                      <a:pt x="10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45" name="Freeform 163"/>
              <p:cNvSpPr>
                <a:spLocks/>
              </p:cNvSpPr>
              <p:nvPr/>
            </p:nvSpPr>
            <p:spPr bwMode="auto">
              <a:xfrm>
                <a:off x="3184" y="1333"/>
                <a:ext cx="40" cy="133"/>
              </a:xfrm>
              <a:custGeom>
                <a:avLst/>
                <a:gdLst>
                  <a:gd name="T0" fmla="*/ 40 w 40"/>
                  <a:gd name="T1" fmla="*/ 20 h 133"/>
                  <a:gd name="T2" fmla="*/ 14 w 40"/>
                  <a:gd name="T3" fmla="*/ 0 h 133"/>
                  <a:gd name="T4" fmla="*/ 0 w 40"/>
                  <a:gd name="T5" fmla="*/ 133 h 133"/>
                  <a:gd name="T6" fmla="*/ 40 w 40"/>
                  <a:gd name="T7" fmla="*/ 20 h 1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133">
                    <a:moveTo>
                      <a:pt x="40" y="20"/>
                    </a:moveTo>
                    <a:lnTo>
                      <a:pt x="14" y="0"/>
                    </a:lnTo>
                    <a:lnTo>
                      <a:pt x="0" y="133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684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46" name="Freeform 164"/>
              <p:cNvSpPr>
                <a:spLocks/>
              </p:cNvSpPr>
              <p:nvPr/>
            </p:nvSpPr>
            <p:spPr bwMode="auto">
              <a:xfrm>
                <a:off x="3184" y="1333"/>
                <a:ext cx="40" cy="133"/>
              </a:xfrm>
              <a:custGeom>
                <a:avLst/>
                <a:gdLst>
                  <a:gd name="T0" fmla="*/ 40 w 40"/>
                  <a:gd name="T1" fmla="*/ 20 h 133"/>
                  <a:gd name="T2" fmla="*/ 14 w 40"/>
                  <a:gd name="T3" fmla="*/ 0 h 133"/>
                  <a:gd name="T4" fmla="*/ 0 w 40"/>
                  <a:gd name="T5" fmla="*/ 133 h 1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133">
                    <a:moveTo>
                      <a:pt x="40" y="20"/>
                    </a:moveTo>
                    <a:lnTo>
                      <a:pt x="14" y="0"/>
                    </a:lnTo>
                    <a:lnTo>
                      <a:pt x="0" y="1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47" name="Freeform 165"/>
              <p:cNvSpPr>
                <a:spLocks/>
              </p:cNvSpPr>
              <p:nvPr/>
            </p:nvSpPr>
            <p:spPr bwMode="auto">
              <a:xfrm>
                <a:off x="3184" y="1353"/>
                <a:ext cx="40" cy="127"/>
              </a:xfrm>
              <a:custGeom>
                <a:avLst/>
                <a:gdLst>
                  <a:gd name="T0" fmla="*/ 0 w 40"/>
                  <a:gd name="T1" fmla="*/ 113 h 127"/>
                  <a:gd name="T2" fmla="*/ 27 w 40"/>
                  <a:gd name="T3" fmla="*/ 127 h 127"/>
                  <a:gd name="T4" fmla="*/ 40 w 40"/>
                  <a:gd name="T5" fmla="*/ 0 h 127"/>
                  <a:gd name="T6" fmla="*/ 0 w 40"/>
                  <a:gd name="T7" fmla="*/ 113 h 12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127">
                    <a:moveTo>
                      <a:pt x="0" y="113"/>
                    </a:moveTo>
                    <a:lnTo>
                      <a:pt x="27" y="127"/>
                    </a:lnTo>
                    <a:lnTo>
                      <a:pt x="40" y="0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684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48" name="Freeform 166"/>
              <p:cNvSpPr>
                <a:spLocks/>
              </p:cNvSpPr>
              <p:nvPr/>
            </p:nvSpPr>
            <p:spPr bwMode="auto">
              <a:xfrm>
                <a:off x="3184" y="1353"/>
                <a:ext cx="40" cy="127"/>
              </a:xfrm>
              <a:custGeom>
                <a:avLst/>
                <a:gdLst>
                  <a:gd name="T0" fmla="*/ 0 w 40"/>
                  <a:gd name="T1" fmla="*/ 113 h 127"/>
                  <a:gd name="T2" fmla="*/ 27 w 40"/>
                  <a:gd name="T3" fmla="*/ 127 h 127"/>
                  <a:gd name="T4" fmla="*/ 40 w 40"/>
                  <a:gd name="T5" fmla="*/ 0 h 12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127">
                    <a:moveTo>
                      <a:pt x="0" y="113"/>
                    </a:moveTo>
                    <a:lnTo>
                      <a:pt x="27" y="127"/>
                    </a:lnTo>
                    <a:lnTo>
                      <a:pt x="4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49" name="Freeform 167"/>
              <p:cNvSpPr>
                <a:spLocks/>
              </p:cNvSpPr>
              <p:nvPr/>
            </p:nvSpPr>
            <p:spPr bwMode="auto">
              <a:xfrm>
                <a:off x="2608" y="1918"/>
                <a:ext cx="120" cy="67"/>
              </a:xfrm>
              <a:custGeom>
                <a:avLst/>
                <a:gdLst>
                  <a:gd name="T0" fmla="*/ 120 w 120"/>
                  <a:gd name="T1" fmla="*/ 13 h 67"/>
                  <a:gd name="T2" fmla="*/ 86 w 120"/>
                  <a:gd name="T3" fmla="*/ 0 h 67"/>
                  <a:gd name="T4" fmla="*/ 0 w 120"/>
                  <a:gd name="T5" fmla="*/ 67 h 67"/>
                  <a:gd name="T6" fmla="*/ 120 w 120"/>
                  <a:gd name="T7" fmla="*/ 13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0" h="67">
                    <a:moveTo>
                      <a:pt x="120" y="13"/>
                    </a:moveTo>
                    <a:lnTo>
                      <a:pt x="86" y="0"/>
                    </a:lnTo>
                    <a:lnTo>
                      <a:pt x="0" y="67"/>
                    </a:lnTo>
                    <a:lnTo>
                      <a:pt x="120" y="13"/>
                    </a:lnTo>
                    <a:close/>
                  </a:path>
                </a:pathLst>
              </a:custGeom>
              <a:solidFill>
                <a:srgbClr val="B0D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50" name="Freeform 168"/>
              <p:cNvSpPr>
                <a:spLocks/>
              </p:cNvSpPr>
              <p:nvPr/>
            </p:nvSpPr>
            <p:spPr bwMode="auto">
              <a:xfrm>
                <a:off x="2608" y="1918"/>
                <a:ext cx="120" cy="67"/>
              </a:xfrm>
              <a:custGeom>
                <a:avLst/>
                <a:gdLst>
                  <a:gd name="T0" fmla="*/ 120 w 120"/>
                  <a:gd name="T1" fmla="*/ 13 h 67"/>
                  <a:gd name="T2" fmla="*/ 86 w 120"/>
                  <a:gd name="T3" fmla="*/ 0 h 67"/>
                  <a:gd name="T4" fmla="*/ 0 w 120"/>
                  <a:gd name="T5" fmla="*/ 67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20" h="67">
                    <a:moveTo>
                      <a:pt x="120" y="13"/>
                    </a:moveTo>
                    <a:lnTo>
                      <a:pt x="86" y="0"/>
                    </a:lnTo>
                    <a:lnTo>
                      <a:pt x="0" y="6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51" name="Freeform 169"/>
              <p:cNvSpPr>
                <a:spLocks/>
              </p:cNvSpPr>
              <p:nvPr/>
            </p:nvSpPr>
            <p:spPr bwMode="auto">
              <a:xfrm>
                <a:off x="2575" y="1918"/>
                <a:ext cx="119" cy="67"/>
              </a:xfrm>
              <a:custGeom>
                <a:avLst/>
                <a:gdLst>
                  <a:gd name="T0" fmla="*/ 0 w 119"/>
                  <a:gd name="T1" fmla="*/ 47 h 67"/>
                  <a:gd name="T2" fmla="*/ 33 w 119"/>
                  <a:gd name="T3" fmla="*/ 67 h 67"/>
                  <a:gd name="T4" fmla="*/ 119 w 119"/>
                  <a:gd name="T5" fmla="*/ 0 h 67"/>
                  <a:gd name="T6" fmla="*/ 0 w 119"/>
                  <a:gd name="T7" fmla="*/ 47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9" h="67">
                    <a:moveTo>
                      <a:pt x="0" y="47"/>
                    </a:moveTo>
                    <a:lnTo>
                      <a:pt x="33" y="67"/>
                    </a:lnTo>
                    <a:lnTo>
                      <a:pt x="119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8D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52" name="Freeform 170"/>
              <p:cNvSpPr>
                <a:spLocks/>
              </p:cNvSpPr>
              <p:nvPr/>
            </p:nvSpPr>
            <p:spPr bwMode="auto">
              <a:xfrm>
                <a:off x="2575" y="1918"/>
                <a:ext cx="119" cy="67"/>
              </a:xfrm>
              <a:custGeom>
                <a:avLst/>
                <a:gdLst>
                  <a:gd name="T0" fmla="*/ 0 w 119"/>
                  <a:gd name="T1" fmla="*/ 47 h 67"/>
                  <a:gd name="T2" fmla="*/ 33 w 119"/>
                  <a:gd name="T3" fmla="*/ 67 h 67"/>
                  <a:gd name="T4" fmla="*/ 119 w 119"/>
                  <a:gd name="T5" fmla="*/ 0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9" h="67">
                    <a:moveTo>
                      <a:pt x="0" y="47"/>
                    </a:moveTo>
                    <a:lnTo>
                      <a:pt x="33" y="67"/>
                    </a:lnTo>
                    <a:lnTo>
                      <a:pt x="1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53" name="Freeform 171"/>
              <p:cNvSpPr>
                <a:spLocks/>
              </p:cNvSpPr>
              <p:nvPr/>
            </p:nvSpPr>
            <p:spPr bwMode="auto">
              <a:xfrm>
                <a:off x="2833" y="995"/>
                <a:ext cx="40" cy="93"/>
              </a:xfrm>
              <a:custGeom>
                <a:avLst/>
                <a:gdLst>
                  <a:gd name="T0" fmla="*/ 40 w 40"/>
                  <a:gd name="T1" fmla="*/ 0 h 93"/>
                  <a:gd name="T2" fmla="*/ 0 w 40"/>
                  <a:gd name="T3" fmla="*/ 0 h 93"/>
                  <a:gd name="T4" fmla="*/ 40 w 40"/>
                  <a:gd name="T5" fmla="*/ 93 h 93"/>
                  <a:gd name="T6" fmla="*/ 40 w 40"/>
                  <a:gd name="T7" fmla="*/ 0 h 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93">
                    <a:moveTo>
                      <a:pt x="40" y="0"/>
                    </a:moveTo>
                    <a:lnTo>
                      <a:pt x="0" y="0"/>
                    </a:lnTo>
                    <a:lnTo>
                      <a:pt x="40" y="93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903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54" name="Freeform 172"/>
              <p:cNvSpPr>
                <a:spLocks/>
              </p:cNvSpPr>
              <p:nvPr/>
            </p:nvSpPr>
            <p:spPr bwMode="auto">
              <a:xfrm>
                <a:off x="2833" y="995"/>
                <a:ext cx="40" cy="93"/>
              </a:xfrm>
              <a:custGeom>
                <a:avLst/>
                <a:gdLst>
                  <a:gd name="T0" fmla="*/ 40 w 40"/>
                  <a:gd name="T1" fmla="*/ 0 h 93"/>
                  <a:gd name="T2" fmla="*/ 0 w 40"/>
                  <a:gd name="T3" fmla="*/ 0 h 93"/>
                  <a:gd name="T4" fmla="*/ 40 w 40"/>
                  <a:gd name="T5" fmla="*/ 93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93">
                    <a:moveTo>
                      <a:pt x="40" y="0"/>
                    </a:moveTo>
                    <a:lnTo>
                      <a:pt x="0" y="0"/>
                    </a:lnTo>
                    <a:lnTo>
                      <a:pt x="40" y="9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55" name="Freeform 173"/>
              <p:cNvSpPr>
                <a:spLocks/>
              </p:cNvSpPr>
              <p:nvPr/>
            </p:nvSpPr>
            <p:spPr bwMode="auto">
              <a:xfrm>
                <a:off x="2873" y="995"/>
                <a:ext cx="33" cy="99"/>
              </a:xfrm>
              <a:custGeom>
                <a:avLst/>
                <a:gdLst>
                  <a:gd name="T0" fmla="*/ 0 w 33"/>
                  <a:gd name="T1" fmla="*/ 93 h 99"/>
                  <a:gd name="T2" fmla="*/ 33 w 33"/>
                  <a:gd name="T3" fmla="*/ 99 h 99"/>
                  <a:gd name="T4" fmla="*/ 0 w 33"/>
                  <a:gd name="T5" fmla="*/ 0 h 99"/>
                  <a:gd name="T6" fmla="*/ 0 w 33"/>
                  <a:gd name="T7" fmla="*/ 93 h 9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99">
                    <a:moveTo>
                      <a:pt x="0" y="93"/>
                    </a:moveTo>
                    <a:lnTo>
                      <a:pt x="33" y="99"/>
                    </a:lnTo>
                    <a:lnTo>
                      <a:pt x="0" y="0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903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56" name="Freeform 174"/>
              <p:cNvSpPr>
                <a:spLocks/>
              </p:cNvSpPr>
              <p:nvPr/>
            </p:nvSpPr>
            <p:spPr bwMode="auto">
              <a:xfrm>
                <a:off x="2873" y="995"/>
                <a:ext cx="33" cy="99"/>
              </a:xfrm>
              <a:custGeom>
                <a:avLst/>
                <a:gdLst>
                  <a:gd name="T0" fmla="*/ 0 w 33"/>
                  <a:gd name="T1" fmla="*/ 93 h 99"/>
                  <a:gd name="T2" fmla="*/ 33 w 33"/>
                  <a:gd name="T3" fmla="*/ 99 h 99"/>
                  <a:gd name="T4" fmla="*/ 0 w 33"/>
                  <a:gd name="T5" fmla="*/ 0 h 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99">
                    <a:moveTo>
                      <a:pt x="0" y="93"/>
                    </a:moveTo>
                    <a:lnTo>
                      <a:pt x="33" y="9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57" name="Freeform 175"/>
              <p:cNvSpPr>
                <a:spLocks/>
              </p:cNvSpPr>
              <p:nvPr/>
            </p:nvSpPr>
            <p:spPr bwMode="auto">
              <a:xfrm>
                <a:off x="3171" y="1480"/>
                <a:ext cx="60" cy="139"/>
              </a:xfrm>
              <a:custGeom>
                <a:avLst/>
                <a:gdLst>
                  <a:gd name="T0" fmla="*/ 60 w 60"/>
                  <a:gd name="T1" fmla="*/ 20 h 139"/>
                  <a:gd name="T2" fmla="*/ 40 w 60"/>
                  <a:gd name="T3" fmla="*/ 0 h 139"/>
                  <a:gd name="T4" fmla="*/ 0 w 60"/>
                  <a:gd name="T5" fmla="*/ 139 h 139"/>
                  <a:gd name="T6" fmla="*/ 60 w 60"/>
                  <a:gd name="T7" fmla="*/ 20 h 1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39">
                    <a:moveTo>
                      <a:pt x="60" y="20"/>
                    </a:moveTo>
                    <a:lnTo>
                      <a:pt x="40" y="0"/>
                    </a:lnTo>
                    <a:lnTo>
                      <a:pt x="0" y="139"/>
                    </a:lnTo>
                    <a:lnTo>
                      <a:pt x="60" y="20"/>
                    </a:lnTo>
                    <a:close/>
                  </a:path>
                </a:pathLst>
              </a:custGeom>
              <a:solidFill>
                <a:srgbClr val="685C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58" name="Freeform 176"/>
              <p:cNvSpPr>
                <a:spLocks/>
              </p:cNvSpPr>
              <p:nvPr/>
            </p:nvSpPr>
            <p:spPr bwMode="auto">
              <a:xfrm>
                <a:off x="3171" y="1480"/>
                <a:ext cx="60" cy="139"/>
              </a:xfrm>
              <a:custGeom>
                <a:avLst/>
                <a:gdLst>
                  <a:gd name="T0" fmla="*/ 60 w 60"/>
                  <a:gd name="T1" fmla="*/ 20 h 139"/>
                  <a:gd name="T2" fmla="*/ 40 w 60"/>
                  <a:gd name="T3" fmla="*/ 0 h 139"/>
                  <a:gd name="T4" fmla="*/ 0 w 60"/>
                  <a:gd name="T5" fmla="*/ 139 h 13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0" h="139">
                    <a:moveTo>
                      <a:pt x="60" y="20"/>
                    </a:moveTo>
                    <a:lnTo>
                      <a:pt x="40" y="0"/>
                    </a:lnTo>
                    <a:lnTo>
                      <a:pt x="0" y="13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59" name="Freeform 177"/>
              <p:cNvSpPr>
                <a:spLocks/>
              </p:cNvSpPr>
              <p:nvPr/>
            </p:nvSpPr>
            <p:spPr bwMode="auto">
              <a:xfrm>
                <a:off x="3171" y="1500"/>
                <a:ext cx="60" cy="126"/>
              </a:xfrm>
              <a:custGeom>
                <a:avLst/>
                <a:gdLst>
                  <a:gd name="T0" fmla="*/ 0 w 60"/>
                  <a:gd name="T1" fmla="*/ 119 h 126"/>
                  <a:gd name="T2" fmla="*/ 27 w 60"/>
                  <a:gd name="T3" fmla="*/ 126 h 126"/>
                  <a:gd name="T4" fmla="*/ 60 w 60"/>
                  <a:gd name="T5" fmla="*/ 0 h 126"/>
                  <a:gd name="T6" fmla="*/ 0 w 60"/>
                  <a:gd name="T7" fmla="*/ 119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26">
                    <a:moveTo>
                      <a:pt x="0" y="119"/>
                    </a:moveTo>
                    <a:lnTo>
                      <a:pt x="27" y="126"/>
                    </a:lnTo>
                    <a:lnTo>
                      <a:pt x="60" y="0"/>
                    </a:ln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685C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60" name="Freeform 178"/>
              <p:cNvSpPr>
                <a:spLocks/>
              </p:cNvSpPr>
              <p:nvPr/>
            </p:nvSpPr>
            <p:spPr bwMode="auto">
              <a:xfrm>
                <a:off x="3171" y="1500"/>
                <a:ext cx="60" cy="126"/>
              </a:xfrm>
              <a:custGeom>
                <a:avLst/>
                <a:gdLst>
                  <a:gd name="T0" fmla="*/ 0 w 60"/>
                  <a:gd name="T1" fmla="*/ 119 h 126"/>
                  <a:gd name="T2" fmla="*/ 27 w 60"/>
                  <a:gd name="T3" fmla="*/ 126 h 126"/>
                  <a:gd name="T4" fmla="*/ 60 w 60"/>
                  <a:gd name="T5" fmla="*/ 0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0" h="126">
                    <a:moveTo>
                      <a:pt x="0" y="119"/>
                    </a:moveTo>
                    <a:lnTo>
                      <a:pt x="27" y="126"/>
                    </a:lnTo>
                    <a:lnTo>
                      <a:pt x="6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61" name="Freeform 179"/>
              <p:cNvSpPr>
                <a:spLocks/>
              </p:cNvSpPr>
              <p:nvPr/>
            </p:nvSpPr>
            <p:spPr bwMode="auto">
              <a:xfrm>
                <a:off x="3125" y="1619"/>
                <a:ext cx="73" cy="133"/>
              </a:xfrm>
              <a:custGeom>
                <a:avLst/>
                <a:gdLst>
                  <a:gd name="T0" fmla="*/ 73 w 73"/>
                  <a:gd name="T1" fmla="*/ 7 h 133"/>
                  <a:gd name="T2" fmla="*/ 46 w 73"/>
                  <a:gd name="T3" fmla="*/ 0 h 133"/>
                  <a:gd name="T4" fmla="*/ 0 w 73"/>
                  <a:gd name="T5" fmla="*/ 133 h 133"/>
                  <a:gd name="T6" fmla="*/ 73 w 73"/>
                  <a:gd name="T7" fmla="*/ 7 h 1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133">
                    <a:moveTo>
                      <a:pt x="73" y="7"/>
                    </a:moveTo>
                    <a:lnTo>
                      <a:pt x="46" y="0"/>
                    </a:lnTo>
                    <a:lnTo>
                      <a:pt x="0" y="133"/>
                    </a:lnTo>
                    <a:lnTo>
                      <a:pt x="73" y="7"/>
                    </a:lnTo>
                    <a:close/>
                  </a:path>
                </a:pathLst>
              </a:custGeom>
              <a:solidFill>
                <a:srgbClr val="7070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62" name="Freeform 180"/>
              <p:cNvSpPr>
                <a:spLocks/>
              </p:cNvSpPr>
              <p:nvPr/>
            </p:nvSpPr>
            <p:spPr bwMode="auto">
              <a:xfrm>
                <a:off x="3125" y="1619"/>
                <a:ext cx="73" cy="133"/>
              </a:xfrm>
              <a:custGeom>
                <a:avLst/>
                <a:gdLst>
                  <a:gd name="T0" fmla="*/ 73 w 73"/>
                  <a:gd name="T1" fmla="*/ 7 h 133"/>
                  <a:gd name="T2" fmla="*/ 46 w 73"/>
                  <a:gd name="T3" fmla="*/ 0 h 133"/>
                  <a:gd name="T4" fmla="*/ 0 w 73"/>
                  <a:gd name="T5" fmla="*/ 133 h 1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133">
                    <a:moveTo>
                      <a:pt x="73" y="7"/>
                    </a:moveTo>
                    <a:lnTo>
                      <a:pt x="46" y="0"/>
                    </a:lnTo>
                    <a:lnTo>
                      <a:pt x="0" y="1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63" name="Freeform 181"/>
              <p:cNvSpPr>
                <a:spLocks/>
              </p:cNvSpPr>
              <p:nvPr/>
            </p:nvSpPr>
            <p:spPr bwMode="auto">
              <a:xfrm>
                <a:off x="2642" y="1931"/>
                <a:ext cx="119" cy="74"/>
              </a:xfrm>
              <a:custGeom>
                <a:avLst/>
                <a:gdLst>
                  <a:gd name="T0" fmla="*/ 119 w 119"/>
                  <a:gd name="T1" fmla="*/ 14 h 74"/>
                  <a:gd name="T2" fmla="*/ 86 w 119"/>
                  <a:gd name="T3" fmla="*/ 0 h 74"/>
                  <a:gd name="T4" fmla="*/ 0 w 119"/>
                  <a:gd name="T5" fmla="*/ 74 h 74"/>
                  <a:gd name="T6" fmla="*/ 119 w 119"/>
                  <a:gd name="T7" fmla="*/ 14 h 7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9" h="74">
                    <a:moveTo>
                      <a:pt x="119" y="14"/>
                    </a:moveTo>
                    <a:lnTo>
                      <a:pt x="86" y="0"/>
                    </a:lnTo>
                    <a:lnTo>
                      <a:pt x="0" y="74"/>
                    </a:lnTo>
                    <a:lnTo>
                      <a:pt x="119" y="14"/>
                    </a:lnTo>
                    <a:close/>
                  </a:path>
                </a:pathLst>
              </a:custGeom>
              <a:solidFill>
                <a:srgbClr val="B0D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64" name="Freeform 182"/>
              <p:cNvSpPr>
                <a:spLocks/>
              </p:cNvSpPr>
              <p:nvPr/>
            </p:nvSpPr>
            <p:spPr bwMode="auto">
              <a:xfrm>
                <a:off x="2642" y="1931"/>
                <a:ext cx="119" cy="74"/>
              </a:xfrm>
              <a:custGeom>
                <a:avLst/>
                <a:gdLst>
                  <a:gd name="T0" fmla="*/ 119 w 119"/>
                  <a:gd name="T1" fmla="*/ 14 h 74"/>
                  <a:gd name="T2" fmla="*/ 86 w 119"/>
                  <a:gd name="T3" fmla="*/ 0 h 74"/>
                  <a:gd name="T4" fmla="*/ 0 w 119"/>
                  <a:gd name="T5" fmla="*/ 74 h 7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9" h="74">
                    <a:moveTo>
                      <a:pt x="119" y="14"/>
                    </a:moveTo>
                    <a:lnTo>
                      <a:pt x="86" y="0"/>
                    </a:lnTo>
                    <a:lnTo>
                      <a:pt x="0" y="7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65" name="Freeform 183"/>
              <p:cNvSpPr>
                <a:spLocks/>
              </p:cNvSpPr>
              <p:nvPr/>
            </p:nvSpPr>
            <p:spPr bwMode="auto">
              <a:xfrm>
                <a:off x="2608" y="1931"/>
                <a:ext cx="120" cy="74"/>
              </a:xfrm>
              <a:custGeom>
                <a:avLst/>
                <a:gdLst>
                  <a:gd name="T0" fmla="*/ 0 w 120"/>
                  <a:gd name="T1" fmla="*/ 54 h 74"/>
                  <a:gd name="T2" fmla="*/ 34 w 120"/>
                  <a:gd name="T3" fmla="*/ 74 h 74"/>
                  <a:gd name="T4" fmla="*/ 120 w 120"/>
                  <a:gd name="T5" fmla="*/ 0 h 74"/>
                  <a:gd name="T6" fmla="*/ 0 w 120"/>
                  <a:gd name="T7" fmla="*/ 54 h 7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0" h="74">
                    <a:moveTo>
                      <a:pt x="0" y="54"/>
                    </a:moveTo>
                    <a:lnTo>
                      <a:pt x="34" y="74"/>
                    </a:lnTo>
                    <a:lnTo>
                      <a:pt x="120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B0D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66" name="Freeform 184"/>
              <p:cNvSpPr>
                <a:spLocks/>
              </p:cNvSpPr>
              <p:nvPr/>
            </p:nvSpPr>
            <p:spPr bwMode="auto">
              <a:xfrm>
                <a:off x="2608" y="1931"/>
                <a:ext cx="120" cy="74"/>
              </a:xfrm>
              <a:custGeom>
                <a:avLst/>
                <a:gdLst>
                  <a:gd name="T0" fmla="*/ 0 w 120"/>
                  <a:gd name="T1" fmla="*/ 54 h 74"/>
                  <a:gd name="T2" fmla="*/ 34 w 120"/>
                  <a:gd name="T3" fmla="*/ 74 h 74"/>
                  <a:gd name="T4" fmla="*/ 120 w 120"/>
                  <a:gd name="T5" fmla="*/ 0 h 7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20" h="74">
                    <a:moveTo>
                      <a:pt x="0" y="54"/>
                    </a:moveTo>
                    <a:lnTo>
                      <a:pt x="34" y="74"/>
                    </a:lnTo>
                    <a:lnTo>
                      <a:pt x="12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67" name="Freeform 185"/>
              <p:cNvSpPr>
                <a:spLocks/>
              </p:cNvSpPr>
              <p:nvPr/>
            </p:nvSpPr>
            <p:spPr bwMode="auto">
              <a:xfrm>
                <a:off x="3145" y="1174"/>
                <a:ext cx="26" cy="120"/>
              </a:xfrm>
              <a:custGeom>
                <a:avLst/>
                <a:gdLst>
                  <a:gd name="T0" fmla="*/ 26 w 26"/>
                  <a:gd name="T1" fmla="*/ 20 h 120"/>
                  <a:gd name="T2" fmla="*/ 0 w 26"/>
                  <a:gd name="T3" fmla="*/ 0 h 120"/>
                  <a:gd name="T4" fmla="*/ 0 w 26"/>
                  <a:gd name="T5" fmla="*/ 120 h 120"/>
                  <a:gd name="T6" fmla="*/ 26 w 26"/>
                  <a:gd name="T7" fmla="*/ 20 h 1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" h="120">
                    <a:moveTo>
                      <a:pt x="26" y="20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26" y="20"/>
                    </a:lnTo>
                    <a:close/>
                  </a:path>
                </a:pathLst>
              </a:custGeom>
              <a:solidFill>
                <a:srgbClr val="602C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68" name="Freeform 186"/>
              <p:cNvSpPr>
                <a:spLocks/>
              </p:cNvSpPr>
              <p:nvPr/>
            </p:nvSpPr>
            <p:spPr bwMode="auto">
              <a:xfrm>
                <a:off x="3145" y="1174"/>
                <a:ext cx="26" cy="120"/>
              </a:xfrm>
              <a:custGeom>
                <a:avLst/>
                <a:gdLst>
                  <a:gd name="T0" fmla="*/ 26 w 26"/>
                  <a:gd name="T1" fmla="*/ 20 h 120"/>
                  <a:gd name="T2" fmla="*/ 0 w 26"/>
                  <a:gd name="T3" fmla="*/ 0 h 120"/>
                  <a:gd name="T4" fmla="*/ 0 w 26"/>
                  <a:gd name="T5" fmla="*/ 120 h 1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6" h="120">
                    <a:moveTo>
                      <a:pt x="26" y="20"/>
                    </a:moveTo>
                    <a:lnTo>
                      <a:pt x="0" y="0"/>
                    </a:lnTo>
                    <a:lnTo>
                      <a:pt x="0" y="12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69" name="Freeform 187"/>
              <p:cNvSpPr>
                <a:spLocks/>
              </p:cNvSpPr>
              <p:nvPr/>
            </p:nvSpPr>
            <p:spPr bwMode="auto">
              <a:xfrm>
                <a:off x="3145" y="1194"/>
                <a:ext cx="26" cy="120"/>
              </a:xfrm>
              <a:custGeom>
                <a:avLst/>
                <a:gdLst>
                  <a:gd name="T0" fmla="*/ 0 w 26"/>
                  <a:gd name="T1" fmla="*/ 100 h 120"/>
                  <a:gd name="T2" fmla="*/ 26 w 26"/>
                  <a:gd name="T3" fmla="*/ 120 h 120"/>
                  <a:gd name="T4" fmla="*/ 26 w 26"/>
                  <a:gd name="T5" fmla="*/ 0 h 120"/>
                  <a:gd name="T6" fmla="*/ 0 w 26"/>
                  <a:gd name="T7" fmla="*/ 100 h 1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" h="120">
                    <a:moveTo>
                      <a:pt x="0" y="100"/>
                    </a:moveTo>
                    <a:lnTo>
                      <a:pt x="26" y="120"/>
                    </a:lnTo>
                    <a:lnTo>
                      <a:pt x="26" y="0"/>
                    </a:lnTo>
                    <a:lnTo>
                      <a:pt x="0" y="100"/>
                    </a:lnTo>
                    <a:close/>
                  </a:path>
                </a:pathLst>
              </a:custGeom>
              <a:solidFill>
                <a:srgbClr val="602C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70" name="Freeform 188"/>
              <p:cNvSpPr>
                <a:spLocks/>
              </p:cNvSpPr>
              <p:nvPr/>
            </p:nvSpPr>
            <p:spPr bwMode="auto">
              <a:xfrm>
                <a:off x="3145" y="1194"/>
                <a:ext cx="26" cy="120"/>
              </a:xfrm>
              <a:custGeom>
                <a:avLst/>
                <a:gdLst>
                  <a:gd name="T0" fmla="*/ 0 w 26"/>
                  <a:gd name="T1" fmla="*/ 100 h 120"/>
                  <a:gd name="T2" fmla="*/ 26 w 26"/>
                  <a:gd name="T3" fmla="*/ 120 h 120"/>
                  <a:gd name="T4" fmla="*/ 26 w 26"/>
                  <a:gd name="T5" fmla="*/ 0 h 1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6" h="120">
                    <a:moveTo>
                      <a:pt x="0" y="100"/>
                    </a:moveTo>
                    <a:lnTo>
                      <a:pt x="26" y="120"/>
                    </a:lnTo>
                    <a:lnTo>
                      <a:pt x="2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71" name="Freeform 189"/>
              <p:cNvSpPr>
                <a:spLocks/>
              </p:cNvSpPr>
              <p:nvPr/>
            </p:nvSpPr>
            <p:spPr bwMode="auto">
              <a:xfrm>
                <a:off x="2873" y="995"/>
                <a:ext cx="40" cy="99"/>
              </a:xfrm>
              <a:custGeom>
                <a:avLst/>
                <a:gdLst>
                  <a:gd name="T0" fmla="*/ 40 w 40"/>
                  <a:gd name="T1" fmla="*/ 6 h 99"/>
                  <a:gd name="T2" fmla="*/ 0 w 40"/>
                  <a:gd name="T3" fmla="*/ 0 h 99"/>
                  <a:gd name="T4" fmla="*/ 33 w 40"/>
                  <a:gd name="T5" fmla="*/ 99 h 99"/>
                  <a:gd name="T6" fmla="*/ 40 w 40"/>
                  <a:gd name="T7" fmla="*/ 6 h 9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99">
                    <a:moveTo>
                      <a:pt x="40" y="6"/>
                    </a:moveTo>
                    <a:lnTo>
                      <a:pt x="0" y="0"/>
                    </a:lnTo>
                    <a:lnTo>
                      <a:pt x="33" y="99"/>
                    </a:lnTo>
                    <a:lnTo>
                      <a:pt x="40" y="6"/>
                    </a:lnTo>
                    <a:close/>
                  </a:path>
                </a:pathLst>
              </a:custGeom>
              <a:solidFill>
                <a:srgbClr val="883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72" name="Freeform 190"/>
              <p:cNvSpPr>
                <a:spLocks/>
              </p:cNvSpPr>
              <p:nvPr/>
            </p:nvSpPr>
            <p:spPr bwMode="auto">
              <a:xfrm>
                <a:off x="2873" y="995"/>
                <a:ext cx="40" cy="99"/>
              </a:xfrm>
              <a:custGeom>
                <a:avLst/>
                <a:gdLst>
                  <a:gd name="T0" fmla="*/ 40 w 40"/>
                  <a:gd name="T1" fmla="*/ 6 h 99"/>
                  <a:gd name="T2" fmla="*/ 0 w 40"/>
                  <a:gd name="T3" fmla="*/ 0 h 99"/>
                  <a:gd name="T4" fmla="*/ 33 w 40"/>
                  <a:gd name="T5" fmla="*/ 99 h 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99">
                    <a:moveTo>
                      <a:pt x="40" y="6"/>
                    </a:moveTo>
                    <a:lnTo>
                      <a:pt x="0" y="0"/>
                    </a:lnTo>
                    <a:lnTo>
                      <a:pt x="33" y="9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73" name="Freeform 191"/>
              <p:cNvSpPr>
                <a:spLocks/>
              </p:cNvSpPr>
              <p:nvPr/>
            </p:nvSpPr>
            <p:spPr bwMode="auto">
              <a:xfrm>
                <a:off x="2906" y="1001"/>
                <a:ext cx="40" cy="93"/>
              </a:xfrm>
              <a:custGeom>
                <a:avLst/>
                <a:gdLst>
                  <a:gd name="T0" fmla="*/ 0 w 40"/>
                  <a:gd name="T1" fmla="*/ 93 h 93"/>
                  <a:gd name="T2" fmla="*/ 40 w 40"/>
                  <a:gd name="T3" fmla="*/ 93 h 93"/>
                  <a:gd name="T4" fmla="*/ 7 w 40"/>
                  <a:gd name="T5" fmla="*/ 0 h 93"/>
                  <a:gd name="T6" fmla="*/ 0 w 40"/>
                  <a:gd name="T7" fmla="*/ 93 h 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93">
                    <a:moveTo>
                      <a:pt x="0" y="93"/>
                    </a:moveTo>
                    <a:lnTo>
                      <a:pt x="40" y="93"/>
                    </a:lnTo>
                    <a:lnTo>
                      <a:pt x="7" y="0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883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74" name="Freeform 192"/>
              <p:cNvSpPr>
                <a:spLocks/>
              </p:cNvSpPr>
              <p:nvPr/>
            </p:nvSpPr>
            <p:spPr bwMode="auto">
              <a:xfrm>
                <a:off x="2906" y="1001"/>
                <a:ext cx="40" cy="93"/>
              </a:xfrm>
              <a:custGeom>
                <a:avLst/>
                <a:gdLst>
                  <a:gd name="T0" fmla="*/ 0 w 40"/>
                  <a:gd name="T1" fmla="*/ 93 h 93"/>
                  <a:gd name="T2" fmla="*/ 40 w 40"/>
                  <a:gd name="T3" fmla="*/ 93 h 93"/>
                  <a:gd name="T4" fmla="*/ 7 w 40"/>
                  <a:gd name="T5" fmla="*/ 0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93">
                    <a:moveTo>
                      <a:pt x="0" y="93"/>
                    </a:moveTo>
                    <a:lnTo>
                      <a:pt x="40" y="93"/>
                    </a:lnTo>
                    <a:lnTo>
                      <a:pt x="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75" name="Freeform 193"/>
              <p:cNvSpPr>
                <a:spLocks/>
              </p:cNvSpPr>
              <p:nvPr/>
            </p:nvSpPr>
            <p:spPr bwMode="auto">
              <a:xfrm>
                <a:off x="2933" y="1872"/>
                <a:ext cx="99" cy="99"/>
              </a:xfrm>
              <a:custGeom>
                <a:avLst/>
                <a:gdLst>
                  <a:gd name="T0" fmla="*/ 99 w 99"/>
                  <a:gd name="T1" fmla="*/ 0 h 99"/>
                  <a:gd name="T2" fmla="*/ 66 w 99"/>
                  <a:gd name="T3" fmla="*/ 0 h 99"/>
                  <a:gd name="T4" fmla="*/ 0 w 99"/>
                  <a:gd name="T5" fmla="*/ 99 h 99"/>
                  <a:gd name="T6" fmla="*/ 99 w 99"/>
                  <a:gd name="T7" fmla="*/ 0 h 9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99">
                    <a:moveTo>
                      <a:pt x="99" y="0"/>
                    </a:moveTo>
                    <a:lnTo>
                      <a:pt x="66" y="0"/>
                    </a:lnTo>
                    <a:lnTo>
                      <a:pt x="0" y="99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80A0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76" name="Freeform 194"/>
              <p:cNvSpPr>
                <a:spLocks/>
              </p:cNvSpPr>
              <p:nvPr/>
            </p:nvSpPr>
            <p:spPr bwMode="auto">
              <a:xfrm>
                <a:off x="2933" y="1872"/>
                <a:ext cx="99" cy="99"/>
              </a:xfrm>
              <a:custGeom>
                <a:avLst/>
                <a:gdLst>
                  <a:gd name="T0" fmla="*/ 99 w 99"/>
                  <a:gd name="T1" fmla="*/ 0 h 99"/>
                  <a:gd name="T2" fmla="*/ 66 w 99"/>
                  <a:gd name="T3" fmla="*/ 0 h 99"/>
                  <a:gd name="T4" fmla="*/ 0 w 99"/>
                  <a:gd name="T5" fmla="*/ 99 h 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99">
                    <a:moveTo>
                      <a:pt x="99" y="0"/>
                    </a:moveTo>
                    <a:lnTo>
                      <a:pt x="66" y="0"/>
                    </a:lnTo>
                    <a:lnTo>
                      <a:pt x="0" y="9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77" name="Freeform 195"/>
              <p:cNvSpPr>
                <a:spLocks/>
              </p:cNvSpPr>
              <p:nvPr/>
            </p:nvSpPr>
            <p:spPr bwMode="auto">
              <a:xfrm>
                <a:off x="2900" y="1872"/>
                <a:ext cx="99" cy="99"/>
              </a:xfrm>
              <a:custGeom>
                <a:avLst/>
                <a:gdLst>
                  <a:gd name="T0" fmla="*/ 0 w 99"/>
                  <a:gd name="T1" fmla="*/ 99 h 99"/>
                  <a:gd name="T2" fmla="*/ 33 w 99"/>
                  <a:gd name="T3" fmla="*/ 99 h 99"/>
                  <a:gd name="T4" fmla="*/ 99 w 99"/>
                  <a:gd name="T5" fmla="*/ 0 h 99"/>
                  <a:gd name="T6" fmla="*/ 0 w 99"/>
                  <a:gd name="T7" fmla="*/ 99 h 9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99">
                    <a:moveTo>
                      <a:pt x="0" y="99"/>
                    </a:moveTo>
                    <a:lnTo>
                      <a:pt x="33" y="99"/>
                    </a:lnTo>
                    <a:lnTo>
                      <a:pt x="99" y="0"/>
                    </a:lnTo>
                    <a:lnTo>
                      <a:pt x="0" y="99"/>
                    </a:lnTo>
                    <a:close/>
                  </a:path>
                </a:pathLst>
              </a:custGeom>
              <a:solidFill>
                <a:srgbClr val="88A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78" name="Freeform 196"/>
              <p:cNvSpPr>
                <a:spLocks/>
              </p:cNvSpPr>
              <p:nvPr/>
            </p:nvSpPr>
            <p:spPr bwMode="auto">
              <a:xfrm>
                <a:off x="2900" y="1872"/>
                <a:ext cx="99" cy="99"/>
              </a:xfrm>
              <a:custGeom>
                <a:avLst/>
                <a:gdLst>
                  <a:gd name="T0" fmla="*/ 0 w 99"/>
                  <a:gd name="T1" fmla="*/ 99 h 99"/>
                  <a:gd name="T2" fmla="*/ 33 w 99"/>
                  <a:gd name="T3" fmla="*/ 99 h 99"/>
                  <a:gd name="T4" fmla="*/ 99 w 99"/>
                  <a:gd name="T5" fmla="*/ 0 h 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99">
                    <a:moveTo>
                      <a:pt x="0" y="99"/>
                    </a:moveTo>
                    <a:lnTo>
                      <a:pt x="33" y="99"/>
                    </a:lnTo>
                    <a:lnTo>
                      <a:pt x="9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79" name="Freeform 197"/>
              <p:cNvSpPr>
                <a:spLocks/>
              </p:cNvSpPr>
              <p:nvPr/>
            </p:nvSpPr>
            <p:spPr bwMode="auto">
              <a:xfrm>
                <a:off x="3125" y="1626"/>
                <a:ext cx="73" cy="126"/>
              </a:xfrm>
              <a:custGeom>
                <a:avLst/>
                <a:gdLst>
                  <a:gd name="T0" fmla="*/ 0 w 73"/>
                  <a:gd name="T1" fmla="*/ 126 h 126"/>
                  <a:gd name="T2" fmla="*/ 33 w 73"/>
                  <a:gd name="T3" fmla="*/ 126 h 126"/>
                  <a:gd name="T4" fmla="*/ 73 w 73"/>
                  <a:gd name="T5" fmla="*/ 0 h 126"/>
                  <a:gd name="T6" fmla="*/ 0 w 73"/>
                  <a:gd name="T7" fmla="*/ 126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126">
                    <a:moveTo>
                      <a:pt x="0" y="126"/>
                    </a:moveTo>
                    <a:lnTo>
                      <a:pt x="33" y="126"/>
                    </a:lnTo>
                    <a:lnTo>
                      <a:pt x="73" y="0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rgbClr val="7070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80" name="Freeform 198"/>
              <p:cNvSpPr>
                <a:spLocks/>
              </p:cNvSpPr>
              <p:nvPr/>
            </p:nvSpPr>
            <p:spPr bwMode="auto">
              <a:xfrm>
                <a:off x="3125" y="1626"/>
                <a:ext cx="73" cy="126"/>
              </a:xfrm>
              <a:custGeom>
                <a:avLst/>
                <a:gdLst>
                  <a:gd name="T0" fmla="*/ 0 w 73"/>
                  <a:gd name="T1" fmla="*/ 126 h 126"/>
                  <a:gd name="T2" fmla="*/ 33 w 73"/>
                  <a:gd name="T3" fmla="*/ 126 h 126"/>
                  <a:gd name="T4" fmla="*/ 73 w 73"/>
                  <a:gd name="T5" fmla="*/ 0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126">
                    <a:moveTo>
                      <a:pt x="0" y="126"/>
                    </a:moveTo>
                    <a:lnTo>
                      <a:pt x="33" y="126"/>
                    </a:lnTo>
                    <a:lnTo>
                      <a:pt x="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81" name="Freeform 199"/>
              <p:cNvSpPr>
                <a:spLocks/>
              </p:cNvSpPr>
              <p:nvPr/>
            </p:nvSpPr>
            <p:spPr bwMode="auto">
              <a:xfrm>
                <a:off x="3072" y="1752"/>
                <a:ext cx="86" cy="113"/>
              </a:xfrm>
              <a:custGeom>
                <a:avLst/>
                <a:gdLst>
                  <a:gd name="T0" fmla="*/ 86 w 86"/>
                  <a:gd name="T1" fmla="*/ 0 h 113"/>
                  <a:gd name="T2" fmla="*/ 53 w 86"/>
                  <a:gd name="T3" fmla="*/ 0 h 113"/>
                  <a:gd name="T4" fmla="*/ 0 w 86"/>
                  <a:gd name="T5" fmla="*/ 113 h 113"/>
                  <a:gd name="T6" fmla="*/ 86 w 86"/>
                  <a:gd name="T7" fmla="*/ 0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113">
                    <a:moveTo>
                      <a:pt x="86" y="0"/>
                    </a:moveTo>
                    <a:lnTo>
                      <a:pt x="53" y="0"/>
                    </a:lnTo>
                    <a:lnTo>
                      <a:pt x="0" y="113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708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82" name="Freeform 200"/>
              <p:cNvSpPr>
                <a:spLocks/>
              </p:cNvSpPr>
              <p:nvPr/>
            </p:nvSpPr>
            <p:spPr bwMode="auto">
              <a:xfrm>
                <a:off x="3072" y="1752"/>
                <a:ext cx="86" cy="113"/>
              </a:xfrm>
              <a:custGeom>
                <a:avLst/>
                <a:gdLst>
                  <a:gd name="T0" fmla="*/ 86 w 86"/>
                  <a:gd name="T1" fmla="*/ 0 h 113"/>
                  <a:gd name="T2" fmla="*/ 53 w 86"/>
                  <a:gd name="T3" fmla="*/ 0 h 113"/>
                  <a:gd name="T4" fmla="*/ 0 w 86"/>
                  <a:gd name="T5" fmla="*/ 113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113">
                    <a:moveTo>
                      <a:pt x="86" y="0"/>
                    </a:moveTo>
                    <a:lnTo>
                      <a:pt x="53" y="0"/>
                    </a:lnTo>
                    <a:lnTo>
                      <a:pt x="0" y="11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83" name="Freeform 201"/>
              <p:cNvSpPr>
                <a:spLocks/>
              </p:cNvSpPr>
              <p:nvPr/>
            </p:nvSpPr>
            <p:spPr bwMode="auto">
              <a:xfrm>
                <a:off x="3032" y="1752"/>
                <a:ext cx="93" cy="120"/>
              </a:xfrm>
              <a:custGeom>
                <a:avLst/>
                <a:gdLst>
                  <a:gd name="T0" fmla="*/ 0 w 93"/>
                  <a:gd name="T1" fmla="*/ 120 h 120"/>
                  <a:gd name="T2" fmla="*/ 40 w 93"/>
                  <a:gd name="T3" fmla="*/ 113 h 120"/>
                  <a:gd name="T4" fmla="*/ 93 w 93"/>
                  <a:gd name="T5" fmla="*/ 0 h 120"/>
                  <a:gd name="T6" fmla="*/ 0 w 93"/>
                  <a:gd name="T7" fmla="*/ 120 h 1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120">
                    <a:moveTo>
                      <a:pt x="0" y="120"/>
                    </a:moveTo>
                    <a:lnTo>
                      <a:pt x="40" y="113"/>
                    </a:lnTo>
                    <a:lnTo>
                      <a:pt x="93" y="0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88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84" name="Freeform 202"/>
              <p:cNvSpPr>
                <a:spLocks/>
              </p:cNvSpPr>
              <p:nvPr/>
            </p:nvSpPr>
            <p:spPr bwMode="auto">
              <a:xfrm>
                <a:off x="3032" y="1752"/>
                <a:ext cx="93" cy="120"/>
              </a:xfrm>
              <a:custGeom>
                <a:avLst/>
                <a:gdLst>
                  <a:gd name="T0" fmla="*/ 0 w 93"/>
                  <a:gd name="T1" fmla="*/ 120 h 120"/>
                  <a:gd name="T2" fmla="*/ 40 w 93"/>
                  <a:gd name="T3" fmla="*/ 113 h 120"/>
                  <a:gd name="T4" fmla="*/ 93 w 93"/>
                  <a:gd name="T5" fmla="*/ 0 h 1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120">
                    <a:moveTo>
                      <a:pt x="0" y="120"/>
                    </a:moveTo>
                    <a:lnTo>
                      <a:pt x="40" y="113"/>
                    </a:lnTo>
                    <a:lnTo>
                      <a:pt x="9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85" name="Freeform 203"/>
              <p:cNvSpPr>
                <a:spLocks/>
              </p:cNvSpPr>
              <p:nvPr/>
            </p:nvSpPr>
            <p:spPr bwMode="auto">
              <a:xfrm>
                <a:off x="2913" y="1001"/>
                <a:ext cx="33" cy="93"/>
              </a:xfrm>
              <a:custGeom>
                <a:avLst/>
                <a:gdLst>
                  <a:gd name="T0" fmla="*/ 33 w 33"/>
                  <a:gd name="T1" fmla="*/ 7 h 93"/>
                  <a:gd name="T2" fmla="*/ 0 w 33"/>
                  <a:gd name="T3" fmla="*/ 0 h 93"/>
                  <a:gd name="T4" fmla="*/ 33 w 33"/>
                  <a:gd name="T5" fmla="*/ 93 h 93"/>
                  <a:gd name="T6" fmla="*/ 33 w 33"/>
                  <a:gd name="T7" fmla="*/ 7 h 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93">
                    <a:moveTo>
                      <a:pt x="33" y="7"/>
                    </a:moveTo>
                    <a:lnTo>
                      <a:pt x="0" y="0"/>
                    </a:lnTo>
                    <a:lnTo>
                      <a:pt x="33" y="93"/>
                    </a:lnTo>
                    <a:lnTo>
                      <a:pt x="33" y="7"/>
                    </a:lnTo>
                    <a:close/>
                  </a:path>
                </a:pathLst>
              </a:custGeom>
              <a:solidFill>
                <a:srgbClr val="802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86" name="Freeform 204"/>
              <p:cNvSpPr>
                <a:spLocks/>
              </p:cNvSpPr>
              <p:nvPr/>
            </p:nvSpPr>
            <p:spPr bwMode="auto">
              <a:xfrm>
                <a:off x="2913" y="1001"/>
                <a:ext cx="33" cy="93"/>
              </a:xfrm>
              <a:custGeom>
                <a:avLst/>
                <a:gdLst>
                  <a:gd name="T0" fmla="*/ 33 w 33"/>
                  <a:gd name="T1" fmla="*/ 7 h 93"/>
                  <a:gd name="T2" fmla="*/ 0 w 33"/>
                  <a:gd name="T3" fmla="*/ 0 h 93"/>
                  <a:gd name="T4" fmla="*/ 33 w 33"/>
                  <a:gd name="T5" fmla="*/ 93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93">
                    <a:moveTo>
                      <a:pt x="33" y="7"/>
                    </a:moveTo>
                    <a:lnTo>
                      <a:pt x="0" y="0"/>
                    </a:lnTo>
                    <a:lnTo>
                      <a:pt x="33" y="9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87" name="Freeform 205"/>
              <p:cNvSpPr>
                <a:spLocks/>
              </p:cNvSpPr>
              <p:nvPr/>
            </p:nvSpPr>
            <p:spPr bwMode="auto">
              <a:xfrm>
                <a:off x="2946" y="1008"/>
                <a:ext cx="33" cy="93"/>
              </a:xfrm>
              <a:custGeom>
                <a:avLst/>
                <a:gdLst>
                  <a:gd name="T0" fmla="*/ 0 w 33"/>
                  <a:gd name="T1" fmla="*/ 86 h 93"/>
                  <a:gd name="T2" fmla="*/ 33 w 33"/>
                  <a:gd name="T3" fmla="*/ 93 h 93"/>
                  <a:gd name="T4" fmla="*/ 0 w 33"/>
                  <a:gd name="T5" fmla="*/ 0 h 93"/>
                  <a:gd name="T6" fmla="*/ 0 w 33"/>
                  <a:gd name="T7" fmla="*/ 86 h 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93">
                    <a:moveTo>
                      <a:pt x="0" y="86"/>
                    </a:moveTo>
                    <a:lnTo>
                      <a:pt x="33" y="93"/>
                    </a:lnTo>
                    <a:lnTo>
                      <a:pt x="0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802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88" name="Freeform 206"/>
              <p:cNvSpPr>
                <a:spLocks/>
              </p:cNvSpPr>
              <p:nvPr/>
            </p:nvSpPr>
            <p:spPr bwMode="auto">
              <a:xfrm>
                <a:off x="2946" y="1008"/>
                <a:ext cx="33" cy="93"/>
              </a:xfrm>
              <a:custGeom>
                <a:avLst/>
                <a:gdLst>
                  <a:gd name="T0" fmla="*/ 0 w 33"/>
                  <a:gd name="T1" fmla="*/ 86 h 93"/>
                  <a:gd name="T2" fmla="*/ 33 w 33"/>
                  <a:gd name="T3" fmla="*/ 93 h 93"/>
                  <a:gd name="T4" fmla="*/ 0 w 33"/>
                  <a:gd name="T5" fmla="*/ 0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93">
                    <a:moveTo>
                      <a:pt x="0" y="86"/>
                    </a:moveTo>
                    <a:lnTo>
                      <a:pt x="33" y="93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89" name="Freeform 207"/>
              <p:cNvSpPr>
                <a:spLocks/>
              </p:cNvSpPr>
              <p:nvPr/>
            </p:nvSpPr>
            <p:spPr bwMode="auto">
              <a:xfrm>
                <a:off x="2681" y="1945"/>
                <a:ext cx="113" cy="66"/>
              </a:xfrm>
              <a:custGeom>
                <a:avLst/>
                <a:gdLst>
                  <a:gd name="T0" fmla="*/ 113 w 113"/>
                  <a:gd name="T1" fmla="*/ 6 h 66"/>
                  <a:gd name="T2" fmla="*/ 80 w 113"/>
                  <a:gd name="T3" fmla="*/ 0 h 66"/>
                  <a:gd name="T4" fmla="*/ 0 w 113"/>
                  <a:gd name="T5" fmla="*/ 66 h 66"/>
                  <a:gd name="T6" fmla="*/ 113 w 113"/>
                  <a:gd name="T7" fmla="*/ 6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3" h="66">
                    <a:moveTo>
                      <a:pt x="113" y="6"/>
                    </a:moveTo>
                    <a:lnTo>
                      <a:pt x="80" y="0"/>
                    </a:lnTo>
                    <a:lnTo>
                      <a:pt x="0" y="66"/>
                    </a:lnTo>
                    <a:lnTo>
                      <a:pt x="113" y="6"/>
                    </a:lnTo>
                    <a:close/>
                  </a:path>
                </a:pathLst>
              </a:custGeom>
              <a:solidFill>
                <a:srgbClr val="A8CC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90" name="Freeform 208"/>
              <p:cNvSpPr>
                <a:spLocks/>
              </p:cNvSpPr>
              <p:nvPr/>
            </p:nvSpPr>
            <p:spPr bwMode="auto">
              <a:xfrm>
                <a:off x="2681" y="1945"/>
                <a:ext cx="113" cy="66"/>
              </a:xfrm>
              <a:custGeom>
                <a:avLst/>
                <a:gdLst>
                  <a:gd name="T0" fmla="*/ 113 w 113"/>
                  <a:gd name="T1" fmla="*/ 6 h 66"/>
                  <a:gd name="T2" fmla="*/ 80 w 113"/>
                  <a:gd name="T3" fmla="*/ 0 h 66"/>
                  <a:gd name="T4" fmla="*/ 0 w 113"/>
                  <a:gd name="T5" fmla="*/ 66 h 6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3" h="66">
                    <a:moveTo>
                      <a:pt x="113" y="6"/>
                    </a:moveTo>
                    <a:lnTo>
                      <a:pt x="80" y="0"/>
                    </a:lnTo>
                    <a:lnTo>
                      <a:pt x="0" y="6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91" name="Freeform 209"/>
              <p:cNvSpPr>
                <a:spLocks/>
              </p:cNvSpPr>
              <p:nvPr/>
            </p:nvSpPr>
            <p:spPr bwMode="auto">
              <a:xfrm>
                <a:off x="2642" y="1945"/>
                <a:ext cx="119" cy="66"/>
              </a:xfrm>
              <a:custGeom>
                <a:avLst/>
                <a:gdLst>
                  <a:gd name="T0" fmla="*/ 0 w 119"/>
                  <a:gd name="T1" fmla="*/ 60 h 66"/>
                  <a:gd name="T2" fmla="*/ 39 w 119"/>
                  <a:gd name="T3" fmla="*/ 66 h 66"/>
                  <a:gd name="T4" fmla="*/ 119 w 119"/>
                  <a:gd name="T5" fmla="*/ 0 h 66"/>
                  <a:gd name="T6" fmla="*/ 0 w 119"/>
                  <a:gd name="T7" fmla="*/ 6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9" h="66">
                    <a:moveTo>
                      <a:pt x="0" y="60"/>
                    </a:moveTo>
                    <a:lnTo>
                      <a:pt x="39" y="66"/>
                    </a:lnTo>
                    <a:lnTo>
                      <a:pt x="119" y="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B0D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92" name="Freeform 210"/>
              <p:cNvSpPr>
                <a:spLocks/>
              </p:cNvSpPr>
              <p:nvPr/>
            </p:nvSpPr>
            <p:spPr bwMode="auto">
              <a:xfrm>
                <a:off x="2642" y="1945"/>
                <a:ext cx="119" cy="66"/>
              </a:xfrm>
              <a:custGeom>
                <a:avLst/>
                <a:gdLst>
                  <a:gd name="T0" fmla="*/ 0 w 119"/>
                  <a:gd name="T1" fmla="*/ 60 h 66"/>
                  <a:gd name="T2" fmla="*/ 39 w 119"/>
                  <a:gd name="T3" fmla="*/ 66 h 66"/>
                  <a:gd name="T4" fmla="*/ 119 w 119"/>
                  <a:gd name="T5" fmla="*/ 0 h 6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9" h="66">
                    <a:moveTo>
                      <a:pt x="0" y="60"/>
                    </a:moveTo>
                    <a:lnTo>
                      <a:pt x="39" y="66"/>
                    </a:lnTo>
                    <a:lnTo>
                      <a:pt x="1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93" name="Freeform 211"/>
              <p:cNvSpPr>
                <a:spLocks/>
              </p:cNvSpPr>
              <p:nvPr/>
            </p:nvSpPr>
            <p:spPr bwMode="auto">
              <a:xfrm>
                <a:off x="3211" y="1353"/>
                <a:ext cx="40" cy="127"/>
              </a:xfrm>
              <a:custGeom>
                <a:avLst/>
                <a:gdLst>
                  <a:gd name="T0" fmla="*/ 40 w 40"/>
                  <a:gd name="T1" fmla="*/ 27 h 127"/>
                  <a:gd name="T2" fmla="*/ 13 w 40"/>
                  <a:gd name="T3" fmla="*/ 0 h 127"/>
                  <a:gd name="T4" fmla="*/ 0 w 40"/>
                  <a:gd name="T5" fmla="*/ 127 h 127"/>
                  <a:gd name="T6" fmla="*/ 40 w 40"/>
                  <a:gd name="T7" fmla="*/ 27 h 12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127">
                    <a:moveTo>
                      <a:pt x="40" y="27"/>
                    </a:moveTo>
                    <a:lnTo>
                      <a:pt x="13" y="0"/>
                    </a:lnTo>
                    <a:lnTo>
                      <a:pt x="0" y="127"/>
                    </a:lnTo>
                    <a:lnTo>
                      <a:pt x="40" y="27"/>
                    </a:lnTo>
                    <a:close/>
                  </a:path>
                </a:pathLst>
              </a:custGeom>
              <a:solidFill>
                <a:srgbClr val="583C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94" name="Freeform 212"/>
              <p:cNvSpPr>
                <a:spLocks/>
              </p:cNvSpPr>
              <p:nvPr/>
            </p:nvSpPr>
            <p:spPr bwMode="auto">
              <a:xfrm>
                <a:off x="3211" y="1353"/>
                <a:ext cx="40" cy="127"/>
              </a:xfrm>
              <a:custGeom>
                <a:avLst/>
                <a:gdLst>
                  <a:gd name="T0" fmla="*/ 40 w 40"/>
                  <a:gd name="T1" fmla="*/ 27 h 127"/>
                  <a:gd name="T2" fmla="*/ 13 w 40"/>
                  <a:gd name="T3" fmla="*/ 0 h 127"/>
                  <a:gd name="T4" fmla="*/ 0 w 40"/>
                  <a:gd name="T5" fmla="*/ 127 h 12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127">
                    <a:moveTo>
                      <a:pt x="40" y="27"/>
                    </a:moveTo>
                    <a:lnTo>
                      <a:pt x="13" y="0"/>
                    </a:lnTo>
                    <a:lnTo>
                      <a:pt x="0" y="12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95" name="Freeform 213"/>
              <p:cNvSpPr>
                <a:spLocks/>
              </p:cNvSpPr>
              <p:nvPr/>
            </p:nvSpPr>
            <p:spPr bwMode="auto">
              <a:xfrm>
                <a:off x="3211" y="1380"/>
                <a:ext cx="40" cy="120"/>
              </a:xfrm>
              <a:custGeom>
                <a:avLst/>
                <a:gdLst>
                  <a:gd name="T0" fmla="*/ 0 w 40"/>
                  <a:gd name="T1" fmla="*/ 100 h 120"/>
                  <a:gd name="T2" fmla="*/ 20 w 40"/>
                  <a:gd name="T3" fmla="*/ 120 h 120"/>
                  <a:gd name="T4" fmla="*/ 40 w 40"/>
                  <a:gd name="T5" fmla="*/ 0 h 120"/>
                  <a:gd name="T6" fmla="*/ 0 w 40"/>
                  <a:gd name="T7" fmla="*/ 100 h 1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120">
                    <a:moveTo>
                      <a:pt x="0" y="100"/>
                    </a:moveTo>
                    <a:lnTo>
                      <a:pt x="20" y="120"/>
                    </a:lnTo>
                    <a:lnTo>
                      <a:pt x="40" y="0"/>
                    </a:lnTo>
                    <a:lnTo>
                      <a:pt x="0" y="100"/>
                    </a:lnTo>
                    <a:close/>
                  </a:path>
                </a:pathLst>
              </a:custGeom>
              <a:solidFill>
                <a:srgbClr val="583C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96" name="Freeform 214"/>
              <p:cNvSpPr>
                <a:spLocks/>
              </p:cNvSpPr>
              <p:nvPr/>
            </p:nvSpPr>
            <p:spPr bwMode="auto">
              <a:xfrm>
                <a:off x="3211" y="1380"/>
                <a:ext cx="40" cy="120"/>
              </a:xfrm>
              <a:custGeom>
                <a:avLst/>
                <a:gdLst>
                  <a:gd name="T0" fmla="*/ 0 w 40"/>
                  <a:gd name="T1" fmla="*/ 100 h 120"/>
                  <a:gd name="T2" fmla="*/ 20 w 40"/>
                  <a:gd name="T3" fmla="*/ 120 h 120"/>
                  <a:gd name="T4" fmla="*/ 40 w 40"/>
                  <a:gd name="T5" fmla="*/ 0 h 1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120">
                    <a:moveTo>
                      <a:pt x="0" y="100"/>
                    </a:moveTo>
                    <a:lnTo>
                      <a:pt x="20" y="120"/>
                    </a:lnTo>
                    <a:lnTo>
                      <a:pt x="4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97" name="Freeform 215"/>
              <p:cNvSpPr>
                <a:spLocks/>
              </p:cNvSpPr>
              <p:nvPr/>
            </p:nvSpPr>
            <p:spPr bwMode="auto">
              <a:xfrm>
                <a:off x="2946" y="1008"/>
                <a:ext cx="40" cy="93"/>
              </a:xfrm>
              <a:custGeom>
                <a:avLst/>
                <a:gdLst>
                  <a:gd name="T0" fmla="*/ 40 w 40"/>
                  <a:gd name="T1" fmla="*/ 7 h 93"/>
                  <a:gd name="T2" fmla="*/ 0 w 40"/>
                  <a:gd name="T3" fmla="*/ 0 h 93"/>
                  <a:gd name="T4" fmla="*/ 33 w 40"/>
                  <a:gd name="T5" fmla="*/ 93 h 93"/>
                  <a:gd name="T6" fmla="*/ 40 w 40"/>
                  <a:gd name="T7" fmla="*/ 7 h 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93">
                    <a:moveTo>
                      <a:pt x="40" y="7"/>
                    </a:moveTo>
                    <a:lnTo>
                      <a:pt x="0" y="0"/>
                    </a:lnTo>
                    <a:lnTo>
                      <a:pt x="33" y="93"/>
                    </a:lnTo>
                    <a:lnTo>
                      <a:pt x="40" y="7"/>
                    </a:lnTo>
                    <a:close/>
                  </a:path>
                </a:pathLst>
              </a:custGeom>
              <a:solidFill>
                <a:srgbClr val="781C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98" name="Freeform 216"/>
              <p:cNvSpPr>
                <a:spLocks/>
              </p:cNvSpPr>
              <p:nvPr/>
            </p:nvSpPr>
            <p:spPr bwMode="auto">
              <a:xfrm>
                <a:off x="2946" y="1008"/>
                <a:ext cx="40" cy="93"/>
              </a:xfrm>
              <a:custGeom>
                <a:avLst/>
                <a:gdLst>
                  <a:gd name="T0" fmla="*/ 40 w 40"/>
                  <a:gd name="T1" fmla="*/ 7 h 93"/>
                  <a:gd name="T2" fmla="*/ 0 w 40"/>
                  <a:gd name="T3" fmla="*/ 0 h 93"/>
                  <a:gd name="T4" fmla="*/ 33 w 40"/>
                  <a:gd name="T5" fmla="*/ 93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93">
                    <a:moveTo>
                      <a:pt x="40" y="7"/>
                    </a:moveTo>
                    <a:lnTo>
                      <a:pt x="0" y="0"/>
                    </a:lnTo>
                    <a:lnTo>
                      <a:pt x="33" y="9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099" name="Freeform 217"/>
              <p:cNvSpPr>
                <a:spLocks/>
              </p:cNvSpPr>
              <p:nvPr/>
            </p:nvSpPr>
            <p:spPr bwMode="auto">
              <a:xfrm>
                <a:off x="2979" y="1015"/>
                <a:ext cx="33" cy="99"/>
              </a:xfrm>
              <a:custGeom>
                <a:avLst/>
                <a:gdLst>
                  <a:gd name="T0" fmla="*/ 0 w 33"/>
                  <a:gd name="T1" fmla="*/ 86 h 99"/>
                  <a:gd name="T2" fmla="*/ 33 w 33"/>
                  <a:gd name="T3" fmla="*/ 99 h 99"/>
                  <a:gd name="T4" fmla="*/ 7 w 33"/>
                  <a:gd name="T5" fmla="*/ 0 h 99"/>
                  <a:gd name="T6" fmla="*/ 0 w 33"/>
                  <a:gd name="T7" fmla="*/ 86 h 9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99">
                    <a:moveTo>
                      <a:pt x="0" y="86"/>
                    </a:moveTo>
                    <a:lnTo>
                      <a:pt x="33" y="99"/>
                    </a:lnTo>
                    <a:lnTo>
                      <a:pt x="7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781C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100" name="Freeform 218"/>
              <p:cNvSpPr>
                <a:spLocks/>
              </p:cNvSpPr>
              <p:nvPr/>
            </p:nvSpPr>
            <p:spPr bwMode="auto">
              <a:xfrm>
                <a:off x="2979" y="1015"/>
                <a:ext cx="33" cy="99"/>
              </a:xfrm>
              <a:custGeom>
                <a:avLst/>
                <a:gdLst>
                  <a:gd name="T0" fmla="*/ 0 w 33"/>
                  <a:gd name="T1" fmla="*/ 86 h 99"/>
                  <a:gd name="T2" fmla="*/ 33 w 33"/>
                  <a:gd name="T3" fmla="*/ 99 h 99"/>
                  <a:gd name="T4" fmla="*/ 7 w 33"/>
                  <a:gd name="T5" fmla="*/ 0 h 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99">
                    <a:moveTo>
                      <a:pt x="0" y="86"/>
                    </a:moveTo>
                    <a:lnTo>
                      <a:pt x="33" y="99"/>
                    </a:lnTo>
                    <a:lnTo>
                      <a:pt x="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101" name="Freeform 219"/>
              <p:cNvSpPr>
                <a:spLocks/>
              </p:cNvSpPr>
              <p:nvPr/>
            </p:nvSpPr>
            <p:spPr bwMode="auto">
              <a:xfrm>
                <a:off x="3171" y="1194"/>
                <a:ext cx="27" cy="120"/>
              </a:xfrm>
              <a:custGeom>
                <a:avLst/>
                <a:gdLst>
                  <a:gd name="T0" fmla="*/ 27 w 27"/>
                  <a:gd name="T1" fmla="*/ 20 h 120"/>
                  <a:gd name="T2" fmla="*/ 0 w 27"/>
                  <a:gd name="T3" fmla="*/ 0 h 120"/>
                  <a:gd name="T4" fmla="*/ 0 w 27"/>
                  <a:gd name="T5" fmla="*/ 120 h 120"/>
                  <a:gd name="T6" fmla="*/ 27 w 27"/>
                  <a:gd name="T7" fmla="*/ 20 h 1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7" h="120">
                    <a:moveTo>
                      <a:pt x="27" y="20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27" y="20"/>
                    </a:lnTo>
                    <a:close/>
                  </a:path>
                </a:pathLst>
              </a:custGeom>
              <a:solidFill>
                <a:srgbClr val="582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102" name="Freeform 220"/>
              <p:cNvSpPr>
                <a:spLocks/>
              </p:cNvSpPr>
              <p:nvPr/>
            </p:nvSpPr>
            <p:spPr bwMode="auto">
              <a:xfrm>
                <a:off x="3171" y="1194"/>
                <a:ext cx="27" cy="120"/>
              </a:xfrm>
              <a:custGeom>
                <a:avLst/>
                <a:gdLst>
                  <a:gd name="T0" fmla="*/ 27 w 27"/>
                  <a:gd name="T1" fmla="*/ 20 h 120"/>
                  <a:gd name="T2" fmla="*/ 0 w 27"/>
                  <a:gd name="T3" fmla="*/ 0 h 120"/>
                  <a:gd name="T4" fmla="*/ 0 w 27"/>
                  <a:gd name="T5" fmla="*/ 120 h 1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" h="120">
                    <a:moveTo>
                      <a:pt x="27" y="20"/>
                    </a:moveTo>
                    <a:lnTo>
                      <a:pt x="0" y="0"/>
                    </a:lnTo>
                    <a:lnTo>
                      <a:pt x="0" y="12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103" name="Freeform 221"/>
              <p:cNvSpPr>
                <a:spLocks/>
              </p:cNvSpPr>
              <p:nvPr/>
            </p:nvSpPr>
            <p:spPr bwMode="auto">
              <a:xfrm>
                <a:off x="3171" y="1214"/>
                <a:ext cx="27" cy="119"/>
              </a:xfrm>
              <a:custGeom>
                <a:avLst/>
                <a:gdLst>
                  <a:gd name="T0" fmla="*/ 0 w 27"/>
                  <a:gd name="T1" fmla="*/ 100 h 119"/>
                  <a:gd name="T2" fmla="*/ 27 w 27"/>
                  <a:gd name="T3" fmla="*/ 119 h 119"/>
                  <a:gd name="T4" fmla="*/ 27 w 27"/>
                  <a:gd name="T5" fmla="*/ 0 h 119"/>
                  <a:gd name="T6" fmla="*/ 0 w 27"/>
                  <a:gd name="T7" fmla="*/ 100 h 1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7" h="119">
                    <a:moveTo>
                      <a:pt x="0" y="100"/>
                    </a:moveTo>
                    <a:lnTo>
                      <a:pt x="27" y="119"/>
                    </a:lnTo>
                    <a:lnTo>
                      <a:pt x="27" y="0"/>
                    </a:lnTo>
                    <a:lnTo>
                      <a:pt x="0" y="100"/>
                    </a:lnTo>
                    <a:close/>
                  </a:path>
                </a:pathLst>
              </a:custGeom>
              <a:solidFill>
                <a:srgbClr val="582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104" name="Freeform 222"/>
              <p:cNvSpPr>
                <a:spLocks/>
              </p:cNvSpPr>
              <p:nvPr/>
            </p:nvSpPr>
            <p:spPr bwMode="auto">
              <a:xfrm>
                <a:off x="3171" y="1214"/>
                <a:ext cx="27" cy="119"/>
              </a:xfrm>
              <a:custGeom>
                <a:avLst/>
                <a:gdLst>
                  <a:gd name="T0" fmla="*/ 0 w 27"/>
                  <a:gd name="T1" fmla="*/ 100 h 119"/>
                  <a:gd name="T2" fmla="*/ 27 w 27"/>
                  <a:gd name="T3" fmla="*/ 119 h 119"/>
                  <a:gd name="T4" fmla="*/ 27 w 27"/>
                  <a:gd name="T5" fmla="*/ 0 h 1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" h="119">
                    <a:moveTo>
                      <a:pt x="0" y="100"/>
                    </a:moveTo>
                    <a:lnTo>
                      <a:pt x="27" y="119"/>
                    </a:lnTo>
                    <a:lnTo>
                      <a:pt x="2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105" name="Freeform 223"/>
              <p:cNvSpPr>
                <a:spLocks/>
              </p:cNvSpPr>
              <p:nvPr/>
            </p:nvSpPr>
            <p:spPr bwMode="auto">
              <a:xfrm>
                <a:off x="2714" y="1951"/>
                <a:ext cx="113" cy="74"/>
              </a:xfrm>
              <a:custGeom>
                <a:avLst/>
                <a:gdLst>
                  <a:gd name="T0" fmla="*/ 113 w 113"/>
                  <a:gd name="T1" fmla="*/ 14 h 74"/>
                  <a:gd name="T2" fmla="*/ 80 w 113"/>
                  <a:gd name="T3" fmla="*/ 0 h 74"/>
                  <a:gd name="T4" fmla="*/ 0 w 113"/>
                  <a:gd name="T5" fmla="*/ 74 h 74"/>
                  <a:gd name="T6" fmla="*/ 113 w 113"/>
                  <a:gd name="T7" fmla="*/ 14 h 7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3" h="74">
                    <a:moveTo>
                      <a:pt x="113" y="14"/>
                    </a:moveTo>
                    <a:lnTo>
                      <a:pt x="80" y="0"/>
                    </a:lnTo>
                    <a:lnTo>
                      <a:pt x="0" y="74"/>
                    </a:lnTo>
                    <a:lnTo>
                      <a:pt x="113" y="14"/>
                    </a:lnTo>
                    <a:close/>
                  </a:path>
                </a:pathLst>
              </a:custGeom>
              <a:solidFill>
                <a:srgbClr val="98C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106" name="Freeform 224"/>
              <p:cNvSpPr>
                <a:spLocks/>
              </p:cNvSpPr>
              <p:nvPr/>
            </p:nvSpPr>
            <p:spPr bwMode="auto">
              <a:xfrm>
                <a:off x="2714" y="1951"/>
                <a:ext cx="113" cy="74"/>
              </a:xfrm>
              <a:custGeom>
                <a:avLst/>
                <a:gdLst>
                  <a:gd name="T0" fmla="*/ 113 w 113"/>
                  <a:gd name="T1" fmla="*/ 14 h 74"/>
                  <a:gd name="T2" fmla="*/ 80 w 113"/>
                  <a:gd name="T3" fmla="*/ 0 h 74"/>
                  <a:gd name="T4" fmla="*/ 0 w 113"/>
                  <a:gd name="T5" fmla="*/ 74 h 7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3" h="74">
                    <a:moveTo>
                      <a:pt x="113" y="14"/>
                    </a:moveTo>
                    <a:lnTo>
                      <a:pt x="80" y="0"/>
                    </a:lnTo>
                    <a:lnTo>
                      <a:pt x="0" y="7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107" name="Freeform 225"/>
              <p:cNvSpPr>
                <a:spLocks/>
              </p:cNvSpPr>
              <p:nvPr/>
            </p:nvSpPr>
            <p:spPr bwMode="auto">
              <a:xfrm>
                <a:off x="2681" y="1951"/>
                <a:ext cx="113" cy="74"/>
              </a:xfrm>
              <a:custGeom>
                <a:avLst/>
                <a:gdLst>
                  <a:gd name="T0" fmla="*/ 0 w 113"/>
                  <a:gd name="T1" fmla="*/ 60 h 74"/>
                  <a:gd name="T2" fmla="*/ 33 w 113"/>
                  <a:gd name="T3" fmla="*/ 74 h 74"/>
                  <a:gd name="T4" fmla="*/ 113 w 113"/>
                  <a:gd name="T5" fmla="*/ 0 h 74"/>
                  <a:gd name="T6" fmla="*/ 0 w 113"/>
                  <a:gd name="T7" fmla="*/ 60 h 7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3" h="74">
                    <a:moveTo>
                      <a:pt x="0" y="60"/>
                    </a:moveTo>
                    <a:lnTo>
                      <a:pt x="33" y="74"/>
                    </a:lnTo>
                    <a:lnTo>
                      <a:pt x="113" y="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A8CC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108" name="Freeform 226"/>
              <p:cNvSpPr>
                <a:spLocks/>
              </p:cNvSpPr>
              <p:nvPr/>
            </p:nvSpPr>
            <p:spPr bwMode="auto">
              <a:xfrm>
                <a:off x="2681" y="1951"/>
                <a:ext cx="113" cy="74"/>
              </a:xfrm>
              <a:custGeom>
                <a:avLst/>
                <a:gdLst>
                  <a:gd name="T0" fmla="*/ 0 w 113"/>
                  <a:gd name="T1" fmla="*/ 60 h 74"/>
                  <a:gd name="T2" fmla="*/ 33 w 113"/>
                  <a:gd name="T3" fmla="*/ 74 h 74"/>
                  <a:gd name="T4" fmla="*/ 113 w 113"/>
                  <a:gd name="T5" fmla="*/ 0 h 7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3" h="74">
                    <a:moveTo>
                      <a:pt x="0" y="60"/>
                    </a:moveTo>
                    <a:lnTo>
                      <a:pt x="33" y="74"/>
                    </a:lnTo>
                    <a:lnTo>
                      <a:pt x="1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109" name="Freeform 227"/>
              <p:cNvSpPr>
                <a:spLocks/>
              </p:cNvSpPr>
              <p:nvPr/>
            </p:nvSpPr>
            <p:spPr bwMode="auto">
              <a:xfrm>
                <a:off x="3198" y="1500"/>
                <a:ext cx="59" cy="126"/>
              </a:xfrm>
              <a:custGeom>
                <a:avLst/>
                <a:gdLst>
                  <a:gd name="T0" fmla="*/ 59 w 59"/>
                  <a:gd name="T1" fmla="*/ 20 h 126"/>
                  <a:gd name="T2" fmla="*/ 33 w 59"/>
                  <a:gd name="T3" fmla="*/ 0 h 126"/>
                  <a:gd name="T4" fmla="*/ 0 w 59"/>
                  <a:gd name="T5" fmla="*/ 126 h 126"/>
                  <a:gd name="T6" fmla="*/ 59 w 59"/>
                  <a:gd name="T7" fmla="*/ 2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126">
                    <a:moveTo>
                      <a:pt x="59" y="20"/>
                    </a:moveTo>
                    <a:lnTo>
                      <a:pt x="33" y="0"/>
                    </a:lnTo>
                    <a:lnTo>
                      <a:pt x="0" y="126"/>
                    </a:lnTo>
                    <a:lnTo>
                      <a:pt x="59" y="20"/>
                    </a:lnTo>
                    <a:close/>
                  </a:path>
                </a:pathLst>
              </a:custGeom>
              <a:solidFill>
                <a:srgbClr val="585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110" name="Freeform 228"/>
              <p:cNvSpPr>
                <a:spLocks/>
              </p:cNvSpPr>
              <p:nvPr/>
            </p:nvSpPr>
            <p:spPr bwMode="auto">
              <a:xfrm>
                <a:off x="3198" y="1500"/>
                <a:ext cx="59" cy="126"/>
              </a:xfrm>
              <a:custGeom>
                <a:avLst/>
                <a:gdLst>
                  <a:gd name="T0" fmla="*/ 59 w 59"/>
                  <a:gd name="T1" fmla="*/ 20 h 126"/>
                  <a:gd name="T2" fmla="*/ 33 w 59"/>
                  <a:gd name="T3" fmla="*/ 0 h 126"/>
                  <a:gd name="T4" fmla="*/ 0 w 59"/>
                  <a:gd name="T5" fmla="*/ 126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9" h="126">
                    <a:moveTo>
                      <a:pt x="59" y="20"/>
                    </a:moveTo>
                    <a:lnTo>
                      <a:pt x="33" y="0"/>
                    </a:lnTo>
                    <a:lnTo>
                      <a:pt x="0" y="12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111" name="Freeform 229"/>
              <p:cNvSpPr>
                <a:spLocks/>
              </p:cNvSpPr>
              <p:nvPr/>
            </p:nvSpPr>
            <p:spPr bwMode="auto">
              <a:xfrm>
                <a:off x="3198" y="1520"/>
                <a:ext cx="59" cy="119"/>
              </a:xfrm>
              <a:custGeom>
                <a:avLst/>
                <a:gdLst>
                  <a:gd name="T0" fmla="*/ 0 w 59"/>
                  <a:gd name="T1" fmla="*/ 106 h 119"/>
                  <a:gd name="T2" fmla="*/ 26 w 59"/>
                  <a:gd name="T3" fmla="*/ 119 h 119"/>
                  <a:gd name="T4" fmla="*/ 59 w 59"/>
                  <a:gd name="T5" fmla="*/ 0 h 119"/>
                  <a:gd name="T6" fmla="*/ 0 w 59"/>
                  <a:gd name="T7" fmla="*/ 106 h 1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119">
                    <a:moveTo>
                      <a:pt x="0" y="106"/>
                    </a:moveTo>
                    <a:lnTo>
                      <a:pt x="26" y="119"/>
                    </a:lnTo>
                    <a:lnTo>
                      <a:pt x="59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585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112" name="Freeform 230"/>
              <p:cNvSpPr>
                <a:spLocks/>
              </p:cNvSpPr>
              <p:nvPr/>
            </p:nvSpPr>
            <p:spPr bwMode="auto">
              <a:xfrm>
                <a:off x="3198" y="1520"/>
                <a:ext cx="59" cy="119"/>
              </a:xfrm>
              <a:custGeom>
                <a:avLst/>
                <a:gdLst>
                  <a:gd name="T0" fmla="*/ 0 w 59"/>
                  <a:gd name="T1" fmla="*/ 106 h 119"/>
                  <a:gd name="T2" fmla="*/ 26 w 59"/>
                  <a:gd name="T3" fmla="*/ 119 h 119"/>
                  <a:gd name="T4" fmla="*/ 59 w 59"/>
                  <a:gd name="T5" fmla="*/ 0 h 1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9" h="119">
                    <a:moveTo>
                      <a:pt x="0" y="106"/>
                    </a:moveTo>
                    <a:lnTo>
                      <a:pt x="26" y="119"/>
                    </a:lnTo>
                    <a:lnTo>
                      <a:pt x="5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113" name="Freeform 231"/>
              <p:cNvSpPr>
                <a:spLocks/>
              </p:cNvSpPr>
              <p:nvPr/>
            </p:nvSpPr>
            <p:spPr bwMode="auto">
              <a:xfrm>
                <a:off x="3158" y="1626"/>
                <a:ext cx="66" cy="126"/>
              </a:xfrm>
              <a:custGeom>
                <a:avLst/>
                <a:gdLst>
                  <a:gd name="T0" fmla="*/ 66 w 66"/>
                  <a:gd name="T1" fmla="*/ 13 h 126"/>
                  <a:gd name="T2" fmla="*/ 40 w 66"/>
                  <a:gd name="T3" fmla="*/ 0 h 126"/>
                  <a:gd name="T4" fmla="*/ 0 w 66"/>
                  <a:gd name="T5" fmla="*/ 126 h 126"/>
                  <a:gd name="T6" fmla="*/ 66 w 66"/>
                  <a:gd name="T7" fmla="*/ 13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126">
                    <a:moveTo>
                      <a:pt x="66" y="13"/>
                    </a:moveTo>
                    <a:lnTo>
                      <a:pt x="40" y="0"/>
                    </a:lnTo>
                    <a:lnTo>
                      <a:pt x="0" y="126"/>
                    </a:lnTo>
                    <a:lnTo>
                      <a:pt x="66" y="13"/>
                    </a:lnTo>
                    <a:close/>
                  </a:path>
                </a:pathLst>
              </a:custGeom>
              <a:solidFill>
                <a:srgbClr val="6068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114" name="Freeform 232"/>
              <p:cNvSpPr>
                <a:spLocks/>
              </p:cNvSpPr>
              <p:nvPr/>
            </p:nvSpPr>
            <p:spPr bwMode="auto">
              <a:xfrm>
                <a:off x="3158" y="1626"/>
                <a:ext cx="66" cy="126"/>
              </a:xfrm>
              <a:custGeom>
                <a:avLst/>
                <a:gdLst>
                  <a:gd name="T0" fmla="*/ 66 w 66"/>
                  <a:gd name="T1" fmla="*/ 13 h 126"/>
                  <a:gd name="T2" fmla="*/ 40 w 66"/>
                  <a:gd name="T3" fmla="*/ 0 h 126"/>
                  <a:gd name="T4" fmla="*/ 0 w 66"/>
                  <a:gd name="T5" fmla="*/ 126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6" h="126">
                    <a:moveTo>
                      <a:pt x="66" y="13"/>
                    </a:moveTo>
                    <a:lnTo>
                      <a:pt x="40" y="0"/>
                    </a:lnTo>
                    <a:lnTo>
                      <a:pt x="0" y="12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115" name="Freeform 233"/>
              <p:cNvSpPr>
                <a:spLocks/>
              </p:cNvSpPr>
              <p:nvPr/>
            </p:nvSpPr>
            <p:spPr bwMode="auto">
              <a:xfrm>
                <a:off x="2966" y="1865"/>
                <a:ext cx="106" cy="106"/>
              </a:xfrm>
              <a:custGeom>
                <a:avLst/>
                <a:gdLst>
                  <a:gd name="T0" fmla="*/ 106 w 106"/>
                  <a:gd name="T1" fmla="*/ 0 h 106"/>
                  <a:gd name="T2" fmla="*/ 66 w 106"/>
                  <a:gd name="T3" fmla="*/ 7 h 106"/>
                  <a:gd name="T4" fmla="*/ 0 w 106"/>
                  <a:gd name="T5" fmla="*/ 106 h 106"/>
                  <a:gd name="T6" fmla="*/ 106 w 106"/>
                  <a:gd name="T7" fmla="*/ 0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6" h="106">
                    <a:moveTo>
                      <a:pt x="106" y="0"/>
                    </a:moveTo>
                    <a:lnTo>
                      <a:pt x="66" y="7"/>
                    </a:lnTo>
                    <a:lnTo>
                      <a:pt x="0" y="106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709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116" name="Freeform 234"/>
              <p:cNvSpPr>
                <a:spLocks/>
              </p:cNvSpPr>
              <p:nvPr/>
            </p:nvSpPr>
            <p:spPr bwMode="auto">
              <a:xfrm>
                <a:off x="2966" y="1865"/>
                <a:ext cx="106" cy="106"/>
              </a:xfrm>
              <a:custGeom>
                <a:avLst/>
                <a:gdLst>
                  <a:gd name="T0" fmla="*/ 106 w 106"/>
                  <a:gd name="T1" fmla="*/ 0 h 106"/>
                  <a:gd name="T2" fmla="*/ 66 w 106"/>
                  <a:gd name="T3" fmla="*/ 7 h 106"/>
                  <a:gd name="T4" fmla="*/ 0 w 106"/>
                  <a:gd name="T5" fmla="*/ 106 h 1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6" h="106">
                    <a:moveTo>
                      <a:pt x="106" y="0"/>
                    </a:moveTo>
                    <a:lnTo>
                      <a:pt x="66" y="7"/>
                    </a:lnTo>
                    <a:lnTo>
                      <a:pt x="0" y="10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117" name="Freeform 235"/>
              <p:cNvSpPr>
                <a:spLocks/>
              </p:cNvSpPr>
              <p:nvPr/>
            </p:nvSpPr>
            <p:spPr bwMode="auto">
              <a:xfrm>
                <a:off x="2933" y="1872"/>
                <a:ext cx="99" cy="99"/>
              </a:xfrm>
              <a:custGeom>
                <a:avLst/>
                <a:gdLst>
                  <a:gd name="T0" fmla="*/ 0 w 99"/>
                  <a:gd name="T1" fmla="*/ 99 h 99"/>
                  <a:gd name="T2" fmla="*/ 33 w 99"/>
                  <a:gd name="T3" fmla="*/ 99 h 99"/>
                  <a:gd name="T4" fmla="*/ 99 w 99"/>
                  <a:gd name="T5" fmla="*/ 0 h 99"/>
                  <a:gd name="T6" fmla="*/ 0 w 99"/>
                  <a:gd name="T7" fmla="*/ 99 h 9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99">
                    <a:moveTo>
                      <a:pt x="0" y="99"/>
                    </a:moveTo>
                    <a:lnTo>
                      <a:pt x="33" y="99"/>
                    </a:lnTo>
                    <a:lnTo>
                      <a:pt x="99" y="0"/>
                    </a:lnTo>
                    <a:lnTo>
                      <a:pt x="0" y="99"/>
                    </a:lnTo>
                    <a:close/>
                  </a:path>
                </a:pathLst>
              </a:custGeom>
              <a:solidFill>
                <a:srgbClr val="80A0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118" name="Freeform 236"/>
              <p:cNvSpPr>
                <a:spLocks/>
              </p:cNvSpPr>
              <p:nvPr/>
            </p:nvSpPr>
            <p:spPr bwMode="auto">
              <a:xfrm>
                <a:off x="2933" y="1872"/>
                <a:ext cx="99" cy="99"/>
              </a:xfrm>
              <a:custGeom>
                <a:avLst/>
                <a:gdLst>
                  <a:gd name="T0" fmla="*/ 0 w 99"/>
                  <a:gd name="T1" fmla="*/ 99 h 99"/>
                  <a:gd name="T2" fmla="*/ 33 w 99"/>
                  <a:gd name="T3" fmla="*/ 99 h 99"/>
                  <a:gd name="T4" fmla="*/ 99 w 99"/>
                  <a:gd name="T5" fmla="*/ 0 h 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99">
                    <a:moveTo>
                      <a:pt x="0" y="99"/>
                    </a:moveTo>
                    <a:lnTo>
                      <a:pt x="33" y="99"/>
                    </a:lnTo>
                    <a:lnTo>
                      <a:pt x="9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119" name="Freeform 237"/>
              <p:cNvSpPr>
                <a:spLocks/>
              </p:cNvSpPr>
              <p:nvPr/>
            </p:nvSpPr>
            <p:spPr bwMode="auto">
              <a:xfrm>
                <a:off x="2986" y="1015"/>
                <a:ext cx="33" cy="99"/>
              </a:xfrm>
              <a:custGeom>
                <a:avLst/>
                <a:gdLst>
                  <a:gd name="T0" fmla="*/ 33 w 33"/>
                  <a:gd name="T1" fmla="*/ 13 h 99"/>
                  <a:gd name="T2" fmla="*/ 0 w 33"/>
                  <a:gd name="T3" fmla="*/ 0 h 99"/>
                  <a:gd name="T4" fmla="*/ 26 w 33"/>
                  <a:gd name="T5" fmla="*/ 99 h 99"/>
                  <a:gd name="T6" fmla="*/ 33 w 33"/>
                  <a:gd name="T7" fmla="*/ 13 h 9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99">
                    <a:moveTo>
                      <a:pt x="33" y="13"/>
                    </a:moveTo>
                    <a:lnTo>
                      <a:pt x="0" y="0"/>
                    </a:lnTo>
                    <a:lnTo>
                      <a:pt x="26" y="99"/>
                    </a:lnTo>
                    <a:lnTo>
                      <a:pt x="33" y="13"/>
                    </a:lnTo>
                    <a:close/>
                  </a:path>
                </a:pathLst>
              </a:custGeom>
              <a:solidFill>
                <a:srgbClr val="681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4779" name="Group 238"/>
            <p:cNvGrpSpPr>
              <a:grpSpLocks/>
            </p:cNvGrpSpPr>
            <p:nvPr/>
          </p:nvGrpSpPr>
          <p:grpSpPr bwMode="auto">
            <a:xfrm>
              <a:off x="4226" y="2428"/>
              <a:ext cx="1019" cy="1117"/>
              <a:chOff x="2258" y="941"/>
              <a:chExt cx="1019" cy="1117"/>
            </a:xfrm>
          </p:grpSpPr>
          <p:sp>
            <p:nvSpPr>
              <p:cNvPr id="75720" name="Freeform 239"/>
              <p:cNvSpPr>
                <a:spLocks/>
              </p:cNvSpPr>
              <p:nvPr/>
            </p:nvSpPr>
            <p:spPr bwMode="auto">
              <a:xfrm>
                <a:off x="2986" y="1015"/>
                <a:ext cx="33" cy="99"/>
              </a:xfrm>
              <a:custGeom>
                <a:avLst/>
                <a:gdLst>
                  <a:gd name="T0" fmla="*/ 33 w 33"/>
                  <a:gd name="T1" fmla="*/ 13 h 99"/>
                  <a:gd name="T2" fmla="*/ 0 w 33"/>
                  <a:gd name="T3" fmla="*/ 0 h 99"/>
                  <a:gd name="T4" fmla="*/ 26 w 33"/>
                  <a:gd name="T5" fmla="*/ 99 h 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99">
                    <a:moveTo>
                      <a:pt x="33" y="13"/>
                    </a:moveTo>
                    <a:lnTo>
                      <a:pt x="0" y="0"/>
                    </a:lnTo>
                    <a:lnTo>
                      <a:pt x="26" y="9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21" name="Freeform 240"/>
              <p:cNvSpPr>
                <a:spLocks/>
              </p:cNvSpPr>
              <p:nvPr/>
            </p:nvSpPr>
            <p:spPr bwMode="auto">
              <a:xfrm>
                <a:off x="3012" y="1028"/>
                <a:ext cx="33" cy="100"/>
              </a:xfrm>
              <a:custGeom>
                <a:avLst/>
                <a:gdLst>
                  <a:gd name="T0" fmla="*/ 0 w 33"/>
                  <a:gd name="T1" fmla="*/ 86 h 100"/>
                  <a:gd name="T2" fmla="*/ 33 w 33"/>
                  <a:gd name="T3" fmla="*/ 100 h 100"/>
                  <a:gd name="T4" fmla="*/ 7 w 33"/>
                  <a:gd name="T5" fmla="*/ 0 h 100"/>
                  <a:gd name="T6" fmla="*/ 0 w 33"/>
                  <a:gd name="T7" fmla="*/ 86 h 1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100">
                    <a:moveTo>
                      <a:pt x="0" y="86"/>
                    </a:moveTo>
                    <a:lnTo>
                      <a:pt x="33" y="100"/>
                    </a:lnTo>
                    <a:lnTo>
                      <a:pt x="7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681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22" name="Freeform 241"/>
              <p:cNvSpPr>
                <a:spLocks/>
              </p:cNvSpPr>
              <p:nvPr/>
            </p:nvSpPr>
            <p:spPr bwMode="auto">
              <a:xfrm>
                <a:off x="3012" y="1028"/>
                <a:ext cx="33" cy="100"/>
              </a:xfrm>
              <a:custGeom>
                <a:avLst/>
                <a:gdLst>
                  <a:gd name="T0" fmla="*/ 0 w 33"/>
                  <a:gd name="T1" fmla="*/ 86 h 100"/>
                  <a:gd name="T2" fmla="*/ 33 w 33"/>
                  <a:gd name="T3" fmla="*/ 100 h 100"/>
                  <a:gd name="T4" fmla="*/ 7 w 33"/>
                  <a:gd name="T5" fmla="*/ 0 h 1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100">
                    <a:moveTo>
                      <a:pt x="0" y="86"/>
                    </a:moveTo>
                    <a:lnTo>
                      <a:pt x="33" y="100"/>
                    </a:lnTo>
                    <a:lnTo>
                      <a:pt x="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23" name="Freeform 242"/>
              <p:cNvSpPr>
                <a:spLocks/>
              </p:cNvSpPr>
              <p:nvPr/>
            </p:nvSpPr>
            <p:spPr bwMode="auto">
              <a:xfrm>
                <a:off x="2311" y="1752"/>
                <a:ext cx="86" cy="40"/>
              </a:xfrm>
              <a:custGeom>
                <a:avLst/>
                <a:gdLst>
                  <a:gd name="T0" fmla="*/ 86 w 86"/>
                  <a:gd name="T1" fmla="*/ 40 h 40"/>
                  <a:gd name="T2" fmla="*/ 59 w 86"/>
                  <a:gd name="T3" fmla="*/ 0 h 40"/>
                  <a:gd name="T4" fmla="*/ 0 w 86"/>
                  <a:gd name="T5" fmla="*/ 7 h 40"/>
                  <a:gd name="T6" fmla="*/ 86 w 86"/>
                  <a:gd name="T7" fmla="*/ 40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40">
                    <a:moveTo>
                      <a:pt x="86" y="40"/>
                    </a:moveTo>
                    <a:lnTo>
                      <a:pt x="59" y="0"/>
                    </a:lnTo>
                    <a:lnTo>
                      <a:pt x="0" y="7"/>
                    </a:lnTo>
                    <a:lnTo>
                      <a:pt x="86" y="40"/>
                    </a:lnTo>
                    <a:close/>
                  </a:path>
                </a:pathLst>
              </a:custGeom>
              <a:solidFill>
                <a:srgbClr val="E8E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24" name="Freeform 243"/>
              <p:cNvSpPr>
                <a:spLocks/>
              </p:cNvSpPr>
              <p:nvPr/>
            </p:nvSpPr>
            <p:spPr bwMode="auto">
              <a:xfrm>
                <a:off x="2311" y="1752"/>
                <a:ext cx="86" cy="40"/>
              </a:xfrm>
              <a:custGeom>
                <a:avLst/>
                <a:gdLst>
                  <a:gd name="T0" fmla="*/ 86 w 86"/>
                  <a:gd name="T1" fmla="*/ 40 h 40"/>
                  <a:gd name="T2" fmla="*/ 59 w 86"/>
                  <a:gd name="T3" fmla="*/ 0 h 40"/>
                  <a:gd name="T4" fmla="*/ 0 w 86"/>
                  <a:gd name="T5" fmla="*/ 7 h 4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40">
                    <a:moveTo>
                      <a:pt x="86" y="40"/>
                    </a:moveTo>
                    <a:lnTo>
                      <a:pt x="59" y="0"/>
                    </a:lnTo>
                    <a:lnTo>
                      <a:pt x="0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25" name="Freeform 244"/>
              <p:cNvSpPr>
                <a:spLocks/>
              </p:cNvSpPr>
              <p:nvPr/>
            </p:nvSpPr>
            <p:spPr bwMode="auto">
              <a:xfrm>
                <a:off x="2747" y="1965"/>
                <a:ext cx="113" cy="66"/>
              </a:xfrm>
              <a:custGeom>
                <a:avLst/>
                <a:gdLst>
                  <a:gd name="T0" fmla="*/ 113 w 113"/>
                  <a:gd name="T1" fmla="*/ 0 h 66"/>
                  <a:gd name="T2" fmla="*/ 80 w 113"/>
                  <a:gd name="T3" fmla="*/ 0 h 66"/>
                  <a:gd name="T4" fmla="*/ 0 w 113"/>
                  <a:gd name="T5" fmla="*/ 66 h 66"/>
                  <a:gd name="T6" fmla="*/ 113 w 113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3" h="66">
                    <a:moveTo>
                      <a:pt x="113" y="0"/>
                    </a:moveTo>
                    <a:lnTo>
                      <a:pt x="80" y="0"/>
                    </a:lnTo>
                    <a:lnTo>
                      <a:pt x="0" y="66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90C4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26" name="Freeform 245"/>
              <p:cNvSpPr>
                <a:spLocks/>
              </p:cNvSpPr>
              <p:nvPr/>
            </p:nvSpPr>
            <p:spPr bwMode="auto">
              <a:xfrm>
                <a:off x="2747" y="1965"/>
                <a:ext cx="113" cy="66"/>
              </a:xfrm>
              <a:custGeom>
                <a:avLst/>
                <a:gdLst>
                  <a:gd name="T0" fmla="*/ 113 w 113"/>
                  <a:gd name="T1" fmla="*/ 0 h 66"/>
                  <a:gd name="T2" fmla="*/ 80 w 113"/>
                  <a:gd name="T3" fmla="*/ 0 h 66"/>
                  <a:gd name="T4" fmla="*/ 0 w 113"/>
                  <a:gd name="T5" fmla="*/ 66 h 6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3" h="66">
                    <a:moveTo>
                      <a:pt x="113" y="0"/>
                    </a:moveTo>
                    <a:lnTo>
                      <a:pt x="80" y="0"/>
                    </a:lnTo>
                    <a:lnTo>
                      <a:pt x="0" y="6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27" name="Freeform 246"/>
              <p:cNvSpPr>
                <a:spLocks/>
              </p:cNvSpPr>
              <p:nvPr/>
            </p:nvSpPr>
            <p:spPr bwMode="auto">
              <a:xfrm>
                <a:off x="2714" y="1965"/>
                <a:ext cx="113" cy="66"/>
              </a:xfrm>
              <a:custGeom>
                <a:avLst/>
                <a:gdLst>
                  <a:gd name="T0" fmla="*/ 0 w 113"/>
                  <a:gd name="T1" fmla="*/ 60 h 66"/>
                  <a:gd name="T2" fmla="*/ 33 w 113"/>
                  <a:gd name="T3" fmla="*/ 66 h 66"/>
                  <a:gd name="T4" fmla="*/ 113 w 113"/>
                  <a:gd name="T5" fmla="*/ 0 h 66"/>
                  <a:gd name="T6" fmla="*/ 0 w 113"/>
                  <a:gd name="T7" fmla="*/ 6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3" h="66">
                    <a:moveTo>
                      <a:pt x="0" y="60"/>
                    </a:moveTo>
                    <a:lnTo>
                      <a:pt x="33" y="66"/>
                    </a:lnTo>
                    <a:lnTo>
                      <a:pt x="113" y="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98C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28" name="Freeform 247"/>
              <p:cNvSpPr>
                <a:spLocks/>
              </p:cNvSpPr>
              <p:nvPr/>
            </p:nvSpPr>
            <p:spPr bwMode="auto">
              <a:xfrm>
                <a:off x="2714" y="1965"/>
                <a:ext cx="113" cy="66"/>
              </a:xfrm>
              <a:custGeom>
                <a:avLst/>
                <a:gdLst>
                  <a:gd name="T0" fmla="*/ 0 w 113"/>
                  <a:gd name="T1" fmla="*/ 60 h 66"/>
                  <a:gd name="T2" fmla="*/ 33 w 113"/>
                  <a:gd name="T3" fmla="*/ 66 h 66"/>
                  <a:gd name="T4" fmla="*/ 113 w 113"/>
                  <a:gd name="T5" fmla="*/ 0 h 6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3" h="66">
                    <a:moveTo>
                      <a:pt x="0" y="60"/>
                    </a:moveTo>
                    <a:lnTo>
                      <a:pt x="33" y="66"/>
                    </a:lnTo>
                    <a:lnTo>
                      <a:pt x="1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29" name="Freeform 248"/>
              <p:cNvSpPr>
                <a:spLocks/>
              </p:cNvSpPr>
              <p:nvPr/>
            </p:nvSpPr>
            <p:spPr bwMode="auto">
              <a:xfrm>
                <a:off x="3158" y="1639"/>
                <a:ext cx="66" cy="113"/>
              </a:xfrm>
              <a:custGeom>
                <a:avLst/>
                <a:gdLst>
                  <a:gd name="T0" fmla="*/ 0 w 66"/>
                  <a:gd name="T1" fmla="*/ 113 h 113"/>
                  <a:gd name="T2" fmla="*/ 26 w 66"/>
                  <a:gd name="T3" fmla="*/ 113 h 113"/>
                  <a:gd name="T4" fmla="*/ 66 w 66"/>
                  <a:gd name="T5" fmla="*/ 0 h 113"/>
                  <a:gd name="T6" fmla="*/ 0 w 66"/>
                  <a:gd name="T7" fmla="*/ 113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113">
                    <a:moveTo>
                      <a:pt x="0" y="113"/>
                    </a:moveTo>
                    <a:lnTo>
                      <a:pt x="26" y="113"/>
                    </a:lnTo>
                    <a:lnTo>
                      <a:pt x="66" y="0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6068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30" name="Freeform 249"/>
              <p:cNvSpPr>
                <a:spLocks/>
              </p:cNvSpPr>
              <p:nvPr/>
            </p:nvSpPr>
            <p:spPr bwMode="auto">
              <a:xfrm>
                <a:off x="3158" y="1639"/>
                <a:ext cx="66" cy="113"/>
              </a:xfrm>
              <a:custGeom>
                <a:avLst/>
                <a:gdLst>
                  <a:gd name="T0" fmla="*/ 0 w 66"/>
                  <a:gd name="T1" fmla="*/ 113 h 113"/>
                  <a:gd name="T2" fmla="*/ 26 w 66"/>
                  <a:gd name="T3" fmla="*/ 113 h 113"/>
                  <a:gd name="T4" fmla="*/ 66 w 66"/>
                  <a:gd name="T5" fmla="*/ 0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6" h="113">
                    <a:moveTo>
                      <a:pt x="0" y="113"/>
                    </a:moveTo>
                    <a:lnTo>
                      <a:pt x="26" y="113"/>
                    </a:lnTo>
                    <a:lnTo>
                      <a:pt x="6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31" name="Freeform 250"/>
              <p:cNvSpPr>
                <a:spLocks/>
              </p:cNvSpPr>
              <p:nvPr/>
            </p:nvSpPr>
            <p:spPr bwMode="auto">
              <a:xfrm>
                <a:off x="3105" y="1752"/>
                <a:ext cx="79" cy="113"/>
              </a:xfrm>
              <a:custGeom>
                <a:avLst/>
                <a:gdLst>
                  <a:gd name="T0" fmla="*/ 79 w 79"/>
                  <a:gd name="T1" fmla="*/ 0 h 113"/>
                  <a:gd name="T2" fmla="*/ 53 w 79"/>
                  <a:gd name="T3" fmla="*/ 0 h 113"/>
                  <a:gd name="T4" fmla="*/ 0 w 79"/>
                  <a:gd name="T5" fmla="*/ 113 h 113"/>
                  <a:gd name="T6" fmla="*/ 79 w 79"/>
                  <a:gd name="T7" fmla="*/ 0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13">
                    <a:moveTo>
                      <a:pt x="79" y="0"/>
                    </a:moveTo>
                    <a:lnTo>
                      <a:pt x="53" y="0"/>
                    </a:lnTo>
                    <a:lnTo>
                      <a:pt x="0" y="113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607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32" name="Freeform 251"/>
              <p:cNvSpPr>
                <a:spLocks/>
              </p:cNvSpPr>
              <p:nvPr/>
            </p:nvSpPr>
            <p:spPr bwMode="auto">
              <a:xfrm>
                <a:off x="3105" y="1752"/>
                <a:ext cx="79" cy="113"/>
              </a:xfrm>
              <a:custGeom>
                <a:avLst/>
                <a:gdLst>
                  <a:gd name="T0" fmla="*/ 79 w 79"/>
                  <a:gd name="T1" fmla="*/ 0 h 113"/>
                  <a:gd name="T2" fmla="*/ 53 w 79"/>
                  <a:gd name="T3" fmla="*/ 0 h 113"/>
                  <a:gd name="T4" fmla="*/ 0 w 79"/>
                  <a:gd name="T5" fmla="*/ 113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13">
                    <a:moveTo>
                      <a:pt x="79" y="0"/>
                    </a:moveTo>
                    <a:lnTo>
                      <a:pt x="53" y="0"/>
                    </a:lnTo>
                    <a:lnTo>
                      <a:pt x="0" y="11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33" name="Freeform 252"/>
              <p:cNvSpPr>
                <a:spLocks/>
              </p:cNvSpPr>
              <p:nvPr/>
            </p:nvSpPr>
            <p:spPr bwMode="auto">
              <a:xfrm>
                <a:off x="3072" y="1752"/>
                <a:ext cx="86" cy="113"/>
              </a:xfrm>
              <a:custGeom>
                <a:avLst/>
                <a:gdLst>
                  <a:gd name="T0" fmla="*/ 0 w 86"/>
                  <a:gd name="T1" fmla="*/ 113 h 113"/>
                  <a:gd name="T2" fmla="*/ 33 w 86"/>
                  <a:gd name="T3" fmla="*/ 113 h 113"/>
                  <a:gd name="T4" fmla="*/ 86 w 86"/>
                  <a:gd name="T5" fmla="*/ 0 h 113"/>
                  <a:gd name="T6" fmla="*/ 0 w 86"/>
                  <a:gd name="T7" fmla="*/ 113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113">
                    <a:moveTo>
                      <a:pt x="0" y="113"/>
                    </a:moveTo>
                    <a:lnTo>
                      <a:pt x="33" y="113"/>
                    </a:lnTo>
                    <a:lnTo>
                      <a:pt x="86" y="0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708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34" name="Freeform 253"/>
              <p:cNvSpPr>
                <a:spLocks/>
              </p:cNvSpPr>
              <p:nvPr/>
            </p:nvSpPr>
            <p:spPr bwMode="auto">
              <a:xfrm>
                <a:off x="3072" y="1752"/>
                <a:ext cx="86" cy="113"/>
              </a:xfrm>
              <a:custGeom>
                <a:avLst/>
                <a:gdLst>
                  <a:gd name="T0" fmla="*/ 0 w 86"/>
                  <a:gd name="T1" fmla="*/ 113 h 113"/>
                  <a:gd name="T2" fmla="*/ 33 w 86"/>
                  <a:gd name="T3" fmla="*/ 113 h 113"/>
                  <a:gd name="T4" fmla="*/ 86 w 86"/>
                  <a:gd name="T5" fmla="*/ 0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113">
                    <a:moveTo>
                      <a:pt x="0" y="113"/>
                    </a:moveTo>
                    <a:lnTo>
                      <a:pt x="33" y="113"/>
                    </a:lnTo>
                    <a:lnTo>
                      <a:pt x="8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35" name="Freeform 254"/>
              <p:cNvSpPr>
                <a:spLocks/>
              </p:cNvSpPr>
              <p:nvPr/>
            </p:nvSpPr>
            <p:spPr bwMode="auto">
              <a:xfrm>
                <a:off x="2330" y="1792"/>
                <a:ext cx="100" cy="40"/>
              </a:xfrm>
              <a:custGeom>
                <a:avLst/>
                <a:gdLst>
                  <a:gd name="T0" fmla="*/ 100 w 100"/>
                  <a:gd name="T1" fmla="*/ 40 h 40"/>
                  <a:gd name="T2" fmla="*/ 67 w 100"/>
                  <a:gd name="T3" fmla="*/ 0 h 40"/>
                  <a:gd name="T4" fmla="*/ 0 w 100"/>
                  <a:gd name="T5" fmla="*/ 13 h 40"/>
                  <a:gd name="T6" fmla="*/ 100 w 100"/>
                  <a:gd name="T7" fmla="*/ 40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0" h="40">
                    <a:moveTo>
                      <a:pt x="100" y="40"/>
                    </a:moveTo>
                    <a:lnTo>
                      <a:pt x="67" y="0"/>
                    </a:lnTo>
                    <a:lnTo>
                      <a:pt x="0" y="13"/>
                    </a:lnTo>
                    <a:lnTo>
                      <a:pt x="100" y="40"/>
                    </a:lnTo>
                    <a:close/>
                  </a:path>
                </a:pathLst>
              </a:custGeom>
              <a:solidFill>
                <a:srgbClr val="E0EC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36" name="Freeform 255"/>
              <p:cNvSpPr>
                <a:spLocks/>
              </p:cNvSpPr>
              <p:nvPr/>
            </p:nvSpPr>
            <p:spPr bwMode="auto">
              <a:xfrm>
                <a:off x="2330" y="1792"/>
                <a:ext cx="100" cy="40"/>
              </a:xfrm>
              <a:custGeom>
                <a:avLst/>
                <a:gdLst>
                  <a:gd name="T0" fmla="*/ 100 w 100"/>
                  <a:gd name="T1" fmla="*/ 40 h 40"/>
                  <a:gd name="T2" fmla="*/ 67 w 100"/>
                  <a:gd name="T3" fmla="*/ 0 h 40"/>
                  <a:gd name="T4" fmla="*/ 0 w 100"/>
                  <a:gd name="T5" fmla="*/ 13 h 4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0" h="40">
                    <a:moveTo>
                      <a:pt x="100" y="40"/>
                    </a:moveTo>
                    <a:lnTo>
                      <a:pt x="67" y="0"/>
                    </a:lnTo>
                    <a:lnTo>
                      <a:pt x="0" y="1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37" name="Freeform 256"/>
              <p:cNvSpPr>
                <a:spLocks/>
              </p:cNvSpPr>
              <p:nvPr/>
            </p:nvSpPr>
            <p:spPr bwMode="auto">
              <a:xfrm>
                <a:off x="2311" y="1759"/>
                <a:ext cx="86" cy="46"/>
              </a:xfrm>
              <a:custGeom>
                <a:avLst/>
                <a:gdLst>
                  <a:gd name="T0" fmla="*/ 0 w 86"/>
                  <a:gd name="T1" fmla="*/ 0 h 46"/>
                  <a:gd name="T2" fmla="*/ 19 w 86"/>
                  <a:gd name="T3" fmla="*/ 46 h 46"/>
                  <a:gd name="T4" fmla="*/ 86 w 86"/>
                  <a:gd name="T5" fmla="*/ 33 h 46"/>
                  <a:gd name="T6" fmla="*/ 0 w 86"/>
                  <a:gd name="T7" fmla="*/ 0 h 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46">
                    <a:moveTo>
                      <a:pt x="0" y="0"/>
                    </a:moveTo>
                    <a:lnTo>
                      <a:pt x="19" y="46"/>
                    </a:lnTo>
                    <a:lnTo>
                      <a:pt x="86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E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38" name="Freeform 257"/>
              <p:cNvSpPr>
                <a:spLocks/>
              </p:cNvSpPr>
              <p:nvPr/>
            </p:nvSpPr>
            <p:spPr bwMode="auto">
              <a:xfrm>
                <a:off x="2311" y="1759"/>
                <a:ext cx="86" cy="46"/>
              </a:xfrm>
              <a:custGeom>
                <a:avLst/>
                <a:gdLst>
                  <a:gd name="T0" fmla="*/ 0 w 86"/>
                  <a:gd name="T1" fmla="*/ 0 h 46"/>
                  <a:gd name="T2" fmla="*/ 19 w 86"/>
                  <a:gd name="T3" fmla="*/ 46 h 46"/>
                  <a:gd name="T4" fmla="*/ 86 w 86"/>
                  <a:gd name="T5" fmla="*/ 33 h 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46">
                    <a:moveTo>
                      <a:pt x="0" y="0"/>
                    </a:moveTo>
                    <a:lnTo>
                      <a:pt x="19" y="46"/>
                    </a:lnTo>
                    <a:lnTo>
                      <a:pt x="86" y="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39" name="Freeform 258"/>
              <p:cNvSpPr>
                <a:spLocks/>
              </p:cNvSpPr>
              <p:nvPr/>
            </p:nvSpPr>
            <p:spPr bwMode="auto">
              <a:xfrm>
                <a:off x="3198" y="1214"/>
                <a:ext cx="33" cy="119"/>
              </a:xfrm>
              <a:custGeom>
                <a:avLst/>
                <a:gdLst>
                  <a:gd name="T0" fmla="*/ 33 w 33"/>
                  <a:gd name="T1" fmla="*/ 33 h 119"/>
                  <a:gd name="T2" fmla="*/ 0 w 33"/>
                  <a:gd name="T3" fmla="*/ 0 h 119"/>
                  <a:gd name="T4" fmla="*/ 0 w 33"/>
                  <a:gd name="T5" fmla="*/ 119 h 119"/>
                  <a:gd name="T6" fmla="*/ 33 w 33"/>
                  <a:gd name="T7" fmla="*/ 33 h 1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119">
                    <a:moveTo>
                      <a:pt x="33" y="33"/>
                    </a:moveTo>
                    <a:lnTo>
                      <a:pt x="0" y="0"/>
                    </a:lnTo>
                    <a:lnTo>
                      <a:pt x="0" y="119"/>
                    </a:lnTo>
                    <a:lnTo>
                      <a:pt x="33" y="33"/>
                    </a:lnTo>
                    <a:close/>
                  </a:path>
                </a:pathLst>
              </a:custGeom>
              <a:solidFill>
                <a:srgbClr val="4818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40" name="Freeform 259"/>
              <p:cNvSpPr>
                <a:spLocks/>
              </p:cNvSpPr>
              <p:nvPr/>
            </p:nvSpPr>
            <p:spPr bwMode="auto">
              <a:xfrm>
                <a:off x="3198" y="1214"/>
                <a:ext cx="33" cy="119"/>
              </a:xfrm>
              <a:custGeom>
                <a:avLst/>
                <a:gdLst>
                  <a:gd name="T0" fmla="*/ 33 w 33"/>
                  <a:gd name="T1" fmla="*/ 33 h 119"/>
                  <a:gd name="T2" fmla="*/ 0 w 33"/>
                  <a:gd name="T3" fmla="*/ 0 h 119"/>
                  <a:gd name="T4" fmla="*/ 0 w 33"/>
                  <a:gd name="T5" fmla="*/ 119 h 1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119">
                    <a:moveTo>
                      <a:pt x="33" y="33"/>
                    </a:moveTo>
                    <a:lnTo>
                      <a:pt x="0" y="0"/>
                    </a:lnTo>
                    <a:lnTo>
                      <a:pt x="0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41" name="Freeform 260"/>
              <p:cNvSpPr>
                <a:spLocks/>
              </p:cNvSpPr>
              <p:nvPr/>
            </p:nvSpPr>
            <p:spPr bwMode="auto">
              <a:xfrm>
                <a:off x="3198" y="1247"/>
                <a:ext cx="33" cy="106"/>
              </a:xfrm>
              <a:custGeom>
                <a:avLst/>
                <a:gdLst>
                  <a:gd name="T0" fmla="*/ 0 w 33"/>
                  <a:gd name="T1" fmla="*/ 86 h 106"/>
                  <a:gd name="T2" fmla="*/ 26 w 33"/>
                  <a:gd name="T3" fmla="*/ 106 h 106"/>
                  <a:gd name="T4" fmla="*/ 33 w 33"/>
                  <a:gd name="T5" fmla="*/ 0 h 106"/>
                  <a:gd name="T6" fmla="*/ 0 w 33"/>
                  <a:gd name="T7" fmla="*/ 86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106">
                    <a:moveTo>
                      <a:pt x="0" y="86"/>
                    </a:moveTo>
                    <a:lnTo>
                      <a:pt x="26" y="106"/>
                    </a:lnTo>
                    <a:lnTo>
                      <a:pt x="33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4818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42" name="Freeform 261"/>
              <p:cNvSpPr>
                <a:spLocks/>
              </p:cNvSpPr>
              <p:nvPr/>
            </p:nvSpPr>
            <p:spPr bwMode="auto">
              <a:xfrm>
                <a:off x="3198" y="1247"/>
                <a:ext cx="33" cy="106"/>
              </a:xfrm>
              <a:custGeom>
                <a:avLst/>
                <a:gdLst>
                  <a:gd name="T0" fmla="*/ 0 w 33"/>
                  <a:gd name="T1" fmla="*/ 86 h 106"/>
                  <a:gd name="T2" fmla="*/ 26 w 33"/>
                  <a:gd name="T3" fmla="*/ 106 h 106"/>
                  <a:gd name="T4" fmla="*/ 33 w 33"/>
                  <a:gd name="T5" fmla="*/ 0 h 1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106">
                    <a:moveTo>
                      <a:pt x="0" y="86"/>
                    </a:moveTo>
                    <a:lnTo>
                      <a:pt x="26" y="106"/>
                    </a:lnTo>
                    <a:lnTo>
                      <a:pt x="3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43" name="Freeform 262"/>
              <p:cNvSpPr>
                <a:spLocks/>
              </p:cNvSpPr>
              <p:nvPr/>
            </p:nvSpPr>
            <p:spPr bwMode="auto">
              <a:xfrm>
                <a:off x="3019" y="1028"/>
                <a:ext cx="33" cy="100"/>
              </a:xfrm>
              <a:custGeom>
                <a:avLst/>
                <a:gdLst>
                  <a:gd name="T0" fmla="*/ 33 w 33"/>
                  <a:gd name="T1" fmla="*/ 13 h 100"/>
                  <a:gd name="T2" fmla="*/ 0 w 33"/>
                  <a:gd name="T3" fmla="*/ 0 h 100"/>
                  <a:gd name="T4" fmla="*/ 26 w 33"/>
                  <a:gd name="T5" fmla="*/ 100 h 100"/>
                  <a:gd name="T6" fmla="*/ 33 w 33"/>
                  <a:gd name="T7" fmla="*/ 13 h 1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100">
                    <a:moveTo>
                      <a:pt x="33" y="13"/>
                    </a:moveTo>
                    <a:lnTo>
                      <a:pt x="0" y="0"/>
                    </a:lnTo>
                    <a:lnTo>
                      <a:pt x="26" y="100"/>
                    </a:lnTo>
                    <a:lnTo>
                      <a:pt x="33" y="13"/>
                    </a:lnTo>
                    <a:close/>
                  </a:path>
                </a:pathLst>
              </a:custGeom>
              <a:solidFill>
                <a:srgbClr val="6008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44" name="Freeform 263"/>
              <p:cNvSpPr>
                <a:spLocks/>
              </p:cNvSpPr>
              <p:nvPr/>
            </p:nvSpPr>
            <p:spPr bwMode="auto">
              <a:xfrm>
                <a:off x="3019" y="1028"/>
                <a:ext cx="33" cy="100"/>
              </a:xfrm>
              <a:custGeom>
                <a:avLst/>
                <a:gdLst>
                  <a:gd name="T0" fmla="*/ 33 w 33"/>
                  <a:gd name="T1" fmla="*/ 13 h 100"/>
                  <a:gd name="T2" fmla="*/ 0 w 33"/>
                  <a:gd name="T3" fmla="*/ 0 h 100"/>
                  <a:gd name="T4" fmla="*/ 26 w 33"/>
                  <a:gd name="T5" fmla="*/ 100 h 1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100">
                    <a:moveTo>
                      <a:pt x="33" y="13"/>
                    </a:moveTo>
                    <a:lnTo>
                      <a:pt x="0" y="0"/>
                    </a:lnTo>
                    <a:lnTo>
                      <a:pt x="26" y="10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45" name="Freeform 264"/>
              <p:cNvSpPr>
                <a:spLocks/>
              </p:cNvSpPr>
              <p:nvPr/>
            </p:nvSpPr>
            <p:spPr bwMode="auto">
              <a:xfrm>
                <a:off x="3045" y="1041"/>
                <a:ext cx="33" cy="100"/>
              </a:xfrm>
              <a:custGeom>
                <a:avLst/>
                <a:gdLst>
                  <a:gd name="T0" fmla="*/ 0 w 33"/>
                  <a:gd name="T1" fmla="*/ 87 h 100"/>
                  <a:gd name="T2" fmla="*/ 33 w 33"/>
                  <a:gd name="T3" fmla="*/ 100 h 100"/>
                  <a:gd name="T4" fmla="*/ 7 w 33"/>
                  <a:gd name="T5" fmla="*/ 0 h 100"/>
                  <a:gd name="T6" fmla="*/ 0 w 33"/>
                  <a:gd name="T7" fmla="*/ 87 h 1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100">
                    <a:moveTo>
                      <a:pt x="0" y="87"/>
                    </a:moveTo>
                    <a:lnTo>
                      <a:pt x="33" y="100"/>
                    </a:lnTo>
                    <a:lnTo>
                      <a:pt x="7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6008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46" name="Freeform 265"/>
              <p:cNvSpPr>
                <a:spLocks/>
              </p:cNvSpPr>
              <p:nvPr/>
            </p:nvSpPr>
            <p:spPr bwMode="auto">
              <a:xfrm>
                <a:off x="3045" y="1041"/>
                <a:ext cx="33" cy="100"/>
              </a:xfrm>
              <a:custGeom>
                <a:avLst/>
                <a:gdLst>
                  <a:gd name="T0" fmla="*/ 0 w 33"/>
                  <a:gd name="T1" fmla="*/ 87 h 100"/>
                  <a:gd name="T2" fmla="*/ 33 w 33"/>
                  <a:gd name="T3" fmla="*/ 100 h 100"/>
                  <a:gd name="T4" fmla="*/ 7 w 33"/>
                  <a:gd name="T5" fmla="*/ 0 h 1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100">
                    <a:moveTo>
                      <a:pt x="0" y="87"/>
                    </a:moveTo>
                    <a:lnTo>
                      <a:pt x="33" y="100"/>
                    </a:lnTo>
                    <a:lnTo>
                      <a:pt x="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47" name="Freeform 266"/>
              <p:cNvSpPr>
                <a:spLocks/>
              </p:cNvSpPr>
              <p:nvPr/>
            </p:nvSpPr>
            <p:spPr bwMode="auto">
              <a:xfrm>
                <a:off x="3231" y="1380"/>
                <a:ext cx="46" cy="120"/>
              </a:xfrm>
              <a:custGeom>
                <a:avLst/>
                <a:gdLst>
                  <a:gd name="T0" fmla="*/ 46 w 46"/>
                  <a:gd name="T1" fmla="*/ 27 h 120"/>
                  <a:gd name="T2" fmla="*/ 20 w 46"/>
                  <a:gd name="T3" fmla="*/ 0 h 120"/>
                  <a:gd name="T4" fmla="*/ 0 w 46"/>
                  <a:gd name="T5" fmla="*/ 120 h 120"/>
                  <a:gd name="T6" fmla="*/ 46 w 46"/>
                  <a:gd name="T7" fmla="*/ 27 h 1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120">
                    <a:moveTo>
                      <a:pt x="46" y="27"/>
                    </a:moveTo>
                    <a:lnTo>
                      <a:pt x="20" y="0"/>
                    </a:lnTo>
                    <a:lnTo>
                      <a:pt x="0" y="120"/>
                    </a:lnTo>
                    <a:lnTo>
                      <a:pt x="46" y="27"/>
                    </a:lnTo>
                    <a:close/>
                  </a:path>
                </a:pathLst>
              </a:custGeom>
              <a:solidFill>
                <a:srgbClr val="483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48" name="Freeform 267"/>
              <p:cNvSpPr>
                <a:spLocks/>
              </p:cNvSpPr>
              <p:nvPr/>
            </p:nvSpPr>
            <p:spPr bwMode="auto">
              <a:xfrm>
                <a:off x="3231" y="1380"/>
                <a:ext cx="46" cy="120"/>
              </a:xfrm>
              <a:custGeom>
                <a:avLst/>
                <a:gdLst>
                  <a:gd name="T0" fmla="*/ 46 w 46"/>
                  <a:gd name="T1" fmla="*/ 27 h 120"/>
                  <a:gd name="T2" fmla="*/ 20 w 46"/>
                  <a:gd name="T3" fmla="*/ 0 h 120"/>
                  <a:gd name="T4" fmla="*/ 0 w 46"/>
                  <a:gd name="T5" fmla="*/ 120 h 1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6" h="120">
                    <a:moveTo>
                      <a:pt x="46" y="27"/>
                    </a:moveTo>
                    <a:lnTo>
                      <a:pt x="20" y="0"/>
                    </a:lnTo>
                    <a:lnTo>
                      <a:pt x="0" y="12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49" name="Freeform 268"/>
              <p:cNvSpPr>
                <a:spLocks/>
              </p:cNvSpPr>
              <p:nvPr/>
            </p:nvSpPr>
            <p:spPr bwMode="auto">
              <a:xfrm>
                <a:off x="3231" y="1407"/>
                <a:ext cx="46" cy="113"/>
              </a:xfrm>
              <a:custGeom>
                <a:avLst/>
                <a:gdLst>
                  <a:gd name="T0" fmla="*/ 0 w 46"/>
                  <a:gd name="T1" fmla="*/ 93 h 113"/>
                  <a:gd name="T2" fmla="*/ 26 w 46"/>
                  <a:gd name="T3" fmla="*/ 113 h 113"/>
                  <a:gd name="T4" fmla="*/ 46 w 46"/>
                  <a:gd name="T5" fmla="*/ 0 h 113"/>
                  <a:gd name="T6" fmla="*/ 0 w 46"/>
                  <a:gd name="T7" fmla="*/ 93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113">
                    <a:moveTo>
                      <a:pt x="0" y="93"/>
                    </a:moveTo>
                    <a:lnTo>
                      <a:pt x="26" y="113"/>
                    </a:lnTo>
                    <a:lnTo>
                      <a:pt x="46" y="0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483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50" name="Freeform 269"/>
              <p:cNvSpPr>
                <a:spLocks/>
              </p:cNvSpPr>
              <p:nvPr/>
            </p:nvSpPr>
            <p:spPr bwMode="auto">
              <a:xfrm>
                <a:off x="3231" y="1407"/>
                <a:ext cx="46" cy="113"/>
              </a:xfrm>
              <a:custGeom>
                <a:avLst/>
                <a:gdLst>
                  <a:gd name="T0" fmla="*/ 0 w 46"/>
                  <a:gd name="T1" fmla="*/ 93 h 113"/>
                  <a:gd name="T2" fmla="*/ 26 w 46"/>
                  <a:gd name="T3" fmla="*/ 113 h 113"/>
                  <a:gd name="T4" fmla="*/ 46 w 46"/>
                  <a:gd name="T5" fmla="*/ 0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6" h="113">
                    <a:moveTo>
                      <a:pt x="0" y="93"/>
                    </a:moveTo>
                    <a:lnTo>
                      <a:pt x="26" y="113"/>
                    </a:lnTo>
                    <a:lnTo>
                      <a:pt x="4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51" name="Freeform 270"/>
              <p:cNvSpPr>
                <a:spLocks/>
              </p:cNvSpPr>
              <p:nvPr/>
            </p:nvSpPr>
            <p:spPr bwMode="auto">
              <a:xfrm>
                <a:off x="2357" y="1832"/>
                <a:ext cx="99" cy="33"/>
              </a:xfrm>
              <a:custGeom>
                <a:avLst/>
                <a:gdLst>
                  <a:gd name="T0" fmla="*/ 99 w 99"/>
                  <a:gd name="T1" fmla="*/ 33 h 33"/>
                  <a:gd name="T2" fmla="*/ 73 w 99"/>
                  <a:gd name="T3" fmla="*/ 0 h 33"/>
                  <a:gd name="T4" fmla="*/ 0 w 99"/>
                  <a:gd name="T5" fmla="*/ 13 h 33"/>
                  <a:gd name="T6" fmla="*/ 99 w 99"/>
                  <a:gd name="T7" fmla="*/ 33 h 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33">
                    <a:moveTo>
                      <a:pt x="99" y="33"/>
                    </a:moveTo>
                    <a:lnTo>
                      <a:pt x="73" y="0"/>
                    </a:lnTo>
                    <a:lnTo>
                      <a:pt x="0" y="13"/>
                    </a:lnTo>
                    <a:lnTo>
                      <a:pt x="99" y="33"/>
                    </a:lnTo>
                    <a:close/>
                  </a:path>
                </a:pathLst>
              </a:custGeom>
              <a:solidFill>
                <a:srgbClr val="E0F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52" name="Freeform 271"/>
              <p:cNvSpPr>
                <a:spLocks/>
              </p:cNvSpPr>
              <p:nvPr/>
            </p:nvSpPr>
            <p:spPr bwMode="auto">
              <a:xfrm>
                <a:off x="2357" y="1832"/>
                <a:ext cx="99" cy="33"/>
              </a:xfrm>
              <a:custGeom>
                <a:avLst/>
                <a:gdLst>
                  <a:gd name="T0" fmla="*/ 99 w 99"/>
                  <a:gd name="T1" fmla="*/ 33 h 33"/>
                  <a:gd name="T2" fmla="*/ 73 w 99"/>
                  <a:gd name="T3" fmla="*/ 0 h 33"/>
                  <a:gd name="T4" fmla="*/ 0 w 99"/>
                  <a:gd name="T5" fmla="*/ 13 h 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33">
                    <a:moveTo>
                      <a:pt x="99" y="33"/>
                    </a:moveTo>
                    <a:lnTo>
                      <a:pt x="73" y="0"/>
                    </a:lnTo>
                    <a:lnTo>
                      <a:pt x="0" y="1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53" name="Freeform 272"/>
              <p:cNvSpPr>
                <a:spLocks/>
              </p:cNvSpPr>
              <p:nvPr/>
            </p:nvSpPr>
            <p:spPr bwMode="auto">
              <a:xfrm>
                <a:off x="2330" y="1805"/>
                <a:ext cx="100" cy="40"/>
              </a:xfrm>
              <a:custGeom>
                <a:avLst/>
                <a:gdLst>
                  <a:gd name="T0" fmla="*/ 0 w 100"/>
                  <a:gd name="T1" fmla="*/ 0 h 40"/>
                  <a:gd name="T2" fmla="*/ 27 w 100"/>
                  <a:gd name="T3" fmla="*/ 40 h 40"/>
                  <a:gd name="T4" fmla="*/ 100 w 100"/>
                  <a:gd name="T5" fmla="*/ 27 h 40"/>
                  <a:gd name="T6" fmla="*/ 0 w 100"/>
                  <a:gd name="T7" fmla="*/ 0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0" h="40">
                    <a:moveTo>
                      <a:pt x="0" y="0"/>
                    </a:moveTo>
                    <a:lnTo>
                      <a:pt x="27" y="40"/>
                    </a:lnTo>
                    <a:lnTo>
                      <a:pt x="10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C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54" name="Freeform 273"/>
              <p:cNvSpPr>
                <a:spLocks/>
              </p:cNvSpPr>
              <p:nvPr/>
            </p:nvSpPr>
            <p:spPr bwMode="auto">
              <a:xfrm>
                <a:off x="2330" y="1805"/>
                <a:ext cx="100" cy="40"/>
              </a:xfrm>
              <a:custGeom>
                <a:avLst/>
                <a:gdLst>
                  <a:gd name="T0" fmla="*/ 0 w 100"/>
                  <a:gd name="T1" fmla="*/ 0 h 40"/>
                  <a:gd name="T2" fmla="*/ 27 w 100"/>
                  <a:gd name="T3" fmla="*/ 40 h 40"/>
                  <a:gd name="T4" fmla="*/ 100 w 100"/>
                  <a:gd name="T5" fmla="*/ 27 h 4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0" h="40">
                    <a:moveTo>
                      <a:pt x="0" y="0"/>
                    </a:moveTo>
                    <a:lnTo>
                      <a:pt x="27" y="40"/>
                    </a:lnTo>
                    <a:lnTo>
                      <a:pt x="100" y="2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55" name="Freeform 274"/>
              <p:cNvSpPr>
                <a:spLocks/>
              </p:cNvSpPr>
              <p:nvPr/>
            </p:nvSpPr>
            <p:spPr bwMode="auto">
              <a:xfrm>
                <a:off x="2787" y="1965"/>
                <a:ext cx="113" cy="73"/>
              </a:xfrm>
              <a:custGeom>
                <a:avLst/>
                <a:gdLst>
                  <a:gd name="T0" fmla="*/ 113 w 113"/>
                  <a:gd name="T1" fmla="*/ 6 h 73"/>
                  <a:gd name="T2" fmla="*/ 73 w 113"/>
                  <a:gd name="T3" fmla="*/ 0 h 73"/>
                  <a:gd name="T4" fmla="*/ 0 w 113"/>
                  <a:gd name="T5" fmla="*/ 73 h 73"/>
                  <a:gd name="T6" fmla="*/ 113 w 113"/>
                  <a:gd name="T7" fmla="*/ 6 h 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3" h="73">
                    <a:moveTo>
                      <a:pt x="113" y="6"/>
                    </a:moveTo>
                    <a:lnTo>
                      <a:pt x="73" y="0"/>
                    </a:lnTo>
                    <a:lnTo>
                      <a:pt x="0" y="73"/>
                    </a:lnTo>
                    <a:lnTo>
                      <a:pt x="113" y="6"/>
                    </a:lnTo>
                    <a:close/>
                  </a:path>
                </a:pathLst>
              </a:custGeom>
              <a:solidFill>
                <a:srgbClr val="88C0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56" name="Freeform 275"/>
              <p:cNvSpPr>
                <a:spLocks/>
              </p:cNvSpPr>
              <p:nvPr/>
            </p:nvSpPr>
            <p:spPr bwMode="auto">
              <a:xfrm>
                <a:off x="2787" y="1965"/>
                <a:ext cx="113" cy="73"/>
              </a:xfrm>
              <a:custGeom>
                <a:avLst/>
                <a:gdLst>
                  <a:gd name="T0" fmla="*/ 113 w 113"/>
                  <a:gd name="T1" fmla="*/ 6 h 73"/>
                  <a:gd name="T2" fmla="*/ 73 w 113"/>
                  <a:gd name="T3" fmla="*/ 0 h 73"/>
                  <a:gd name="T4" fmla="*/ 0 w 113"/>
                  <a:gd name="T5" fmla="*/ 73 h 7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3" h="73">
                    <a:moveTo>
                      <a:pt x="113" y="6"/>
                    </a:moveTo>
                    <a:lnTo>
                      <a:pt x="73" y="0"/>
                    </a:lnTo>
                    <a:lnTo>
                      <a:pt x="0" y="7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57" name="Freeform 276"/>
              <p:cNvSpPr>
                <a:spLocks/>
              </p:cNvSpPr>
              <p:nvPr/>
            </p:nvSpPr>
            <p:spPr bwMode="auto">
              <a:xfrm>
                <a:off x="2747" y="1965"/>
                <a:ext cx="113" cy="73"/>
              </a:xfrm>
              <a:custGeom>
                <a:avLst/>
                <a:gdLst>
                  <a:gd name="T0" fmla="*/ 0 w 113"/>
                  <a:gd name="T1" fmla="*/ 66 h 73"/>
                  <a:gd name="T2" fmla="*/ 40 w 113"/>
                  <a:gd name="T3" fmla="*/ 73 h 73"/>
                  <a:gd name="T4" fmla="*/ 113 w 113"/>
                  <a:gd name="T5" fmla="*/ 0 h 73"/>
                  <a:gd name="T6" fmla="*/ 0 w 113"/>
                  <a:gd name="T7" fmla="*/ 66 h 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3" h="73">
                    <a:moveTo>
                      <a:pt x="0" y="66"/>
                    </a:moveTo>
                    <a:lnTo>
                      <a:pt x="40" y="73"/>
                    </a:lnTo>
                    <a:lnTo>
                      <a:pt x="113" y="0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90C4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58" name="Freeform 277"/>
              <p:cNvSpPr>
                <a:spLocks/>
              </p:cNvSpPr>
              <p:nvPr/>
            </p:nvSpPr>
            <p:spPr bwMode="auto">
              <a:xfrm>
                <a:off x="2747" y="1965"/>
                <a:ext cx="113" cy="73"/>
              </a:xfrm>
              <a:custGeom>
                <a:avLst/>
                <a:gdLst>
                  <a:gd name="T0" fmla="*/ 0 w 113"/>
                  <a:gd name="T1" fmla="*/ 66 h 73"/>
                  <a:gd name="T2" fmla="*/ 40 w 113"/>
                  <a:gd name="T3" fmla="*/ 73 h 73"/>
                  <a:gd name="T4" fmla="*/ 113 w 113"/>
                  <a:gd name="T5" fmla="*/ 0 h 7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3" h="73">
                    <a:moveTo>
                      <a:pt x="0" y="66"/>
                    </a:moveTo>
                    <a:lnTo>
                      <a:pt x="40" y="73"/>
                    </a:lnTo>
                    <a:lnTo>
                      <a:pt x="1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59" name="Freeform 278"/>
              <p:cNvSpPr>
                <a:spLocks/>
              </p:cNvSpPr>
              <p:nvPr/>
            </p:nvSpPr>
            <p:spPr bwMode="auto">
              <a:xfrm>
                <a:off x="3006" y="1865"/>
                <a:ext cx="99" cy="100"/>
              </a:xfrm>
              <a:custGeom>
                <a:avLst/>
                <a:gdLst>
                  <a:gd name="T0" fmla="*/ 99 w 99"/>
                  <a:gd name="T1" fmla="*/ 0 h 100"/>
                  <a:gd name="T2" fmla="*/ 66 w 99"/>
                  <a:gd name="T3" fmla="*/ 0 h 100"/>
                  <a:gd name="T4" fmla="*/ 0 w 99"/>
                  <a:gd name="T5" fmla="*/ 100 h 100"/>
                  <a:gd name="T6" fmla="*/ 99 w 99"/>
                  <a:gd name="T7" fmla="*/ 0 h 1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100">
                    <a:moveTo>
                      <a:pt x="99" y="0"/>
                    </a:moveTo>
                    <a:lnTo>
                      <a:pt x="66" y="0"/>
                    </a:lnTo>
                    <a:lnTo>
                      <a:pt x="0" y="100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6090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60" name="Freeform 279"/>
              <p:cNvSpPr>
                <a:spLocks/>
              </p:cNvSpPr>
              <p:nvPr/>
            </p:nvSpPr>
            <p:spPr bwMode="auto">
              <a:xfrm>
                <a:off x="3006" y="1865"/>
                <a:ext cx="99" cy="100"/>
              </a:xfrm>
              <a:custGeom>
                <a:avLst/>
                <a:gdLst>
                  <a:gd name="T0" fmla="*/ 99 w 99"/>
                  <a:gd name="T1" fmla="*/ 0 h 100"/>
                  <a:gd name="T2" fmla="*/ 66 w 99"/>
                  <a:gd name="T3" fmla="*/ 0 h 100"/>
                  <a:gd name="T4" fmla="*/ 0 w 99"/>
                  <a:gd name="T5" fmla="*/ 100 h 1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100">
                    <a:moveTo>
                      <a:pt x="99" y="0"/>
                    </a:moveTo>
                    <a:lnTo>
                      <a:pt x="66" y="0"/>
                    </a:lnTo>
                    <a:lnTo>
                      <a:pt x="0" y="10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61" name="Freeform 280"/>
              <p:cNvSpPr>
                <a:spLocks/>
              </p:cNvSpPr>
              <p:nvPr/>
            </p:nvSpPr>
            <p:spPr bwMode="auto">
              <a:xfrm>
                <a:off x="2966" y="1865"/>
                <a:ext cx="106" cy="106"/>
              </a:xfrm>
              <a:custGeom>
                <a:avLst/>
                <a:gdLst>
                  <a:gd name="T0" fmla="*/ 0 w 106"/>
                  <a:gd name="T1" fmla="*/ 106 h 106"/>
                  <a:gd name="T2" fmla="*/ 40 w 106"/>
                  <a:gd name="T3" fmla="*/ 100 h 106"/>
                  <a:gd name="T4" fmla="*/ 106 w 106"/>
                  <a:gd name="T5" fmla="*/ 0 h 106"/>
                  <a:gd name="T6" fmla="*/ 0 w 106"/>
                  <a:gd name="T7" fmla="*/ 106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6" h="106">
                    <a:moveTo>
                      <a:pt x="0" y="106"/>
                    </a:moveTo>
                    <a:lnTo>
                      <a:pt x="40" y="100"/>
                    </a:lnTo>
                    <a:lnTo>
                      <a:pt x="106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709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62" name="Freeform 281"/>
              <p:cNvSpPr>
                <a:spLocks/>
              </p:cNvSpPr>
              <p:nvPr/>
            </p:nvSpPr>
            <p:spPr bwMode="auto">
              <a:xfrm>
                <a:off x="2966" y="1865"/>
                <a:ext cx="106" cy="106"/>
              </a:xfrm>
              <a:custGeom>
                <a:avLst/>
                <a:gdLst>
                  <a:gd name="T0" fmla="*/ 0 w 106"/>
                  <a:gd name="T1" fmla="*/ 106 h 106"/>
                  <a:gd name="T2" fmla="*/ 40 w 106"/>
                  <a:gd name="T3" fmla="*/ 100 h 106"/>
                  <a:gd name="T4" fmla="*/ 106 w 106"/>
                  <a:gd name="T5" fmla="*/ 0 h 1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6" h="106">
                    <a:moveTo>
                      <a:pt x="0" y="106"/>
                    </a:moveTo>
                    <a:lnTo>
                      <a:pt x="40" y="100"/>
                    </a:lnTo>
                    <a:lnTo>
                      <a:pt x="10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63" name="Freeform 282"/>
              <p:cNvSpPr>
                <a:spLocks/>
              </p:cNvSpPr>
              <p:nvPr/>
            </p:nvSpPr>
            <p:spPr bwMode="auto">
              <a:xfrm>
                <a:off x="2529" y="995"/>
                <a:ext cx="53" cy="59"/>
              </a:xfrm>
              <a:custGeom>
                <a:avLst/>
                <a:gdLst>
                  <a:gd name="T0" fmla="*/ 46 w 53"/>
                  <a:gd name="T1" fmla="*/ 0 h 59"/>
                  <a:gd name="T2" fmla="*/ 0 w 53"/>
                  <a:gd name="T3" fmla="*/ 26 h 59"/>
                  <a:gd name="T4" fmla="*/ 53 w 53"/>
                  <a:gd name="T5" fmla="*/ 59 h 59"/>
                  <a:gd name="T6" fmla="*/ 46 w 53"/>
                  <a:gd name="T7" fmla="*/ 0 h 5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59">
                    <a:moveTo>
                      <a:pt x="46" y="0"/>
                    </a:moveTo>
                    <a:lnTo>
                      <a:pt x="0" y="26"/>
                    </a:lnTo>
                    <a:lnTo>
                      <a:pt x="53" y="59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B84C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64" name="Freeform 283"/>
              <p:cNvSpPr>
                <a:spLocks/>
              </p:cNvSpPr>
              <p:nvPr/>
            </p:nvSpPr>
            <p:spPr bwMode="auto">
              <a:xfrm>
                <a:off x="2529" y="995"/>
                <a:ext cx="53" cy="59"/>
              </a:xfrm>
              <a:custGeom>
                <a:avLst/>
                <a:gdLst>
                  <a:gd name="T0" fmla="*/ 46 w 53"/>
                  <a:gd name="T1" fmla="*/ 0 h 59"/>
                  <a:gd name="T2" fmla="*/ 0 w 53"/>
                  <a:gd name="T3" fmla="*/ 26 h 59"/>
                  <a:gd name="T4" fmla="*/ 53 w 53"/>
                  <a:gd name="T5" fmla="*/ 59 h 5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59">
                    <a:moveTo>
                      <a:pt x="46" y="0"/>
                    </a:moveTo>
                    <a:lnTo>
                      <a:pt x="0" y="26"/>
                    </a:lnTo>
                    <a:lnTo>
                      <a:pt x="53" y="5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65" name="Freeform 284"/>
              <p:cNvSpPr>
                <a:spLocks/>
              </p:cNvSpPr>
              <p:nvPr/>
            </p:nvSpPr>
            <p:spPr bwMode="auto">
              <a:xfrm>
                <a:off x="2575" y="995"/>
                <a:ext cx="53" cy="59"/>
              </a:xfrm>
              <a:custGeom>
                <a:avLst/>
                <a:gdLst>
                  <a:gd name="T0" fmla="*/ 7 w 53"/>
                  <a:gd name="T1" fmla="*/ 59 h 59"/>
                  <a:gd name="T2" fmla="*/ 53 w 53"/>
                  <a:gd name="T3" fmla="*/ 39 h 59"/>
                  <a:gd name="T4" fmla="*/ 0 w 53"/>
                  <a:gd name="T5" fmla="*/ 0 h 59"/>
                  <a:gd name="T6" fmla="*/ 7 w 53"/>
                  <a:gd name="T7" fmla="*/ 59 h 5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59">
                    <a:moveTo>
                      <a:pt x="7" y="59"/>
                    </a:moveTo>
                    <a:lnTo>
                      <a:pt x="53" y="39"/>
                    </a:lnTo>
                    <a:lnTo>
                      <a:pt x="0" y="0"/>
                    </a:lnTo>
                    <a:lnTo>
                      <a:pt x="7" y="59"/>
                    </a:lnTo>
                    <a:close/>
                  </a:path>
                </a:pathLst>
              </a:custGeom>
              <a:solidFill>
                <a:srgbClr val="B84C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66" name="Freeform 285"/>
              <p:cNvSpPr>
                <a:spLocks/>
              </p:cNvSpPr>
              <p:nvPr/>
            </p:nvSpPr>
            <p:spPr bwMode="auto">
              <a:xfrm>
                <a:off x="2575" y="995"/>
                <a:ext cx="53" cy="59"/>
              </a:xfrm>
              <a:custGeom>
                <a:avLst/>
                <a:gdLst>
                  <a:gd name="T0" fmla="*/ 7 w 53"/>
                  <a:gd name="T1" fmla="*/ 59 h 59"/>
                  <a:gd name="T2" fmla="*/ 53 w 53"/>
                  <a:gd name="T3" fmla="*/ 39 h 59"/>
                  <a:gd name="T4" fmla="*/ 0 w 53"/>
                  <a:gd name="T5" fmla="*/ 0 h 5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59">
                    <a:moveTo>
                      <a:pt x="7" y="59"/>
                    </a:moveTo>
                    <a:lnTo>
                      <a:pt x="53" y="3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67" name="Freeform 286"/>
              <p:cNvSpPr>
                <a:spLocks/>
              </p:cNvSpPr>
              <p:nvPr/>
            </p:nvSpPr>
            <p:spPr bwMode="auto">
              <a:xfrm>
                <a:off x="2383" y="1865"/>
                <a:ext cx="100" cy="33"/>
              </a:xfrm>
              <a:custGeom>
                <a:avLst/>
                <a:gdLst>
                  <a:gd name="T0" fmla="*/ 100 w 100"/>
                  <a:gd name="T1" fmla="*/ 33 h 33"/>
                  <a:gd name="T2" fmla="*/ 73 w 100"/>
                  <a:gd name="T3" fmla="*/ 0 h 33"/>
                  <a:gd name="T4" fmla="*/ 0 w 100"/>
                  <a:gd name="T5" fmla="*/ 13 h 33"/>
                  <a:gd name="T6" fmla="*/ 100 w 100"/>
                  <a:gd name="T7" fmla="*/ 33 h 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0" h="33">
                    <a:moveTo>
                      <a:pt x="100" y="33"/>
                    </a:moveTo>
                    <a:lnTo>
                      <a:pt x="73" y="0"/>
                    </a:lnTo>
                    <a:lnTo>
                      <a:pt x="0" y="13"/>
                    </a:lnTo>
                    <a:lnTo>
                      <a:pt x="100" y="33"/>
                    </a:lnTo>
                    <a:close/>
                  </a:path>
                </a:pathLst>
              </a:custGeom>
              <a:solidFill>
                <a:srgbClr val="D8F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68" name="Freeform 287"/>
              <p:cNvSpPr>
                <a:spLocks/>
              </p:cNvSpPr>
              <p:nvPr/>
            </p:nvSpPr>
            <p:spPr bwMode="auto">
              <a:xfrm>
                <a:off x="2383" y="1865"/>
                <a:ext cx="100" cy="33"/>
              </a:xfrm>
              <a:custGeom>
                <a:avLst/>
                <a:gdLst>
                  <a:gd name="T0" fmla="*/ 100 w 100"/>
                  <a:gd name="T1" fmla="*/ 33 h 33"/>
                  <a:gd name="T2" fmla="*/ 73 w 100"/>
                  <a:gd name="T3" fmla="*/ 0 h 33"/>
                  <a:gd name="T4" fmla="*/ 0 w 100"/>
                  <a:gd name="T5" fmla="*/ 13 h 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0" h="33">
                    <a:moveTo>
                      <a:pt x="100" y="33"/>
                    </a:moveTo>
                    <a:lnTo>
                      <a:pt x="73" y="0"/>
                    </a:lnTo>
                    <a:lnTo>
                      <a:pt x="0" y="1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69" name="Freeform 288"/>
              <p:cNvSpPr>
                <a:spLocks/>
              </p:cNvSpPr>
              <p:nvPr/>
            </p:nvSpPr>
            <p:spPr bwMode="auto">
              <a:xfrm>
                <a:off x="2357" y="1845"/>
                <a:ext cx="99" cy="33"/>
              </a:xfrm>
              <a:custGeom>
                <a:avLst/>
                <a:gdLst>
                  <a:gd name="T0" fmla="*/ 0 w 99"/>
                  <a:gd name="T1" fmla="*/ 0 h 33"/>
                  <a:gd name="T2" fmla="*/ 26 w 99"/>
                  <a:gd name="T3" fmla="*/ 33 h 33"/>
                  <a:gd name="T4" fmla="*/ 99 w 99"/>
                  <a:gd name="T5" fmla="*/ 20 h 33"/>
                  <a:gd name="T6" fmla="*/ 0 w 99"/>
                  <a:gd name="T7" fmla="*/ 0 h 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33">
                    <a:moveTo>
                      <a:pt x="0" y="0"/>
                    </a:moveTo>
                    <a:lnTo>
                      <a:pt x="26" y="33"/>
                    </a:lnTo>
                    <a:lnTo>
                      <a:pt x="99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F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70" name="Freeform 289"/>
              <p:cNvSpPr>
                <a:spLocks/>
              </p:cNvSpPr>
              <p:nvPr/>
            </p:nvSpPr>
            <p:spPr bwMode="auto">
              <a:xfrm>
                <a:off x="2357" y="1845"/>
                <a:ext cx="99" cy="33"/>
              </a:xfrm>
              <a:custGeom>
                <a:avLst/>
                <a:gdLst>
                  <a:gd name="T0" fmla="*/ 0 w 99"/>
                  <a:gd name="T1" fmla="*/ 0 h 33"/>
                  <a:gd name="T2" fmla="*/ 26 w 99"/>
                  <a:gd name="T3" fmla="*/ 33 h 33"/>
                  <a:gd name="T4" fmla="*/ 99 w 99"/>
                  <a:gd name="T5" fmla="*/ 20 h 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33">
                    <a:moveTo>
                      <a:pt x="0" y="0"/>
                    </a:moveTo>
                    <a:lnTo>
                      <a:pt x="26" y="33"/>
                    </a:lnTo>
                    <a:lnTo>
                      <a:pt x="99" y="2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71" name="Freeform 290"/>
              <p:cNvSpPr>
                <a:spLocks/>
              </p:cNvSpPr>
              <p:nvPr/>
            </p:nvSpPr>
            <p:spPr bwMode="auto">
              <a:xfrm>
                <a:off x="3052" y="1041"/>
                <a:ext cx="33" cy="100"/>
              </a:xfrm>
              <a:custGeom>
                <a:avLst/>
                <a:gdLst>
                  <a:gd name="T0" fmla="*/ 33 w 33"/>
                  <a:gd name="T1" fmla="*/ 20 h 100"/>
                  <a:gd name="T2" fmla="*/ 0 w 33"/>
                  <a:gd name="T3" fmla="*/ 0 h 100"/>
                  <a:gd name="T4" fmla="*/ 26 w 33"/>
                  <a:gd name="T5" fmla="*/ 100 h 100"/>
                  <a:gd name="T6" fmla="*/ 33 w 33"/>
                  <a:gd name="T7" fmla="*/ 20 h 1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100">
                    <a:moveTo>
                      <a:pt x="33" y="20"/>
                    </a:moveTo>
                    <a:lnTo>
                      <a:pt x="0" y="0"/>
                    </a:lnTo>
                    <a:lnTo>
                      <a:pt x="26" y="100"/>
                    </a:lnTo>
                    <a:lnTo>
                      <a:pt x="33" y="20"/>
                    </a:lnTo>
                    <a:close/>
                  </a:path>
                </a:pathLst>
              </a:custGeom>
              <a:solidFill>
                <a:srgbClr val="500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72" name="Freeform 291"/>
              <p:cNvSpPr>
                <a:spLocks/>
              </p:cNvSpPr>
              <p:nvPr/>
            </p:nvSpPr>
            <p:spPr bwMode="auto">
              <a:xfrm>
                <a:off x="3052" y="1041"/>
                <a:ext cx="33" cy="100"/>
              </a:xfrm>
              <a:custGeom>
                <a:avLst/>
                <a:gdLst>
                  <a:gd name="T0" fmla="*/ 33 w 33"/>
                  <a:gd name="T1" fmla="*/ 20 h 100"/>
                  <a:gd name="T2" fmla="*/ 0 w 33"/>
                  <a:gd name="T3" fmla="*/ 0 h 100"/>
                  <a:gd name="T4" fmla="*/ 26 w 33"/>
                  <a:gd name="T5" fmla="*/ 100 h 1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100">
                    <a:moveTo>
                      <a:pt x="33" y="20"/>
                    </a:moveTo>
                    <a:lnTo>
                      <a:pt x="0" y="0"/>
                    </a:lnTo>
                    <a:lnTo>
                      <a:pt x="26" y="10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73" name="Freeform 292"/>
              <p:cNvSpPr>
                <a:spLocks/>
              </p:cNvSpPr>
              <p:nvPr/>
            </p:nvSpPr>
            <p:spPr bwMode="auto">
              <a:xfrm>
                <a:off x="3078" y="1061"/>
                <a:ext cx="34" cy="93"/>
              </a:xfrm>
              <a:custGeom>
                <a:avLst/>
                <a:gdLst>
                  <a:gd name="T0" fmla="*/ 0 w 34"/>
                  <a:gd name="T1" fmla="*/ 80 h 93"/>
                  <a:gd name="T2" fmla="*/ 34 w 34"/>
                  <a:gd name="T3" fmla="*/ 93 h 93"/>
                  <a:gd name="T4" fmla="*/ 7 w 34"/>
                  <a:gd name="T5" fmla="*/ 0 h 93"/>
                  <a:gd name="T6" fmla="*/ 0 w 34"/>
                  <a:gd name="T7" fmla="*/ 80 h 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4" h="93">
                    <a:moveTo>
                      <a:pt x="0" y="80"/>
                    </a:moveTo>
                    <a:lnTo>
                      <a:pt x="34" y="93"/>
                    </a:lnTo>
                    <a:lnTo>
                      <a:pt x="7" y="0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500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74" name="Freeform 293"/>
              <p:cNvSpPr>
                <a:spLocks/>
              </p:cNvSpPr>
              <p:nvPr/>
            </p:nvSpPr>
            <p:spPr bwMode="auto">
              <a:xfrm>
                <a:off x="3078" y="1061"/>
                <a:ext cx="34" cy="93"/>
              </a:xfrm>
              <a:custGeom>
                <a:avLst/>
                <a:gdLst>
                  <a:gd name="T0" fmla="*/ 0 w 34"/>
                  <a:gd name="T1" fmla="*/ 80 h 93"/>
                  <a:gd name="T2" fmla="*/ 34 w 34"/>
                  <a:gd name="T3" fmla="*/ 93 h 93"/>
                  <a:gd name="T4" fmla="*/ 7 w 34"/>
                  <a:gd name="T5" fmla="*/ 0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" h="93">
                    <a:moveTo>
                      <a:pt x="0" y="80"/>
                    </a:moveTo>
                    <a:lnTo>
                      <a:pt x="34" y="93"/>
                    </a:lnTo>
                    <a:lnTo>
                      <a:pt x="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75" name="Freeform 294"/>
              <p:cNvSpPr>
                <a:spLocks/>
              </p:cNvSpPr>
              <p:nvPr/>
            </p:nvSpPr>
            <p:spPr bwMode="auto">
              <a:xfrm>
                <a:off x="2575" y="981"/>
                <a:ext cx="53" cy="53"/>
              </a:xfrm>
              <a:custGeom>
                <a:avLst/>
                <a:gdLst>
                  <a:gd name="T0" fmla="*/ 40 w 53"/>
                  <a:gd name="T1" fmla="*/ 0 h 53"/>
                  <a:gd name="T2" fmla="*/ 0 w 53"/>
                  <a:gd name="T3" fmla="*/ 14 h 53"/>
                  <a:gd name="T4" fmla="*/ 53 w 53"/>
                  <a:gd name="T5" fmla="*/ 53 h 53"/>
                  <a:gd name="T6" fmla="*/ 40 w 53"/>
                  <a:gd name="T7" fmla="*/ 0 h 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53">
                    <a:moveTo>
                      <a:pt x="40" y="0"/>
                    </a:moveTo>
                    <a:lnTo>
                      <a:pt x="0" y="14"/>
                    </a:lnTo>
                    <a:lnTo>
                      <a:pt x="53" y="53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B03C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76" name="Freeform 295"/>
              <p:cNvSpPr>
                <a:spLocks/>
              </p:cNvSpPr>
              <p:nvPr/>
            </p:nvSpPr>
            <p:spPr bwMode="auto">
              <a:xfrm>
                <a:off x="2575" y="981"/>
                <a:ext cx="53" cy="53"/>
              </a:xfrm>
              <a:custGeom>
                <a:avLst/>
                <a:gdLst>
                  <a:gd name="T0" fmla="*/ 40 w 53"/>
                  <a:gd name="T1" fmla="*/ 0 h 53"/>
                  <a:gd name="T2" fmla="*/ 0 w 53"/>
                  <a:gd name="T3" fmla="*/ 14 h 53"/>
                  <a:gd name="T4" fmla="*/ 53 w 53"/>
                  <a:gd name="T5" fmla="*/ 53 h 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53">
                    <a:moveTo>
                      <a:pt x="40" y="0"/>
                    </a:moveTo>
                    <a:lnTo>
                      <a:pt x="0" y="14"/>
                    </a:lnTo>
                    <a:lnTo>
                      <a:pt x="53" y="5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77" name="Freeform 296"/>
              <p:cNvSpPr>
                <a:spLocks/>
              </p:cNvSpPr>
              <p:nvPr/>
            </p:nvSpPr>
            <p:spPr bwMode="auto">
              <a:xfrm>
                <a:off x="2615" y="981"/>
                <a:ext cx="60" cy="53"/>
              </a:xfrm>
              <a:custGeom>
                <a:avLst/>
                <a:gdLst>
                  <a:gd name="T0" fmla="*/ 13 w 60"/>
                  <a:gd name="T1" fmla="*/ 53 h 53"/>
                  <a:gd name="T2" fmla="*/ 60 w 60"/>
                  <a:gd name="T3" fmla="*/ 40 h 53"/>
                  <a:gd name="T4" fmla="*/ 0 w 60"/>
                  <a:gd name="T5" fmla="*/ 0 h 53"/>
                  <a:gd name="T6" fmla="*/ 13 w 60"/>
                  <a:gd name="T7" fmla="*/ 53 h 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53">
                    <a:moveTo>
                      <a:pt x="13" y="53"/>
                    </a:moveTo>
                    <a:lnTo>
                      <a:pt x="60" y="40"/>
                    </a:lnTo>
                    <a:lnTo>
                      <a:pt x="0" y="0"/>
                    </a:lnTo>
                    <a:lnTo>
                      <a:pt x="13" y="53"/>
                    </a:lnTo>
                    <a:close/>
                  </a:path>
                </a:pathLst>
              </a:custGeom>
              <a:solidFill>
                <a:srgbClr val="B03C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78" name="Freeform 297"/>
              <p:cNvSpPr>
                <a:spLocks/>
              </p:cNvSpPr>
              <p:nvPr/>
            </p:nvSpPr>
            <p:spPr bwMode="auto">
              <a:xfrm>
                <a:off x="2615" y="981"/>
                <a:ext cx="60" cy="53"/>
              </a:xfrm>
              <a:custGeom>
                <a:avLst/>
                <a:gdLst>
                  <a:gd name="T0" fmla="*/ 13 w 60"/>
                  <a:gd name="T1" fmla="*/ 53 h 53"/>
                  <a:gd name="T2" fmla="*/ 60 w 60"/>
                  <a:gd name="T3" fmla="*/ 40 h 53"/>
                  <a:gd name="T4" fmla="*/ 0 w 60"/>
                  <a:gd name="T5" fmla="*/ 0 h 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0" h="53">
                    <a:moveTo>
                      <a:pt x="13" y="53"/>
                    </a:moveTo>
                    <a:lnTo>
                      <a:pt x="60" y="4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79" name="Freeform 298"/>
              <p:cNvSpPr>
                <a:spLocks/>
              </p:cNvSpPr>
              <p:nvPr/>
            </p:nvSpPr>
            <p:spPr bwMode="auto">
              <a:xfrm>
                <a:off x="2410" y="1898"/>
                <a:ext cx="106" cy="27"/>
              </a:xfrm>
              <a:custGeom>
                <a:avLst/>
                <a:gdLst>
                  <a:gd name="T0" fmla="*/ 106 w 106"/>
                  <a:gd name="T1" fmla="*/ 27 h 27"/>
                  <a:gd name="T2" fmla="*/ 73 w 106"/>
                  <a:gd name="T3" fmla="*/ 0 h 27"/>
                  <a:gd name="T4" fmla="*/ 0 w 106"/>
                  <a:gd name="T5" fmla="*/ 14 h 27"/>
                  <a:gd name="T6" fmla="*/ 106 w 106"/>
                  <a:gd name="T7" fmla="*/ 27 h 2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6" h="27">
                    <a:moveTo>
                      <a:pt x="106" y="27"/>
                    </a:moveTo>
                    <a:lnTo>
                      <a:pt x="73" y="0"/>
                    </a:lnTo>
                    <a:lnTo>
                      <a:pt x="0" y="14"/>
                    </a:lnTo>
                    <a:lnTo>
                      <a:pt x="106" y="27"/>
                    </a:lnTo>
                    <a:close/>
                  </a:path>
                </a:pathLst>
              </a:custGeom>
              <a:solidFill>
                <a:srgbClr val="D0F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80" name="Freeform 299"/>
              <p:cNvSpPr>
                <a:spLocks/>
              </p:cNvSpPr>
              <p:nvPr/>
            </p:nvSpPr>
            <p:spPr bwMode="auto">
              <a:xfrm>
                <a:off x="2410" y="1898"/>
                <a:ext cx="106" cy="27"/>
              </a:xfrm>
              <a:custGeom>
                <a:avLst/>
                <a:gdLst>
                  <a:gd name="T0" fmla="*/ 106 w 106"/>
                  <a:gd name="T1" fmla="*/ 27 h 27"/>
                  <a:gd name="T2" fmla="*/ 73 w 106"/>
                  <a:gd name="T3" fmla="*/ 0 h 27"/>
                  <a:gd name="T4" fmla="*/ 0 w 106"/>
                  <a:gd name="T5" fmla="*/ 14 h 2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6" h="27">
                    <a:moveTo>
                      <a:pt x="106" y="27"/>
                    </a:moveTo>
                    <a:lnTo>
                      <a:pt x="73" y="0"/>
                    </a:lnTo>
                    <a:lnTo>
                      <a:pt x="0" y="1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81" name="Freeform 300"/>
              <p:cNvSpPr>
                <a:spLocks/>
              </p:cNvSpPr>
              <p:nvPr/>
            </p:nvSpPr>
            <p:spPr bwMode="auto">
              <a:xfrm>
                <a:off x="2383" y="1878"/>
                <a:ext cx="100" cy="34"/>
              </a:xfrm>
              <a:custGeom>
                <a:avLst/>
                <a:gdLst>
                  <a:gd name="T0" fmla="*/ 0 w 100"/>
                  <a:gd name="T1" fmla="*/ 0 h 34"/>
                  <a:gd name="T2" fmla="*/ 27 w 100"/>
                  <a:gd name="T3" fmla="*/ 34 h 34"/>
                  <a:gd name="T4" fmla="*/ 100 w 100"/>
                  <a:gd name="T5" fmla="*/ 20 h 34"/>
                  <a:gd name="T6" fmla="*/ 0 w 100"/>
                  <a:gd name="T7" fmla="*/ 0 h 3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0" h="34">
                    <a:moveTo>
                      <a:pt x="0" y="0"/>
                    </a:moveTo>
                    <a:lnTo>
                      <a:pt x="27" y="34"/>
                    </a:lnTo>
                    <a:lnTo>
                      <a:pt x="10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F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82" name="Freeform 301"/>
              <p:cNvSpPr>
                <a:spLocks/>
              </p:cNvSpPr>
              <p:nvPr/>
            </p:nvSpPr>
            <p:spPr bwMode="auto">
              <a:xfrm>
                <a:off x="2383" y="1878"/>
                <a:ext cx="100" cy="34"/>
              </a:xfrm>
              <a:custGeom>
                <a:avLst/>
                <a:gdLst>
                  <a:gd name="T0" fmla="*/ 0 w 100"/>
                  <a:gd name="T1" fmla="*/ 0 h 34"/>
                  <a:gd name="T2" fmla="*/ 27 w 100"/>
                  <a:gd name="T3" fmla="*/ 34 h 34"/>
                  <a:gd name="T4" fmla="*/ 100 w 100"/>
                  <a:gd name="T5" fmla="*/ 20 h 3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0" h="34">
                    <a:moveTo>
                      <a:pt x="0" y="0"/>
                    </a:moveTo>
                    <a:lnTo>
                      <a:pt x="27" y="34"/>
                    </a:lnTo>
                    <a:lnTo>
                      <a:pt x="100" y="2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83" name="Freeform 302"/>
              <p:cNvSpPr>
                <a:spLocks/>
              </p:cNvSpPr>
              <p:nvPr/>
            </p:nvSpPr>
            <p:spPr bwMode="auto">
              <a:xfrm>
                <a:off x="3224" y="1247"/>
                <a:ext cx="27" cy="106"/>
              </a:xfrm>
              <a:custGeom>
                <a:avLst/>
                <a:gdLst>
                  <a:gd name="T0" fmla="*/ 27 w 27"/>
                  <a:gd name="T1" fmla="*/ 27 h 106"/>
                  <a:gd name="T2" fmla="*/ 7 w 27"/>
                  <a:gd name="T3" fmla="*/ 0 h 106"/>
                  <a:gd name="T4" fmla="*/ 0 w 27"/>
                  <a:gd name="T5" fmla="*/ 106 h 106"/>
                  <a:gd name="T6" fmla="*/ 27 w 27"/>
                  <a:gd name="T7" fmla="*/ 27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7" h="106">
                    <a:moveTo>
                      <a:pt x="27" y="27"/>
                    </a:moveTo>
                    <a:lnTo>
                      <a:pt x="7" y="0"/>
                    </a:lnTo>
                    <a:lnTo>
                      <a:pt x="0" y="106"/>
                    </a:ln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3008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84" name="Freeform 303"/>
              <p:cNvSpPr>
                <a:spLocks/>
              </p:cNvSpPr>
              <p:nvPr/>
            </p:nvSpPr>
            <p:spPr bwMode="auto">
              <a:xfrm>
                <a:off x="3224" y="1247"/>
                <a:ext cx="27" cy="106"/>
              </a:xfrm>
              <a:custGeom>
                <a:avLst/>
                <a:gdLst>
                  <a:gd name="T0" fmla="*/ 27 w 27"/>
                  <a:gd name="T1" fmla="*/ 27 h 106"/>
                  <a:gd name="T2" fmla="*/ 7 w 27"/>
                  <a:gd name="T3" fmla="*/ 0 h 106"/>
                  <a:gd name="T4" fmla="*/ 0 w 27"/>
                  <a:gd name="T5" fmla="*/ 106 h 1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" h="106">
                    <a:moveTo>
                      <a:pt x="27" y="27"/>
                    </a:moveTo>
                    <a:lnTo>
                      <a:pt x="7" y="0"/>
                    </a:lnTo>
                    <a:lnTo>
                      <a:pt x="0" y="10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85" name="Freeform 304"/>
              <p:cNvSpPr>
                <a:spLocks/>
              </p:cNvSpPr>
              <p:nvPr/>
            </p:nvSpPr>
            <p:spPr bwMode="auto">
              <a:xfrm>
                <a:off x="3224" y="1274"/>
                <a:ext cx="27" cy="106"/>
              </a:xfrm>
              <a:custGeom>
                <a:avLst/>
                <a:gdLst>
                  <a:gd name="T0" fmla="*/ 0 w 27"/>
                  <a:gd name="T1" fmla="*/ 79 h 106"/>
                  <a:gd name="T2" fmla="*/ 27 w 27"/>
                  <a:gd name="T3" fmla="*/ 106 h 106"/>
                  <a:gd name="T4" fmla="*/ 27 w 27"/>
                  <a:gd name="T5" fmla="*/ 0 h 106"/>
                  <a:gd name="T6" fmla="*/ 0 w 27"/>
                  <a:gd name="T7" fmla="*/ 79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7" h="106">
                    <a:moveTo>
                      <a:pt x="0" y="79"/>
                    </a:moveTo>
                    <a:lnTo>
                      <a:pt x="27" y="106"/>
                    </a:lnTo>
                    <a:lnTo>
                      <a:pt x="27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3008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86" name="Freeform 305"/>
              <p:cNvSpPr>
                <a:spLocks/>
              </p:cNvSpPr>
              <p:nvPr/>
            </p:nvSpPr>
            <p:spPr bwMode="auto">
              <a:xfrm>
                <a:off x="3224" y="1274"/>
                <a:ext cx="27" cy="106"/>
              </a:xfrm>
              <a:custGeom>
                <a:avLst/>
                <a:gdLst>
                  <a:gd name="T0" fmla="*/ 0 w 27"/>
                  <a:gd name="T1" fmla="*/ 79 h 106"/>
                  <a:gd name="T2" fmla="*/ 27 w 27"/>
                  <a:gd name="T3" fmla="*/ 106 h 106"/>
                  <a:gd name="T4" fmla="*/ 27 w 27"/>
                  <a:gd name="T5" fmla="*/ 0 h 1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" h="106">
                    <a:moveTo>
                      <a:pt x="0" y="79"/>
                    </a:moveTo>
                    <a:lnTo>
                      <a:pt x="27" y="106"/>
                    </a:lnTo>
                    <a:lnTo>
                      <a:pt x="2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87" name="Freeform 306"/>
              <p:cNvSpPr>
                <a:spLocks/>
              </p:cNvSpPr>
              <p:nvPr/>
            </p:nvSpPr>
            <p:spPr bwMode="auto">
              <a:xfrm>
                <a:off x="2615" y="961"/>
                <a:ext cx="60" cy="60"/>
              </a:xfrm>
              <a:custGeom>
                <a:avLst/>
                <a:gdLst>
                  <a:gd name="T0" fmla="*/ 46 w 60"/>
                  <a:gd name="T1" fmla="*/ 0 h 60"/>
                  <a:gd name="T2" fmla="*/ 0 w 60"/>
                  <a:gd name="T3" fmla="*/ 20 h 60"/>
                  <a:gd name="T4" fmla="*/ 60 w 60"/>
                  <a:gd name="T5" fmla="*/ 60 h 60"/>
                  <a:gd name="T6" fmla="*/ 46 w 6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60">
                    <a:moveTo>
                      <a:pt x="46" y="0"/>
                    </a:moveTo>
                    <a:lnTo>
                      <a:pt x="0" y="20"/>
                    </a:lnTo>
                    <a:lnTo>
                      <a:pt x="60" y="6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A02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88" name="Freeform 307"/>
              <p:cNvSpPr>
                <a:spLocks/>
              </p:cNvSpPr>
              <p:nvPr/>
            </p:nvSpPr>
            <p:spPr bwMode="auto">
              <a:xfrm>
                <a:off x="2615" y="961"/>
                <a:ext cx="60" cy="60"/>
              </a:xfrm>
              <a:custGeom>
                <a:avLst/>
                <a:gdLst>
                  <a:gd name="T0" fmla="*/ 46 w 60"/>
                  <a:gd name="T1" fmla="*/ 0 h 60"/>
                  <a:gd name="T2" fmla="*/ 0 w 60"/>
                  <a:gd name="T3" fmla="*/ 20 h 60"/>
                  <a:gd name="T4" fmla="*/ 60 w 60"/>
                  <a:gd name="T5" fmla="*/ 60 h 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0" h="60">
                    <a:moveTo>
                      <a:pt x="46" y="0"/>
                    </a:moveTo>
                    <a:lnTo>
                      <a:pt x="0" y="20"/>
                    </a:lnTo>
                    <a:lnTo>
                      <a:pt x="60" y="6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89" name="Freeform 308"/>
              <p:cNvSpPr>
                <a:spLocks/>
              </p:cNvSpPr>
              <p:nvPr/>
            </p:nvSpPr>
            <p:spPr bwMode="auto">
              <a:xfrm>
                <a:off x="2661" y="961"/>
                <a:ext cx="53" cy="60"/>
              </a:xfrm>
              <a:custGeom>
                <a:avLst/>
                <a:gdLst>
                  <a:gd name="T0" fmla="*/ 14 w 53"/>
                  <a:gd name="T1" fmla="*/ 60 h 60"/>
                  <a:gd name="T2" fmla="*/ 53 w 53"/>
                  <a:gd name="T3" fmla="*/ 47 h 60"/>
                  <a:gd name="T4" fmla="*/ 0 w 53"/>
                  <a:gd name="T5" fmla="*/ 0 h 60"/>
                  <a:gd name="T6" fmla="*/ 14 w 53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60">
                    <a:moveTo>
                      <a:pt x="14" y="60"/>
                    </a:moveTo>
                    <a:lnTo>
                      <a:pt x="53" y="47"/>
                    </a:lnTo>
                    <a:lnTo>
                      <a:pt x="0" y="0"/>
                    </a:lnTo>
                    <a:lnTo>
                      <a:pt x="14" y="60"/>
                    </a:lnTo>
                    <a:close/>
                  </a:path>
                </a:pathLst>
              </a:custGeom>
              <a:solidFill>
                <a:srgbClr val="A02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90" name="Freeform 309"/>
              <p:cNvSpPr>
                <a:spLocks/>
              </p:cNvSpPr>
              <p:nvPr/>
            </p:nvSpPr>
            <p:spPr bwMode="auto">
              <a:xfrm>
                <a:off x="2661" y="961"/>
                <a:ext cx="53" cy="60"/>
              </a:xfrm>
              <a:custGeom>
                <a:avLst/>
                <a:gdLst>
                  <a:gd name="T0" fmla="*/ 14 w 53"/>
                  <a:gd name="T1" fmla="*/ 60 h 60"/>
                  <a:gd name="T2" fmla="*/ 53 w 53"/>
                  <a:gd name="T3" fmla="*/ 47 h 60"/>
                  <a:gd name="T4" fmla="*/ 0 w 53"/>
                  <a:gd name="T5" fmla="*/ 0 h 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60">
                    <a:moveTo>
                      <a:pt x="14" y="60"/>
                    </a:moveTo>
                    <a:lnTo>
                      <a:pt x="53" y="47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91" name="Freeform 310"/>
              <p:cNvSpPr>
                <a:spLocks/>
              </p:cNvSpPr>
              <p:nvPr/>
            </p:nvSpPr>
            <p:spPr bwMode="auto">
              <a:xfrm>
                <a:off x="2827" y="1971"/>
                <a:ext cx="106" cy="67"/>
              </a:xfrm>
              <a:custGeom>
                <a:avLst/>
                <a:gdLst>
                  <a:gd name="T0" fmla="*/ 106 w 106"/>
                  <a:gd name="T1" fmla="*/ 0 h 67"/>
                  <a:gd name="T2" fmla="*/ 73 w 106"/>
                  <a:gd name="T3" fmla="*/ 0 h 67"/>
                  <a:gd name="T4" fmla="*/ 0 w 106"/>
                  <a:gd name="T5" fmla="*/ 67 h 67"/>
                  <a:gd name="T6" fmla="*/ 106 w 106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6" h="67">
                    <a:moveTo>
                      <a:pt x="106" y="0"/>
                    </a:moveTo>
                    <a:lnTo>
                      <a:pt x="73" y="0"/>
                    </a:lnTo>
                    <a:lnTo>
                      <a:pt x="0" y="67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78B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92" name="Freeform 311"/>
              <p:cNvSpPr>
                <a:spLocks/>
              </p:cNvSpPr>
              <p:nvPr/>
            </p:nvSpPr>
            <p:spPr bwMode="auto">
              <a:xfrm>
                <a:off x="2827" y="1971"/>
                <a:ext cx="106" cy="67"/>
              </a:xfrm>
              <a:custGeom>
                <a:avLst/>
                <a:gdLst>
                  <a:gd name="T0" fmla="*/ 106 w 106"/>
                  <a:gd name="T1" fmla="*/ 0 h 67"/>
                  <a:gd name="T2" fmla="*/ 73 w 106"/>
                  <a:gd name="T3" fmla="*/ 0 h 67"/>
                  <a:gd name="T4" fmla="*/ 0 w 106"/>
                  <a:gd name="T5" fmla="*/ 67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6" h="67">
                    <a:moveTo>
                      <a:pt x="106" y="0"/>
                    </a:moveTo>
                    <a:lnTo>
                      <a:pt x="73" y="0"/>
                    </a:lnTo>
                    <a:lnTo>
                      <a:pt x="0" y="6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93" name="Freeform 312"/>
              <p:cNvSpPr>
                <a:spLocks/>
              </p:cNvSpPr>
              <p:nvPr/>
            </p:nvSpPr>
            <p:spPr bwMode="auto">
              <a:xfrm>
                <a:off x="2787" y="1971"/>
                <a:ext cx="113" cy="67"/>
              </a:xfrm>
              <a:custGeom>
                <a:avLst/>
                <a:gdLst>
                  <a:gd name="T0" fmla="*/ 0 w 113"/>
                  <a:gd name="T1" fmla="*/ 67 h 67"/>
                  <a:gd name="T2" fmla="*/ 40 w 113"/>
                  <a:gd name="T3" fmla="*/ 67 h 67"/>
                  <a:gd name="T4" fmla="*/ 113 w 113"/>
                  <a:gd name="T5" fmla="*/ 0 h 67"/>
                  <a:gd name="T6" fmla="*/ 0 w 113"/>
                  <a:gd name="T7" fmla="*/ 67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3" h="67">
                    <a:moveTo>
                      <a:pt x="0" y="67"/>
                    </a:moveTo>
                    <a:lnTo>
                      <a:pt x="40" y="67"/>
                    </a:lnTo>
                    <a:lnTo>
                      <a:pt x="113" y="0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88C0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94" name="Freeform 313"/>
              <p:cNvSpPr>
                <a:spLocks/>
              </p:cNvSpPr>
              <p:nvPr/>
            </p:nvSpPr>
            <p:spPr bwMode="auto">
              <a:xfrm>
                <a:off x="2787" y="1971"/>
                <a:ext cx="113" cy="67"/>
              </a:xfrm>
              <a:custGeom>
                <a:avLst/>
                <a:gdLst>
                  <a:gd name="T0" fmla="*/ 0 w 113"/>
                  <a:gd name="T1" fmla="*/ 67 h 67"/>
                  <a:gd name="T2" fmla="*/ 40 w 113"/>
                  <a:gd name="T3" fmla="*/ 67 h 67"/>
                  <a:gd name="T4" fmla="*/ 113 w 113"/>
                  <a:gd name="T5" fmla="*/ 0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3" h="67">
                    <a:moveTo>
                      <a:pt x="0" y="67"/>
                    </a:moveTo>
                    <a:lnTo>
                      <a:pt x="40" y="67"/>
                    </a:lnTo>
                    <a:lnTo>
                      <a:pt x="1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95" name="Freeform 314"/>
              <p:cNvSpPr>
                <a:spLocks/>
              </p:cNvSpPr>
              <p:nvPr/>
            </p:nvSpPr>
            <p:spPr bwMode="auto">
              <a:xfrm>
                <a:off x="2436" y="1925"/>
                <a:ext cx="113" cy="20"/>
              </a:xfrm>
              <a:custGeom>
                <a:avLst/>
                <a:gdLst>
                  <a:gd name="T0" fmla="*/ 113 w 113"/>
                  <a:gd name="T1" fmla="*/ 20 h 20"/>
                  <a:gd name="T2" fmla="*/ 80 w 113"/>
                  <a:gd name="T3" fmla="*/ 0 h 20"/>
                  <a:gd name="T4" fmla="*/ 0 w 113"/>
                  <a:gd name="T5" fmla="*/ 13 h 20"/>
                  <a:gd name="T6" fmla="*/ 113 w 113"/>
                  <a:gd name="T7" fmla="*/ 20 h 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3" h="20">
                    <a:moveTo>
                      <a:pt x="113" y="20"/>
                    </a:moveTo>
                    <a:lnTo>
                      <a:pt x="80" y="0"/>
                    </a:lnTo>
                    <a:lnTo>
                      <a:pt x="0" y="13"/>
                    </a:lnTo>
                    <a:lnTo>
                      <a:pt x="113" y="20"/>
                    </a:lnTo>
                    <a:close/>
                  </a:path>
                </a:pathLst>
              </a:custGeom>
              <a:solidFill>
                <a:srgbClr val="C8F4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96" name="Freeform 315"/>
              <p:cNvSpPr>
                <a:spLocks/>
              </p:cNvSpPr>
              <p:nvPr/>
            </p:nvSpPr>
            <p:spPr bwMode="auto">
              <a:xfrm>
                <a:off x="2436" y="1925"/>
                <a:ext cx="113" cy="20"/>
              </a:xfrm>
              <a:custGeom>
                <a:avLst/>
                <a:gdLst>
                  <a:gd name="T0" fmla="*/ 113 w 113"/>
                  <a:gd name="T1" fmla="*/ 20 h 20"/>
                  <a:gd name="T2" fmla="*/ 80 w 113"/>
                  <a:gd name="T3" fmla="*/ 0 h 20"/>
                  <a:gd name="T4" fmla="*/ 0 w 113"/>
                  <a:gd name="T5" fmla="*/ 13 h 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3" h="20">
                    <a:moveTo>
                      <a:pt x="113" y="20"/>
                    </a:moveTo>
                    <a:lnTo>
                      <a:pt x="80" y="0"/>
                    </a:lnTo>
                    <a:lnTo>
                      <a:pt x="0" y="1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97" name="Freeform 316"/>
              <p:cNvSpPr>
                <a:spLocks/>
              </p:cNvSpPr>
              <p:nvPr/>
            </p:nvSpPr>
            <p:spPr bwMode="auto">
              <a:xfrm>
                <a:off x="2410" y="1912"/>
                <a:ext cx="106" cy="26"/>
              </a:xfrm>
              <a:custGeom>
                <a:avLst/>
                <a:gdLst>
                  <a:gd name="T0" fmla="*/ 0 w 106"/>
                  <a:gd name="T1" fmla="*/ 0 h 26"/>
                  <a:gd name="T2" fmla="*/ 26 w 106"/>
                  <a:gd name="T3" fmla="*/ 26 h 26"/>
                  <a:gd name="T4" fmla="*/ 106 w 106"/>
                  <a:gd name="T5" fmla="*/ 13 h 26"/>
                  <a:gd name="T6" fmla="*/ 0 w 106"/>
                  <a:gd name="T7" fmla="*/ 0 h 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6" h="26">
                    <a:moveTo>
                      <a:pt x="0" y="0"/>
                    </a:moveTo>
                    <a:lnTo>
                      <a:pt x="26" y="26"/>
                    </a:lnTo>
                    <a:lnTo>
                      <a:pt x="106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F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98" name="Freeform 317"/>
              <p:cNvSpPr>
                <a:spLocks/>
              </p:cNvSpPr>
              <p:nvPr/>
            </p:nvSpPr>
            <p:spPr bwMode="auto">
              <a:xfrm>
                <a:off x="2410" y="1912"/>
                <a:ext cx="106" cy="26"/>
              </a:xfrm>
              <a:custGeom>
                <a:avLst/>
                <a:gdLst>
                  <a:gd name="T0" fmla="*/ 0 w 106"/>
                  <a:gd name="T1" fmla="*/ 0 h 26"/>
                  <a:gd name="T2" fmla="*/ 26 w 106"/>
                  <a:gd name="T3" fmla="*/ 26 h 26"/>
                  <a:gd name="T4" fmla="*/ 106 w 106"/>
                  <a:gd name="T5" fmla="*/ 13 h 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6" h="26">
                    <a:moveTo>
                      <a:pt x="0" y="0"/>
                    </a:moveTo>
                    <a:lnTo>
                      <a:pt x="26" y="26"/>
                    </a:lnTo>
                    <a:lnTo>
                      <a:pt x="106" y="1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99" name="Freeform 318"/>
              <p:cNvSpPr>
                <a:spLocks/>
              </p:cNvSpPr>
              <p:nvPr/>
            </p:nvSpPr>
            <p:spPr bwMode="auto">
              <a:xfrm>
                <a:off x="3085" y="1061"/>
                <a:ext cx="33" cy="93"/>
              </a:xfrm>
              <a:custGeom>
                <a:avLst/>
                <a:gdLst>
                  <a:gd name="T0" fmla="*/ 33 w 33"/>
                  <a:gd name="T1" fmla="*/ 20 h 93"/>
                  <a:gd name="T2" fmla="*/ 0 w 33"/>
                  <a:gd name="T3" fmla="*/ 0 h 93"/>
                  <a:gd name="T4" fmla="*/ 27 w 33"/>
                  <a:gd name="T5" fmla="*/ 93 h 93"/>
                  <a:gd name="T6" fmla="*/ 33 w 33"/>
                  <a:gd name="T7" fmla="*/ 20 h 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93">
                    <a:moveTo>
                      <a:pt x="33" y="20"/>
                    </a:moveTo>
                    <a:lnTo>
                      <a:pt x="0" y="0"/>
                    </a:lnTo>
                    <a:lnTo>
                      <a:pt x="27" y="93"/>
                    </a:lnTo>
                    <a:lnTo>
                      <a:pt x="33" y="20"/>
                    </a:lnTo>
                    <a:close/>
                  </a:path>
                </a:pathLst>
              </a:custGeom>
              <a:solidFill>
                <a:srgbClr val="4000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00" name="Freeform 319"/>
              <p:cNvSpPr>
                <a:spLocks/>
              </p:cNvSpPr>
              <p:nvPr/>
            </p:nvSpPr>
            <p:spPr bwMode="auto">
              <a:xfrm>
                <a:off x="3085" y="1061"/>
                <a:ext cx="33" cy="93"/>
              </a:xfrm>
              <a:custGeom>
                <a:avLst/>
                <a:gdLst>
                  <a:gd name="T0" fmla="*/ 33 w 33"/>
                  <a:gd name="T1" fmla="*/ 20 h 93"/>
                  <a:gd name="T2" fmla="*/ 0 w 33"/>
                  <a:gd name="T3" fmla="*/ 0 h 93"/>
                  <a:gd name="T4" fmla="*/ 27 w 33"/>
                  <a:gd name="T5" fmla="*/ 93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93">
                    <a:moveTo>
                      <a:pt x="33" y="20"/>
                    </a:moveTo>
                    <a:lnTo>
                      <a:pt x="0" y="0"/>
                    </a:lnTo>
                    <a:lnTo>
                      <a:pt x="27" y="9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01" name="Freeform 320"/>
              <p:cNvSpPr>
                <a:spLocks/>
              </p:cNvSpPr>
              <p:nvPr/>
            </p:nvSpPr>
            <p:spPr bwMode="auto">
              <a:xfrm>
                <a:off x="3112" y="1081"/>
                <a:ext cx="33" cy="93"/>
              </a:xfrm>
              <a:custGeom>
                <a:avLst/>
                <a:gdLst>
                  <a:gd name="T0" fmla="*/ 0 w 33"/>
                  <a:gd name="T1" fmla="*/ 73 h 93"/>
                  <a:gd name="T2" fmla="*/ 33 w 33"/>
                  <a:gd name="T3" fmla="*/ 93 h 93"/>
                  <a:gd name="T4" fmla="*/ 6 w 33"/>
                  <a:gd name="T5" fmla="*/ 0 h 93"/>
                  <a:gd name="T6" fmla="*/ 0 w 33"/>
                  <a:gd name="T7" fmla="*/ 73 h 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93">
                    <a:moveTo>
                      <a:pt x="0" y="73"/>
                    </a:moveTo>
                    <a:lnTo>
                      <a:pt x="33" y="93"/>
                    </a:lnTo>
                    <a:lnTo>
                      <a:pt x="6" y="0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4000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02" name="Freeform 321"/>
              <p:cNvSpPr>
                <a:spLocks/>
              </p:cNvSpPr>
              <p:nvPr/>
            </p:nvSpPr>
            <p:spPr bwMode="auto">
              <a:xfrm>
                <a:off x="3112" y="1081"/>
                <a:ext cx="33" cy="93"/>
              </a:xfrm>
              <a:custGeom>
                <a:avLst/>
                <a:gdLst>
                  <a:gd name="T0" fmla="*/ 0 w 33"/>
                  <a:gd name="T1" fmla="*/ 73 h 93"/>
                  <a:gd name="T2" fmla="*/ 33 w 33"/>
                  <a:gd name="T3" fmla="*/ 93 h 93"/>
                  <a:gd name="T4" fmla="*/ 6 w 33"/>
                  <a:gd name="T5" fmla="*/ 0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93">
                    <a:moveTo>
                      <a:pt x="0" y="73"/>
                    </a:moveTo>
                    <a:lnTo>
                      <a:pt x="33" y="9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03" name="Freeform 322"/>
              <p:cNvSpPr>
                <a:spLocks/>
              </p:cNvSpPr>
              <p:nvPr/>
            </p:nvSpPr>
            <p:spPr bwMode="auto">
              <a:xfrm>
                <a:off x="3105" y="1752"/>
                <a:ext cx="79" cy="113"/>
              </a:xfrm>
              <a:custGeom>
                <a:avLst/>
                <a:gdLst>
                  <a:gd name="T0" fmla="*/ 0 w 79"/>
                  <a:gd name="T1" fmla="*/ 113 h 113"/>
                  <a:gd name="T2" fmla="*/ 33 w 79"/>
                  <a:gd name="T3" fmla="*/ 106 h 113"/>
                  <a:gd name="T4" fmla="*/ 79 w 79"/>
                  <a:gd name="T5" fmla="*/ 0 h 113"/>
                  <a:gd name="T6" fmla="*/ 0 w 79"/>
                  <a:gd name="T7" fmla="*/ 113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13">
                    <a:moveTo>
                      <a:pt x="0" y="113"/>
                    </a:moveTo>
                    <a:lnTo>
                      <a:pt x="33" y="106"/>
                    </a:lnTo>
                    <a:lnTo>
                      <a:pt x="79" y="0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607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04" name="Freeform 323"/>
              <p:cNvSpPr>
                <a:spLocks/>
              </p:cNvSpPr>
              <p:nvPr/>
            </p:nvSpPr>
            <p:spPr bwMode="auto">
              <a:xfrm>
                <a:off x="3105" y="1752"/>
                <a:ext cx="79" cy="113"/>
              </a:xfrm>
              <a:custGeom>
                <a:avLst/>
                <a:gdLst>
                  <a:gd name="T0" fmla="*/ 0 w 79"/>
                  <a:gd name="T1" fmla="*/ 113 h 113"/>
                  <a:gd name="T2" fmla="*/ 33 w 79"/>
                  <a:gd name="T3" fmla="*/ 106 h 113"/>
                  <a:gd name="T4" fmla="*/ 79 w 79"/>
                  <a:gd name="T5" fmla="*/ 0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13">
                    <a:moveTo>
                      <a:pt x="0" y="113"/>
                    </a:moveTo>
                    <a:lnTo>
                      <a:pt x="33" y="106"/>
                    </a:lnTo>
                    <a:lnTo>
                      <a:pt x="7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05" name="Freeform 324"/>
              <p:cNvSpPr>
                <a:spLocks/>
              </p:cNvSpPr>
              <p:nvPr/>
            </p:nvSpPr>
            <p:spPr bwMode="auto">
              <a:xfrm>
                <a:off x="2661" y="955"/>
                <a:ext cx="53" cy="53"/>
              </a:xfrm>
              <a:custGeom>
                <a:avLst/>
                <a:gdLst>
                  <a:gd name="T0" fmla="*/ 40 w 53"/>
                  <a:gd name="T1" fmla="*/ 0 h 53"/>
                  <a:gd name="T2" fmla="*/ 0 w 53"/>
                  <a:gd name="T3" fmla="*/ 6 h 53"/>
                  <a:gd name="T4" fmla="*/ 53 w 53"/>
                  <a:gd name="T5" fmla="*/ 53 h 53"/>
                  <a:gd name="T6" fmla="*/ 40 w 53"/>
                  <a:gd name="T7" fmla="*/ 0 h 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53">
                    <a:moveTo>
                      <a:pt x="40" y="0"/>
                    </a:moveTo>
                    <a:lnTo>
                      <a:pt x="0" y="6"/>
                    </a:lnTo>
                    <a:lnTo>
                      <a:pt x="53" y="53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981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06" name="Freeform 325"/>
              <p:cNvSpPr>
                <a:spLocks/>
              </p:cNvSpPr>
              <p:nvPr/>
            </p:nvSpPr>
            <p:spPr bwMode="auto">
              <a:xfrm>
                <a:off x="2661" y="955"/>
                <a:ext cx="53" cy="53"/>
              </a:xfrm>
              <a:custGeom>
                <a:avLst/>
                <a:gdLst>
                  <a:gd name="T0" fmla="*/ 40 w 53"/>
                  <a:gd name="T1" fmla="*/ 0 h 53"/>
                  <a:gd name="T2" fmla="*/ 0 w 53"/>
                  <a:gd name="T3" fmla="*/ 6 h 53"/>
                  <a:gd name="T4" fmla="*/ 53 w 53"/>
                  <a:gd name="T5" fmla="*/ 53 h 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53">
                    <a:moveTo>
                      <a:pt x="40" y="0"/>
                    </a:moveTo>
                    <a:lnTo>
                      <a:pt x="0" y="6"/>
                    </a:lnTo>
                    <a:lnTo>
                      <a:pt x="53" y="5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07" name="Freeform 326"/>
              <p:cNvSpPr>
                <a:spLocks/>
              </p:cNvSpPr>
              <p:nvPr/>
            </p:nvSpPr>
            <p:spPr bwMode="auto">
              <a:xfrm>
                <a:off x="2701" y="955"/>
                <a:ext cx="53" cy="53"/>
              </a:xfrm>
              <a:custGeom>
                <a:avLst/>
                <a:gdLst>
                  <a:gd name="T0" fmla="*/ 13 w 53"/>
                  <a:gd name="T1" fmla="*/ 53 h 53"/>
                  <a:gd name="T2" fmla="*/ 53 w 53"/>
                  <a:gd name="T3" fmla="*/ 46 h 53"/>
                  <a:gd name="T4" fmla="*/ 0 w 53"/>
                  <a:gd name="T5" fmla="*/ 0 h 53"/>
                  <a:gd name="T6" fmla="*/ 13 w 53"/>
                  <a:gd name="T7" fmla="*/ 53 h 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53">
                    <a:moveTo>
                      <a:pt x="13" y="53"/>
                    </a:moveTo>
                    <a:lnTo>
                      <a:pt x="53" y="46"/>
                    </a:lnTo>
                    <a:lnTo>
                      <a:pt x="0" y="0"/>
                    </a:lnTo>
                    <a:lnTo>
                      <a:pt x="13" y="53"/>
                    </a:lnTo>
                    <a:close/>
                  </a:path>
                </a:pathLst>
              </a:custGeom>
              <a:solidFill>
                <a:srgbClr val="981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08" name="Freeform 327"/>
              <p:cNvSpPr>
                <a:spLocks/>
              </p:cNvSpPr>
              <p:nvPr/>
            </p:nvSpPr>
            <p:spPr bwMode="auto">
              <a:xfrm>
                <a:off x="2701" y="955"/>
                <a:ext cx="53" cy="53"/>
              </a:xfrm>
              <a:custGeom>
                <a:avLst/>
                <a:gdLst>
                  <a:gd name="T0" fmla="*/ 13 w 53"/>
                  <a:gd name="T1" fmla="*/ 53 h 53"/>
                  <a:gd name="T2" fmla="*/ 53 w 53"/>
                  <a:gd name="T3" fmla="*/ 46 h 53"/>
                  <a:gd name="T4" fmla="*/ 0 w 53"/>
                  <a:gd name="T5" fmla="*/ 0 h 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53">
                    <a:moveTo>
                      <a:pt x="13" y="53"/>
                    </a:moveTo>
                    <a:lnTo>
                      <a:pt x="53" y="4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09" name="Freeform 328"/>
              <p:cNvSpPr>
                <a:spLocks/>
              </p:cNvSpPr>
              <p:nvPr/>
            </p:nvSpPr>
            <p:spPr bwMode="auto">
              <a:xfrm>
                <a:off x="2469" y="1945"/>
                <a:ext cx="106" cy="20"/>
              </a:xfrm>
              <a:custGeom>
                <a:avLst/>
                <a:gdLst>
                  <a:gd name="T0" fmla="*/ 106 w 106"/>
                  <a:gd name="T1" fmla="*/ 20 h 20"/>
                  <a:gd name="T2" fmla="*/ 80 w 106"/>
                  <a:gd name="T3" fmla="*/ 0 h 20"/>
                  <a:gd name="T4" fmla="*/ 0 w 106"/>
                  <a:gd name="T5" fmla="*/ 20 h 20"/>
                  <a:gd name="T6" fmla="*/ 106 w 106"/>
                  <a:gd name="T7" fmla="*/ 20 h 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6" h="20">
                    <a:moveTo>
                      <a:pt x="106" y="20"/>
                    </a:moveTo>
                    <a:lnTo>
                      <a:pt x="80" y="0"/>
                    </a:lnTo>
                    <a:lnTo>
                      <a:pt x="0" y="20"/>
                    </a:lnTo>
                    <a:lnTo>
                      <a:pt x="106" y="20"/>
                    </a:lnTo>
                    <a:close/>
                  </a:path>
                </a:pathLst>
              </a:custGeom>
              <a:solidFill>
                <a:srgbClr val="C0F4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10" name="Freeform 329"/>
              <p:cNvSpPr>
                <a:spLocks/>
              </p:cNvSpPr>
              <p:nvPr/>
            </p:nvSpPr>
            <p:spPr bwMode="auto">
              <a:xfrm>
                <a:off x="2469" y="1945"/>
                <a:ext cx="106" cy="20"/>
              </a:xfrm>
              <a:custGeom>
                <a:avLst/>
                <a:gdLst>
                  <a:gd name="T0" fmla="*/ 106 w 106"/>
                  <a:gd name="T1" fmla="*/ 20 h 20"/>
                  <a:gd name="T2" fmla="*/ 80 w 106"/>
                  <a:gd name="T3" fmla="*/ 0 h 20"/>
                  <a:gd name="T4" fmla="*/ 0 w 106"/>
                  <a:gd name="T5" fmla="*/ 20 h 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6" h="20">
                    <a:moveTo>
                      <a:pt x="106" y="20"/>
                    </a:moveTo>
                    <a:lnTo>
                      <a:pt x="80" y="0"/>
                    </a:lnTo>
                    <a:lnTo>
                      <a:pt x="0" y="2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11" name="Freeform 330"/>
              <p:cNvSpPr>
                <a:spLocks/>
              </p:cNvSpPr>
              <p:nvPr/>
            </p:nvSpPr>
            <p:spPr bwMode="auto">
              <a:xfrm>
                <a:off x="2436" y="1938"/>
                <a:ext cx="113" cy="27"/>
              </a:xfrm>
              <a:custGeom>
                <a:avLst/>
                <a:gdLst>
                  <a:gd name="T0" fmla="*/ 0 w 113"/>
                  <a:gd name="T1" fmla="*/ 0 h 27"/>
                  <a:gd name="T2" fmla="*/ 33 w 113"/>
                  <a:gd name="T3" fmla="*/ 27 h 27"/>
                  <a:gd name="T4" fmla="*/ 113 w 113"/>
                  <a:gd name="T5" fmla="*/ 7 h 27"/>
                  <a:gd name="T6" fmla="*/ 0 w 113"/>
                  <a:gd name="T7" fmla="*/ 0 h 2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3" h="27">
                    <a:moveTo>
                      <a:pt x="0" y="0"/>
                    </a:moveTo>
                    <a:lnTo>
                      <a:pt x="33" y="27"/>
                    </a:lnTo>
                    <a:lnTo>
                      <a:pt x="113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F4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12" name="Freeform 331"/>
              <p:cNvSpPr>
                <a:spLocks/>
              </p:cNvSpPr>
              <p:nvPr/>
            </p:nvSpPr>
            <p:spPr bwMode="auto">
              <a:xfrm>
                <a:off x="2436" y="1938"/>
                <a:ext cx="113" cy="27"/>
              </a:xfrm>
              <a:custGeom>
                <a:avLst/>
                <a:gdLst>
                  <a:gd name="T0" fmla="*/ 0 w 113"/>
                  <a:gd name="T1" fmla="*/ 0 h 27"/>
                  <a:gd name="T2" fmla="*/ 33 w 113"/>
                  <a:gd name="T3" fmla="*/ 27 h 27"/>
                  <a:gd name="T4" fmla="*/ 113 w 113"/>
                  <a:gd name="T5" fmla="*/ 7 h 2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3" h="27">
                    <a:moveTo>
                      <a:pt x="0" y="0"/>
                    </a:moveTo>
                    <a:lnTo>
                      <a:pt x="33" y="27"/>
                    </a:lnTo>
                    <a:lnTo>
                      <a:pt x="113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13" name="Freeform 332"/>
              <p:cNvSpPr>
                <a:spLocks/>
              </p:cNvSpPr>
              <p:nvPr/>
            </p:nvSpPr>
            <p:spPr bwMode="auto">
              <a:xfrm>
                <a:off x="3045" y="1858"/>
                <a:ext cx="93" cy="93"/>
              </a:xfrm>
              <a:custGeom>
                <a:avLst/>
                <a:gdLst>
                  <a:gd name="T0" fmla="*/ 93 w 93"/>
                  <a:gd name="T1" fmla="*/ 0 h 93"/>
                  <a:gd name="T2" fmla="*/ 60 w 93"/>
                  <a:gd name="T3" fmla="*/ 7 h 93"/>
                  <a:gd name="T4" fmla="*/ 0 w 93"/>
                  <a:gd name="T5" fmla="*/ 93 h 93"/>
                  <a:gd name="T6" fmla="*/ 93 w 93"/>
                  <a:gd name="T7" fmla="*/ 0 h 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93">
                    <a:moveTo>
                      <a:pt x="93" y="0"/>
                    </a:moveTo>
                    <a:lnTo>
                      <a:pt x="60" y="7"/>
                    </a:lnTo>
                    <a:lnTo>
                      <a:pt x="0" y="93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488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14" name="Freeform 333"/>
              <p:cNvSpPr>
                <a:spLocks/>
              </p:cNvSpPr>
              <p:nvPr/>
            </p:nvSpPr>
            <p:spPr bwMode="auto">
              <a:xfrm>
                <a:off x="3045" y="1858"/>
                <a:ext cx="93" cy="93"/>
              </a:xfrm>
              <a:custGeom>
                <a:avLst/>
                <a:gdLst>
                  <a:gd name="T0" fmla="*/ 93 w 93"/>
                  <a:gd name="T1" fmla="*/ 0 h 93"/>
                  <a:gd name="T2" fmla="*/ 60 w 93"/>
                  <a:gd name="T3" fmla="*/ 7 h 93"/>
                  <a:gd name="T4" fmla="*/ 0 w 93"/>
                  <a:gd name="T5" fmla="*/ 93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93">
                    <a:moveTo>
                      <a:pt x="93" y="0"/>
                    </a:moveTo>
                    <a:lnTo>
                      <a:pt x="60" y="7"/>
                    </a:lnTo>
                    <a:lnTo>
                      <a:pt x="0" y="9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15" name="Freeform 334"/>
              <p:cNvSpPr>
                <a:spLocks/>
              </p:cNvSpPr>
              <p:nvPr/>
            </p:nvSpPr>
            <p:spPr bwMode="auto">
              <a:xfrm>
                <a:off x="3006" y="1865"/>
                <a:ext cx="99" cy="100"/>
              </a:xfrm>
              <a:custGeom>
                <a:avLst/>
                <a:gdLst>
                  <a:gd name="T0" fmla="*/ 0 w 99"/>
                  <a:gd name="T1" fmla="*/ 100 h 100"/>
                  <a:gd name="T2" fmla="*/ 39 w 99"/>
                  <a:gd name="T3" fmla="*/ 86 h 100"/>
                  <a:gd name="T4" fmla="*/ 99 w 99"/>
                  <a:gd name="T5" fmla="*/ 0 h 100"/>
                  <a:gd name="T6" fmla="*/ 0 w 99"/>
                  <a:gd name="T7" fmla="*/ 100 h 1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100">
                    <a:moveTo>
                      <a:pt x="0" y="100"/>
                    </a:moveTo>
                    <a:lnTo>
                      <a:pt x="39" y="86"/>
                    </a:lnTo>
                    <a:lnTo>
                      <a:pt x="99" y="0"/>
                    </a:lnTo>
                    <a:lnTo>
                      <a:pt x="0" y="100"/>
                    </a:lnTo>
                    <a:close/>
                  </a:path>
                </a:pathLst>
              </a:custGeom>
              <a:solidFill>
                <a:srgbClr val="6090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16" name="Freeform 335"/>
              <p:cNvSpPr>
                <a:spLocks/>
              </p:cNvSpPr>
              <p:nvPr/>
            </p:nvSpPr>
            <p:spPr bwMode="auto">
              <a:xfrm>
                <a:off x="3006" y="1865"/>
                <a:ext cx="99" cy="100"/>
              </a:xfrm>
              <a:custGeom>
                <a:avLst/>
                <a:gdLst>
                  <a:gd name="T0" fmla="*/ 0 w 99"/>
                  <a:gd name="T1" fmla="*/ 100 h 100"/>
                  <a:gd name="T2" fmla="*/ 39 w 99"/>
                  <a:gd name="T3" fmla="*/ 86 h 100"/>
                  <a:gd name="T4" fmla="*/ 99 w 99"/>
                  <a:gd name="T5" fmla="*/ 0 h 1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100">
                    <a:moveTo>
                      <a:pt x="0" y="100"/>
                    </a:moveTo>
                    <a:lnTo>
                      <a:pt x="39" y="86"/>
                    </a:lnTo>
                    <a:lnTo>
                      <a:pt x="9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17" name="Freeform 336"/>
              <p:cNvSpPr>
                <a:spLocks/>
              </p:cNvSpPr>
              <p:nvPr/>
            </p:nvSpPr>
            <p:spPr bwMode="auto">
              <a:xfrm>
                <a:off x="2701" y="948"/>
                <a:ext cx="53" cy="53"/>
              </a:xfrm>
              <a:custGeom>
                <a:avLst/>
                <a:gdLst>
                  <a:gd name="T0" fmla="*/ 40 w 53"/>
                  <a:gd name="T1" fmla="*/ 0 h 53"/>
                  <a:gd name="T2" fmla="*/ 0 w 53"/>
                  <a:gd name="T3" fmla="*/ 7 h 53"/>
                  <a:gd name="T4" fmla="*/ 53 w 53"/>
                  <a:gd name="T5" fmla="*/ 53 h 53"/>
                  <a:gd name="T6" fmla="*/ 40 w 53"/>
                  <a:gd name="T7" fmla="*/ 0 h 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53">
                    <a:moveTo>
                      <a:pt x="40" y="0"/>
                    </a:moveTo>
                    <a:lnTo>
                      <a:pt x="0" y="7"/>
                    </a:lnTo>
                    <a:lnTo>
                      <a:pt x="53" y="53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880C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18" name="Freeform 337"/>
              <p:cNvSpPr>
                <a:spLocks/>
              </p:cNvSpPr>
              <p:nvPr/>
            </p:nvSpPr>
            <p:spPr bwMode="auto">
              <a:xfrm>
                <a:off x="2701" y="948"/>
                <a:ext cx="53" cy="53"/>
              </a:xfrm>
              <a:custGeom>
                <a:avLst/>
                <a:gdLst>
                  <a:gd name="T0" fmla="*/ 40 w 53"/>
                  <a:gd name="T1" fmla="*/ 0 h 53"/>
                  <a:gd name="T2" fmla="*/ 0 w 53"/>
                  <a:gd name="T3" fmla="*/ 7 h 53"/>
                  <a:gd name="T4" fmla="*/ 53 w 53"/>
                  <a:gd name="T5" fmla="*/ 53 h 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53">
                    <a:moveTo>
                      <a:pt x="40" y="0"/>
                    </a:moveTo>
                    <a:lnTo>
                      <a:pt x="0" y="7"/>
                    </a:lnTo>
                    <a:lnTo>
                      <a:pt x="53" y="5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19" name="Freeform 338"/>
              <p:cNvSpPr>
                <a:spLocks/>
              </p:cNvSpPr>
              <p:nvPr/>
            </p:nvSpPr>
            <p:spPr bwMode="auto">
              <a:xfrm>
                <a:off x="2741" y="948"/>
                <a:ext cx="53" cy="53"/>
              </a:xfrm>
              <a:custGeom>
                <a:avLst/>
                <a:gdLst>
                  <a:gd name="T0" fmla="*/ 13 w 53"/>
                  <a:gd name="T1" fmla="*/ 53 h 53"/>
                  <a:gd name="T2" fmla="*/ 53 w 53"/>
                  <a:gd name="T3" fmla="*/ 47 h 53"/>
                  <a:gd name="T4" fmla="*/ 0 w 53"/>
                  <a:gd name="T5" fmla="*/ 0 h 53"/>
                  <a:gd name="T6" fmla="*/ 13 w 53"/>
                  <a:gd name="T7" fmla="*/ 53 h 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53">
                    <a:moveTo>
                      <a:pt x="13" y="53"/>
                    </a:moveTo>
                    <a:lnTo>
                      <a:pt x="53" y="47"/>
                    </a:lnTo>
                    <a:lnTo>
                      <a:pt x="0" y="0"/>
                    </a:lnTo>
                    <a:lnTo>
                      <a:pt x="13" y="53"/>
                    </a:lnTo>
                    <a:close/>
                  </a:path>
                </a:pathLst>
              </a:custGeom>
              <a:solidFill>
                <a:srgbClr val="880C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20" name="Freeform 339"/>
              <p:cNvSpPr>
                <a:spLocks/>
              </p:cNvSpPr>
              <p:nvPr/>
            </p:nvSpPr>
            <p:spPr bwMode="auto">
              <a:xfrm>
                <a:off x="2741" y="948"/>
                <a:ext cx="53" cy="53"/>
              </a:xfrm>
              <a:custGeom>
                <a:avLst/>
                <a:gdLst>
                  <a:gd name="T0" fmla="*/ 13 w 53"/>
                  <a:gd name="T1" fmla="*/ 53 h 53"/>
                  <a:gd name="T2" fmla="*/ 53 w 53"/>
                  <a:gd name="T3" fmla="*/ 47 h 53"/>
                  <a:gd name="T4" fmla="*/ 0 w 53"/>
                  <a:gd name="T5" fmla="*/ 0 h 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53">
                    <a:moveTo>
                      <a:pt x="13" y="53"/>
                    </a:moveTo>
                    <a:lnTo>
                      <a:pt x="53" y="47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21" name="Freeform 340"/>
              <p:cNvSpPr>
                <a:spLocks/>
              </p:cNvSpPr>
              <p:nvPr/>
            </p:nvSpPr>
            <p:spPr bwMode="auto">
              <a:xfrm>
                <a:off x="2860" y="1971"/>
                <a:ext cx="106" cy="67"/>
              </a:xfrm>
              <a:custGeom>
                <a:avLst/>
                <a:gdLst>
                  <a:gd name="T0" fmla="*/ 106 w 106"/>
                  <a:gd name="T1" fmla="*/ 0 h 67"/>
                  <a:gd name="T2" fmla="*/ 73 w 106"/>
                  <a:gd name="T3" fmla="*/ 0 h 67"/>
                  <a:gd name="T4" fmla="*/ 0 w 106"/>
                  <a:gd name="T5" fmla="*/ 67 h 67"/>
                  <a:gd name="T6" fmla="*/ 106 w 106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6" h="67">
                    <a:moveTo>
                      <a:pt x="106" y="0"/>
                    </a:moveTo>
                    <a:lnTo>
                      <a:pt x="73" y="0"/>
                    </a:lnTo>
                    <a:lnTo>
                      <a:pt x="0" y="67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68B0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22" name="Freeform 341"/>
              <p:cNvSpPr>
                <a:spLocks/>
              </p:cNvSpPr>
              <p:nvPr/>
            </p:nvSpPr>
            <p:spPr bwMode="auto">
              <a:xfrm>
                <a:off x="2860" y="1971"/>
                <a:ext cx="106" cy="67"/>
              </a:xfrm>
              <a:custGeom>
                <a:avLst/>
                <a:gdLst>
                  <a:gd name="T0" fmla="*/ 106 w 106"/>
                  <a:gd name="T1" fmla="*/ 0 h 67"/>
                  <a:gd name="T2" fmla="*/ 73 w 106"/>
                  <a:gd name="T3" fmla="*/ 0 h 67"/>
                  <a:gd name="T4" fmla="*/ 0 w 106"/>
                  <a:gd name="T5" fmla="*/ 67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6" h="67">
                    <a:moveTo>
                      <a:pt x="106" y="0"/>
                    </a:moveTo>
                    <a:lnTo>
                      <a:pt x="73" y="0"/>
                    </a:lnTo>
                    <a:lnTo>
                      <a:pt x="0" y="6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23" name="Freeform 342"/>
              <p:cNvSpPr>
                <a:spLocks/>
              </p:cNvSpPr>
              <p:nvPr/>
            </p:nvSpPr>
            <p:spPr bwMode="auto">
              <a:xfrm>
                <a:off x="2827" y="1971"/>
                <a:ext cx="106" cy="67"/>
              </a:xfrm>
              <a:custGeom>
                <a:avLst/>
                <a:gdLst>
                  <a:gd name="T0" fmla="*/ 0 w 106"/>
                  <a:gd name="T1" fmla="*/ 67 h 67"/>
                  <a:gd name="T2" fmla="*/ 33 w 106"/>
                  <a:gd name="T3" fmla="*/ 67 h 67"/>
                  <a:gd name="T4" fmla="*/ 106 w 106"/>
                  <a:gd name="T5" fmla="*/ 0 h 67"/>
                  <a:gd name="T6" fmla="*/ 0 w 106"/>
                  <a:gd name="T7" fmla="*/ 67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6" h="67">
                    <a:moveTo>
                      <a:pt x="0" y="67"/>
                    </a:moveTo>
                    <a:lnTo>
                      <a:pt x="33" y="67"/>
                    </a:lnTo>
                    <a:lnTo>
                      <a:pt x="106" y="0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78B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24" name="Freeform 343"/>
              <p:cNvSpPr>
                <a:spLocks/>
              </p:cNvSpPr>
              <p:nvPr/>
            </p:nvSpPr>
            <p:spPr bwMode="auto">
              <a:xfrm>
                <a:off x="2827" y="1971"/>
                <a:ext cx="106" cy="67"/>
              </a:xfrm>
              <a:custGeom>
                <a:avLst/>
                <a:gdLst>
                  <a:gd name="T0" fmla="*/ 0 w 106"/>
                  <a:gd name="T1" fmla="*/ 67 h 67"/>
                  <a:gd name="T2" fmla="*/ 33 w 106"/>
                  <a:gd name="T3" fmla="*/ 67 h 67"/>
                  <a:gd name="T4" fmla="*/ 106 w 106"/>
                  <a:gd name="T5" fmla="*/ 0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6" h="67">
                    <a:moveTo>
                      <a:pt x="0" y="67"/>
                    </a:moveTo>
                    <a:lnTo>
                      <a:pt x="33" y="67"/>
                    </a:lnTo>
                    <a:lnTo>
                      <a:pt x="10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25" name="Freeform 344"/>
              <p:cNvSpPr>
                <a:spLocks/>
              </p:cNvSpPr>
              <p:nvPr/>
            </p:nvSpPr>
            <p:spPr bwMode="auto">
              <a:xfrm>
                <a:off x="3118" y="1081"/>
                <a:ext cx="33" cy="93"/>
              </a:xfrm>
              <a:custGeom>
                <a:avLst/>
                <a:gdLst>
                  <a:gd name="T0" fmla="*/ 33 w 33"/>
                  <a:gd name="T1" fmla="*/ 27 h 93"/>
                  <a:gd name="T2" fmla="*/ 0 w 33"/>
                  <a:gd name="T3" fmla="*/ 0 h 93"/>
                  <a:gd name="T4" fmla="*/ 27 w 33"/>
                  <a:gd name="T5" fmla="*/ 93 h 93"/>
                  <a:gd name="T6" fmla="*/ 33 w 33"/>
                  <a:gd name="T7" fmla="*/ 27 h 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93">
                    <a:moveTo>
                      <a:pt x="33" y="27"/>
                    </a:moveTo>
                    <a:lnTo>
                      <a:pt x="0" y="0"/>
                    </a:lnTo>
                    <a:lnTo>
                      <a:pt x="27" y="93"/>
                    </a:lnTo>
                    <a:lnTo>
                      <a:pt x="33" y="27"/>
                    </a:lnTo>
                    <a:close/>
                  </a:path>
                </a:pathLst>
              </a:custGeom>
              <a:solidFill>
                <a:srgbClr val="300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26" name="Freeform 345"/>
              <p:cNvSpPr>
                <a:spLocks/>
              </p:cNvSpPr>
              <p:nvPr/>
            </p:nvSpPr>
            <p:spPr bwMode="auto">
              <a:xfrm>
                <a:off x="3118" y="1081"/>
                <a:ext cx="33" cy="93"/>
              </a:xfrm>
              <a:custGeom>
                <a:avLst/>
                <a:gdLst>
                  <a:gd name="T0" fmla="*/ 33 w 33"/>
                  <a:gd name="T1" fmla="*/ 27 h 93"/>
                  <a:gd name="T2" fmla="*/ 0 w 33"/>
                  <a:gd name="T3" fmla="*/ 0 h 93"/>
                  <a:gd name="T4" fmla="*/ 27 w 33"/>
                  <a:gd name="T5" fmla="*/ 93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93">
                    <a:moveTo>
                      <a:pt x="33" y="27"/>
                    </a:moveTo>
                    <a:lnTo>
                      <a:pt x="0" y="0"/>
                    </a:lnTo>
                    <a:lnTo>
                      <a:pt x="27" y="9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27" name="Freeform 346"/>
              <p:cNvSpPr>
                <a:spLocks/>
              </p:cNvSpPr>
              <p:nvPr/>
            </p:nvSpPr>
            <p:spPr bwMode="auto">
              <a:xfrm>
                <a:off x="3145" y="1108"/>
                <a:ext cx="26" cy="86"/>
              </a:xfrm>
              <a:custGeom>
                <a:avLst/>
                <a:gdLst>
                  <a:gd name="T0" fmla="*/ 0 w 26"/>
                  <a:gd name="T1" fmla="*/ 66 h 86"/>
                  <a:gd name="T2" fmla="*/ 26 w 26"/>
                  <a:gd name="T3" fmla="*/ 86 h 86"/>
                  <a:gd name="T4" fmla="*/ 6 w 26"/>
                  <a:gd name="T5" fmla="*/ 0 h 86"/>
                  <a:gd name="T6" fmla="*/ 0 w 26"/>
                  <a:gd name="T7" fmla="*/ 66 h 8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" h="86">
                    <a:moveTo>
                      <a:pt x="0" y="66"/>
                    </a:moveTo>
                    <a:lnTo>
                      <a:pt x="26" y="86"/>
                    </a:lnTo>
                    <a:lnTo>
                      <a:pt x="6" y="0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300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28" name="Freeform 347"/>
              <p:cNvSpPr>
                <a:spLocks/>
              </p:cNvSpPr>
              <p:nvPr/>
            </p:nvSpPr>
            <p:spPr bwMode="auto">
              <a:xfrm>
                <a:off x="3145" y="1108"/>
                <a:ext cx="26" cy="86"/>
              </a:xfrm>
              <a:custGeom>
                <a:avLst/>
                <a:gdLst>
                  <a:gd name="T0" fmla="*/ 0 w 26"/>
                  <a:gd name="T1" fmla="*/ 66 h 86"/>
                  <a:gd name="T2" fmla="*/ 26 w 26"/>
                  <a:gd name="T3" fmla="*/ 86 h 86"/>
                  <a:gd name="T4" fmla="*/ 6 w 26"/>
                  <a:gd name="T5" fmla="*/ 0 h 8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6" h="86">
                    <a:moveTo>
                      <a:pt x="0" y="66"/>
                    </a:moveTo>
                    <a:lnTo>
                      <a:pt x="26" y="86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29" name="Freeform 348"/>
              <p:cNvSpPr>
                <a:spLocks/>
              </p:cNvSpPr>
              <p:nvPr/>
            </p:nvSpPr>
            <p:spPr bwMode="auto">
              <a:xfrm>
                <a:off x="2496" y="1965"/>
                <a:ext cx="112" cy="20"/>
              </a:xfrm>
              <a:custGeom>
                <a:avLst/>
                <a:gdLst>
                  <a:gd name="T0" fmla="*/ 112 w 112"/>
                  <a:gd name="T1" fmla="*/ 20 h 20"/>
                  <a:gd name="T2" fmla="*/ 79 w 112"/>
                  <a:gd name="T3" fmla="*/ 0 h 20"/>
                  <a:gd name="T4" fmla="*/ 0 w 112"/>
                  <a:gd name="T5" fmla="*/ 20 h 20"/>
                  <a:gd name="T6" fmla="*/ 112 w 112"/>
                  <a:gd name="T7" fmla="*/ 20 h 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2" h="20">
                    <a:moveTo>
                      <a:pt x="112" y="20"/>
                    </a:moveTo>
                    <a:lnTo>
                      <a:pt x="79" y="0"/>
                    </a:lnTo>
                    <a:lnTo>
                      <a:pt x="0" y="20"/>
                    </a:lnTo>
                    <a:lnTo>
                      <a:pt x="112" y="20"/>
                    </a:lnTo>
                    <a:close/>
                  </a:path>
                </a:pathLst>
              </a:custGeom>
              <a:solidFill>
                <a:srgbClr val="B0F0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30" name="Freeform 349"/>
              <p:cNvSpPr>
                <a:spLocks/>
              </p:cNvSpPr>
              <p:nvPr/>
            </p:nvSpPr>
            <p:spPr bwMode="auto">
              <a:xfrm>
                <a:off x="2496" y="1965"/>
                <a:ext cx="112" cy="20"/>
              </a:xfrm>
              <a:custGeom>
                <a:avLst/>
                <a:gdLst>
                  <a:gd name="T0" fmla="*/ 112 w 112"/>
                  <a:gd name="T1" fmla="*/ 20 h 20"/>
                  <a:gd name="T2" fmla="*/ 79 w 112"/>
                  <a:gd name="T3" fmla="*/ 0 h 20"/>
                  <a:gd name="T4" fmla="*/ 0 w 112"/>
                  <a:gd name="T5" fmla="*/ 20 h 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2" h="20">
                    <a:moveTo>
                      <a:pt x="112" y="20"/>
                    </a:moveTo>
                    <a:lnTo>
                      <a:pt x="79" y="0"/>
                    </a:lnTo>
                    <a:lnTo>
                      <a:pt x="0" y="2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31" name="Freeform 350"/>
              <p:cNvSpPr>
                <a:spLocks/>
              </p:cNvSpPr>
              <p:nvPr/>
            </p:nvSpPr>
            <p:spPr bwMode="auto">
              <a:xfrm>
                <a:off x="2469" y="1965"/>
                <a:ext cx="106" cy="20"/>
              </a:xfrm>
              <a:custGeom>
                <a:avLst/>
                <a:gdLst>
                  <a:gd name="T0" fmla="*/ 0 w 106"/>
                  <a:gd name="T1" fmla="*/ 0 h 20"/>
                  <a:gd name="T2" fmla="*/ 27 w 106"/>
                  <a:gd name="T3" fmla="*/ 20 h 20"/>
                  <a:gd name="T4" fmla="*/ 106 w 106"/>
                  <a:gd name="T5" fmla="*/ 0 h 20"/>
                  <a:gd name="T6" fmla="*/ 0 w 106"/>
                  <a:gd name="T7" fmla="*/ 0 h 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6" h="20">
                    <a:moveTo>
                      <a:pt x="0" y="0"/>
                    </a:moveTo>
                    <a:lnTo>
                      <a:pt x="27" y="20"/>
                    </a:lnTo>
                    <a:lnTo>
                      <a:pt x="1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F4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32" name="Freeform 351"/>
              <p:cNvSpPr>
                <a:spLocks/>
              </p:cNvSpPr>
              <p:nvPr/>
            </p:nvSpPr>
            <p:spPr bwMode="auto">
              <a:xfrm>
                <a:off x="2469" y="1965"/>
                <a:ext cx="106" cy="20"/>
              </a:xfrm>
              <a:custGeom>
                <a:avLst/>
                <a:gdLst>
                  <a:gd name="T0" fmla="*/ 0 w 106"/>
                  <a:gd name="T1" fmla="*/ 0 h 20"/>
                  <a:gd name="T2" fmla="*/ 27 w 106"/>
                  <a:gd name="T3" fmla="*/ 20 h 20"/>
                  <a:gd name="T4" fmla="*/ 106 w 106"/>
                  <a:gd name="T5" fmla="*/ 0 h 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6" h="20">
                    <a:moveTo>
                      <a:pt x="0" y="0"/>
                    </a:moveTo>
                    <a:lnTo>
                      <a:pt x="27" y="20"/>
                    </a:lnTo>
                    <a:lnTo>
                      <a:pt x="10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33" name="Freeform 352"/>
              <p:cNvSpPr>
                <a:spLocks/>
              </p:cNvSpPr>
              <p:nvPr/>
            </p:nvSpPr>
            <p:spPr bwMode="auto">
              <a:xfrm>
                <a:off x="2741" y="941"/>
                <a:ext cx="53" cy="54"/>
              </a:xfrm>
              <a:custGeom>
                <a:avLst/>
                <a:gdLst>
                  <a:gd name="T0" fmla="*/ 33 w 53"/>
                  <a:gd name="T1" fmla="*/ 0 h 54"/>
                  <a:gd name="T2" fmla="*/ 0 w 53"/>
                  <a:gd name="T3" fmla="*/ 7 h 54"/>
                  <a:gd name="T4" fmla="*/ 53 w 53"/>
                  <a:gd name="T5" fmla="*/ 54 h 54"/>
                  <a:gd name="T6" fmla="*/ 33 w 53"/>
                  <a:gd name="T7" fmla="*/ 0 h 5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54">
                    <a:moveTo>
                      <a:pt x="33" y="0"/>
                    </a:moveTo>
                    <a:lnTo>
                      <a:pt x="0" y="7"/>
                    </a:lnTo>
                    <a:lnTo>
                      <a:pt x="53" y="5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7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34" name="Freeform 353"/>
              <p:cNvSpPr>
                <a:spLocks/>
              </p:cNvSpPr>
              <p:nvPr/>
            </p:nvSpPr>
            <p:spPr bwMode="auto">
              <a:xfrm>
                <a:off x="2741" y="941"/>
                <a:ext cx="53" cy="54"/>
              </a:xfrm>
              <a:custGeom>
                <a:avLst/>
                <a:gdLst>
                  <a:gd name="T0" fmla="*/ 33 w 53"/>
                  <a:gd name="T1" fmla="*/ 0 h 54"/>
                  <a:gd name="T2" fmla="*/ 0 w 53"/>
                  <a:gd name="T3" fmla="*/ 7 h 54"/>
                  <a:gd name="T4" fmla="*/ 53 w 53"/>
                  <a:gd name="T5" fmla="*/ 54 h 5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54">
                    <a:moveTo>
                      <a:pt x="33" y="0"/>
                    </a:moveTo>
                    <a:lnTo>
                      <a:pt x="0" y="7"/>
                    </a:lnTo>
                    <a:lnTo>
                      <a:pt x="53" y="5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35" name="Freeform 354"/>
              <p:cNvSpPr>
                <a:spLocks/>
              </p:cNvSpPr>
              <p:nvPr/>
            </p:nvSpPr>
            <p:spPr bwMode="auto">
              <a:xfrm>
                <a:off x="2774" y="941"/>
                <a:ext cx="59" cy="54"/>
              </a:xfrm>
              <a:custGeom>
                <a:avLst/>
                <a:gdLst>
                  <a:gd name="T0" fmla="*/ 20 w 59"/>
                  <a:gd name="T1" fmla="*/ 54 h 54"/>
                  <a:gd name="T2" fmla="*/ 59 w 59"/>
                  <a:gd name="T3" fmla="*/ 54 h 54"/>
                  <a:gd name="T4" fmla="*/ 0 w 59"/>
                  <a:gd name="T5" fmla="*/ 0 h 54"/>
                  <a:gd name="T6" fmla="*/ 20 w 59"/>
                  <a:gd name="T7" fmla="*/ 54 h 5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54">
                    <a:moveTo>
                      <a:pt x="20" y="54"/>
                    </a:moveTo>
                    <a:lnTo>
                      <a:pt x="59" y="54"/>
                    </a:lnTo>
                    <a:lnTo>
                      <a:pt x="0" y="0"/>
                    </a:lnTo>
                    <a:lnTo>
                      <a:pt x="20" y="54"/>
                    </a:lnTo>
                    <a:close/>
                  </a:path>
                </a:pathLst>
              </a:custGeom>
              <a:solidFill>
                <a:srgbClr val="7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36" name="Freeform 355"/>
              <p:cNvSpPr>
                <a:spLocks/>
              </p:cNvSpPr>
              <p:nvPr/>
            </p:nvSpPr>
            <p:spPr bwMode="auto">
              <a:xfrm>
                <a:off x="2774" y="941"/>
                <a:ext cx="59" cy="54"/>
              </a:xfrm>
              <a:custGeom>
                <a:avLst/>
                <a:gdLst>
                  <a:gd name="T0" fmla="*/ 20 w 59"/>
                  <a:gd name="T1" fmla="*/ 54 h 54"/>
                  <a:gd name="T2" fmla="*/ 59 w 59"/>
                  <a:gd name="T3" fmla="*/ 54 h 54"/>
                  <a:gd name="T4" fmla="*/ 0 w 59"/>
                  <a:gd name="T5" fmla="*/ 0 h 5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9" h="54">
                    <a:moveTo>
                      <a:pt x="20" y="54"/>
                    </a:moveTo>
                    <a:lnTo>
                      <a:pt x="59" y="54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37" name="Freeform 356"/>
              <p:cNvSpPr>
                <a:spLocks/>
              </p:cNvSpPr>
              <p:nvPr/>
            </p:nvSpPr>
            <p:spPr bwMode="auto">
              <a:xfrm>
                <a:off x="3251" y="1274"/>
                <a:ext cx="26" cy="106"/>
              </a:xfrm>
              <a:custGeom>
                <a:avLst/>
                <a:gdLst>
                  <a:gd name="T0" fmla="*/ 26 w 26"/>
                  <a:gd name="T1" fmla="*/ 40 h 106"/>
                  <a:gd name="T2" fmla="*/ 0 w 26"/>
                  <a:gd name="T3" fmla="*/ 0 h 106"/>
                  <a:gd name="T4" fmla="*/ 0 w 26"/>
                  <a:gd name="T5" fmla="*/ 106 h 106"/>
                  <a:gd name="T6" fmla="*/ 26 w 26"/>
                  <a:gd name="T7" fmla="*/ 40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" h="106">
                    <a:moveTo>
                      <a:pt x="26" y="40"/>
                    </a:moveTo>
                    <a:lnTo>
                      <a:pt x="0" y="0"/>
                    </a:lnTo>
                    <a:lnTo>
                      <a:pt x="0" y="106"/>
                    </a:lnTo>
                    <a:lnTo>
                      <a:pt x="26" y="40"/>
                    </a:lnTo>
                    <a:close/>
                  </a:path>
                </a:pathLst>
              </a:custGeom>
              <a:solidFill>
                <a:srgbClr val="180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38" name="Freeform 357"/>
              <p:cNvSpPr>
                <a:spLocks/>
              </p:cNvSpPr>
              <p:nvPr/>
            </p:nvSpPr>
            <p:spPr bwMode="auto">
              <a:xfrm>
                <a:off x="3251" y="1274"/>
                <a:ext cx="26" cy="106"/>
              </a:xfrm>
              <a:custGeom>
                <a:avLst/>
                <a:gdLst>
                  <a:gd name="T0" fmla="*/ 26 w 26"/>
                  <a:gd name="T1" fmla="*/ 40 h 106"/>
                  <a:gd name="T2" fmla="*/ 0 w 26"/>
                  <a:gd name="T3" fmla="*/ 0 h 106"/>
                  <a:gd name="T4" fmla="*/ 0 w 26"/>
                  <a:gd name="T5" fmla="*/ 106 h 1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6" h="106">
                    <a:moveTo>
                      <a:pt x="26" y="40"/>
                    </a:moveTo>
                    <a:lnTo>
                      <a:pt x="0" y="0"/>
                    </a:lnTo>
                    <a:lnTo>
                      <a:pt x="0" y="10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39" name="Freeform 358"/>
              <p:cNvSpPr>
                <a:spLocks/>
              </p:cNvSpPr>
              <p:nvPr/>
            </p:nvSpPr>
            <p:spPr bwMode="auto">
              <a:xfrm>
                <a:off x="3251" y="1314"/>
                <a:ext cx="26" cy="93"/>
              </a:xfrm>
              <a:custGeom>
                <a:avLst/>
                <a:gdLst>
                  <a:gd name="T0" fmla="*/ 0 w 26"/>
                  <a:gd name="T1" fmla="*/ 66 h 93"/>
                  <a:gd name="T2" fmla="*/ 26 w 26"/>
                  <a:gd name="T3" fmla="*/ 93 h 93"/>
                  <a:gd name="T4" fmla="*/ 26 w 26"/>
                  <a:gd name="T5" fmla="*/ 0 h 93"/>
                  <a:gd name="T6" fmla="*/ 0 w 26"/>
                  <a:gd name="T7" fmla="*/ 66 h 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" h="93">
                    <a:moveTo>
                      <a:pt x="0" y="66"/>
                    </a:moveTo>
                    <a:lnTo>
                      <a:pt x="26" y="93"/>
                    </a:lnTo>
                    <a:lnTo>
                      <a:pt x="26" y="0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180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40" name="Freeform 359"/>
              <p:cNvSpPr>
                <a:spLocks/>
              </p:cNvSpPr>
              <p:nvPr/>
            </p:nvSpPr>
            <p:spPr bwMode="auto">
              <a:xfrm>
                <a:off x="3251" y="1314"/>
                <a:ext cx="26" cy="93"/>
              </a:xfrm>
              <a:custGeom>
                <a:avLst/>
                <a:gdLst>
                  <a:gd name="T0" fmla="*/ 0 w 26"/>
                  <a:gd name="T1" fmla="*/ 66 h 93"/>
                  <a:gd name="T2" fmla="*/ 26 w 26"/>
                  <a:gd name="T3" fmla="*/ 93 h 93"/>
                  <a:gd name="T4" fmla="*/ 26 w 26"/>
                  <a:gd name="T5" fmla="*/ 0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6" h="93">
                    <a:moveTo>
                      <a:pt x="0" y="66"/>
                    </a:moveTo>
                    <a:lnTo>
                      <a:pt x="26" y="93"/>
                    </a:lnTo>
                    <a:lnTo>
                      <a:pt x="2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41" name="Freeform 360"/>
              <p:cNvSpPr>
                <a:spLocks/>
              </p:cNvSpPr>
              <p:nvPr/>
            </p:nvSpPr>
            <p:spPr bwMode="auto">
              <a:xfrm>
                <a:off x="2529" y="1985"/>
                <a:ext cx="113" cy="20"/>
              </a:xfrm>
              <a:custGeom>
                <a:avLst/>
                <a:gdLst>
                  <a:gd name="T0" fmla="*/ 113 w 113"/>
                  <a:gd name="T1" fmla="*/ 20 h 20"/>
                  <a:gd name="T2" fmla="*/ 79 w 113"/>
                  <a:gd name="T3" fmla="*/ 0 h 20"/>
                  <a:gd name="T4" fmla="*/ 0 w 113"/>
                  <a:gd name="T5" fmla="*/ 20 h 20"/>
                  <a:gd name="T6" fmla="*/ 113 w 113"/>
                  <a:gd name="T7" fmla="*/ 20 h 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3" h="20">
                    <a:moveTo>
                      <a:pt x="113" y="20"/>
                    </a:moveTo>
                    <a:lnTo>
                      <a:pt x="79" y="0"/>
                    </a:lnTo>
                    <a:lnTo>
                      <a:pt x="0" y="20"/>
                    </a:lnTo>
                    <a:lnTo>
                      <a:pt x="113" y="20"/>
                    </a:lnTo>
                    <a:close/>
                  </a:path>
                </a:pathLst>
              </a:custGeom>
              <a:solidFill>
                <a:srgbClr val="A8F0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42" name="Freeform 361"/>
              <p:cNvSpPr>
                <a:spLocks/>
              </p:cNvSpPr>
              <p:nvPr/>
            </p:nvSpPr>
            <p:spPr bwMode="auto">
              <a:xfrm>
                <a:off x="2529" y="1985"/>
                <a:ext cx="113" cy="20"/>
              </a:xfrm>
              <a:custGeom>
                <a:avLst/>
                <a:gdLst>
                  <a:gd name="T0" fmla="*/ 113 w 113"/>
                  <a:gd name="T1" fmla="*/ 20 h 20"/>
                  <a:gd name="T2" fmla="*/ 79 w 113"/>
                  <a:gd name="T3" fmla="*/ 0 h 20"/>
                  <a:gd name="T4" fmla="*/ 0 w 113"/>
                  <a:gd name="T5" fmla="*/ 20 h 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3" h="20">
                    <a:moveTo>
                      <a:pt x="113" y="20"/>
                    </a:moveTo>
                    <a:lnTo>
                      <a:pt x="79" y="0"/>
                    </a:lnTo>
                    <a:lnTo>
                      <a:pt x="0" y="2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43" name="Freeform 362"/>
              <p:cNvSpPr>
                <a:spLocks/>
              </p:cNvSpPr>
              <p:nvPr/>
            </p:nvSpPr>
            <p:spPr bwMode="auto">
              <a:xfrm>
                <a:off x="2496" y="1985"/>
                <a:ext cx="112" cy="20"/>
              </a:xfrm>
              <a:custGeom>
                <a:avLst/>
                <a:gdLst>
                  <a:gd name="T0" fmla="*/ 0 w 112"/>
                  <a:gd name="T1" fmla="*/ 0 h 20"/>
                  <a:gd name="T2" fmla="*/ 33 w 112"/>
                  <a:gd name="T3" fmla="*/ 20 h 20"/>
                  <a:gd name="T4" fmla="*/ 112 w 112"/>
                  <a:gd name="T5" fmla="*/ 0 h 20"/>
                  <a:gd name="T6" fmla="*/ 0 w 112"/>
                  <a:gd name="T7" fmla="*/ 0 h 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2" h="20">
                    <a:moveTo>
                      <a:pt x="0" y="0"/>
                    </a:moveTo>
                    <a:lnTo>
                      <a:pt x="33" y="20"/>
                    </a:lnTo>
                    <a:lnTo>
                      <a:pt x="1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F0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44" name="Freeform 363"/>
              <p:cNvSpPr>
                <a:spLocks/>
              </p:cNvSpPr>
              <p:nvPr/>
            </p:nvSpPr>
            <p:spPr bwMode="auto">
              <a:xfrm>
                <a:off x="2496" y="1985"/>
                <a:ext cx="112" cy="20"/>
              </a:xfrm>
              <a:custGeom>
                <a:avLst/>
                <a:gdLst>
                  <a:gd name="T0" fmla="*/ 0 w 112"/>
                  <a:gd name="T1" fmla="*/ 0 h 20"/>
                  <a:gd name="T2" fmla="*/ 33 w 112"/>
                  <a:gd name="T3" fmla="*/ 20 h 20"/>
                  <a:gd name="T4" fmla="*/ 112 w 112"/>
                  <a:gd name="T5" fmla="*/ 0 h 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2" h="20">
                    <a:moveTo>
                      <a:pt x="0" y="0"/>
                    </a:moveTo>
                    <a:lnTo>
                      <a:pt x="33" y="20"/>
                    </a:lnTo>
                    <a:lnTo>
                      <a:pt x="11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45" name="Freeform 364"/>
              <p:cNvSpPr>
                <a:spLocks/>
              </p:cNvSpPr>
              <p:nvPr/>
            </p:nvSpPr>
            <p:spPr bwMode="auto">
              <a:xfrm>
                <a:off x="2774" y="941"/>
                <a:ext cx="59" cy="54"/>
              </a:xfrm>
              <a:custGeom>
                <a:avLst/>
                <a:gdLst>
                  <a:gd name="T0" fmla="*/ 40 w 59"/>
                  <a:gd name="T1" fmla="*/ 0 h 54"/>
                  <a:gd name="T2" fmla="*/ 0 w 59"/>
                  <a:gd name="T3" fmla="*/ 0 h 54"/>
                  <a:gd name="T4" fmla="*/ 59 w 59"/>
                  <a:gd name="T5" fmla="*/ 54 h 54"/>
                  <a:gd name="T6" fmla="*/ 40 w 59"/>
                  <a:gd name="T7" fmla="*/ 0 h 5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54">
                    <a:moveTo>
                      <a:pt x="40" y="0"/>
                    </a:moveTo>
                    <a:lnTo>
                      <a:pt x="0" y="0"/>
                    </a:lnTo>
                    <a:lnTo>
                      <a:pt x="59" y="54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6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46" name="Freeform 365"/>
              <p:cNvSpPr>
                <a:spLocks/>
              </p:cNvSpPr>
              <p:nvPr/>
            </p:nvSpPr>
            <p:spPr bwMode="auto">
              <a:xfrm>
                <a:off x="2774" y="941"/>
                <a:ext cx="59" cy="54"/>
              </a:xfrm>
              <a:custGeom>
                <a:avLst/>
                <a:gdLst>
                  <a:gd name="T0" fmla="*/ 40 w 59"/>
                  <a:gd name="T1" fmla="*/ 0 h 54"/>
                  <a:gd name="T2" fmla="*/ 0 w 59"/>
                  <a:gd name="T3" fmla="*/ 0 h 54"/>
                  <a:gd name="T4" fmla="*/ 59 w 59"/>
                  <a:gd name="T5" fmla="*/ 54 h 5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9" h="54">
                    <a:moveTo>
                      <a:pt x="40" y="0"/>
                    </a:moveTo>
                    <a:lnTo>
                      <a:pt x="0" y="0"/>
                    </a:lnTo>
                    <a:lnTo>
                      <a:pt x="59" y="5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47" name="Freeform 366"/>
              <p:cNvSpPr>
                <a:spLocks/>
              </p:cNvSpPr>
              <p:nvPr/>
            </p:nvSpPr>
            <p:spPr bwMode="auto">
              <a:xfrm>
                <a:off x="2814" y="941"/>
                <a:ext cx="59" cy="54"/>
              </a:xfrm>
              <a:custGeom>
                <a:avLst/>
                <a:gdLst>
                  <a:gd name="T0" fmla="*/ 19 w 59"/>
                  <a:gd name="T1" fmla="*/ 54 h 54"/>
                  <a:gd name="T2" fmla="*/ 59 w 59"/>
                  <a:gd name="T3" fmla="*/ 54 h 54"/>
                  <a:gd name="T4" fmla="*/ 0 w 59"/>
                  <a:gd name="T5" fmla="*/ 0 h 54"/>
                  <a:gd name="T6" fmla="*/ 19 w 59"/>
                  <a:gd name="T7" fmla="*/ 54 h 5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54">
                    <a:moveTo>
                      <a:pt x="19" y="54"/>
                    </a:moveTo>
                    <a:lnTo>
                      <a:pt x="59" y="54"/>
                    </a:lnTo>
                    <a:lnTo>
                      <a:pt x="0" y="0"/>
                    </a:lnTo>
                    <a:lnTo>
                      <a:pt x="19" y="54"/>
                    </a:lnTo>
                    <a:close/>
                  </a:path>
                </a:pathLst>
              </a:custGeom>
              <a:solidFill>
                <a:srgbClr val="6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48" name="Freeform 367"/>
              <p:cNvSpPr>
                <a:spLocks/>
              </p:cNvSpPr>
              <p:nvPr/>
            </p:nvSpPr>
            <p:spPr bwMode="auto">
              <a:xfrm>
                <a:off x="2814" y="941"/>
                <a:ext cx="59" cy="54"/>
              </a:xfrm>
              <a:custGeom>
                <a:avLst/>
                <a:gdLst>
                  <a:gd name="T0" fmla="*/ 19 w 59"/>
                  <a:gd name="T1" fmla="*/ 54 h 54"/>
                  <a:gd name="T2" fmla="*/ 59 w 59"/>
                  <a:gd name="T3" fmla="*/ 54 h 54"/>
                  <a:gd name="T4" fmla="*/ 0 w 59"/>
                  <a:gd name="T5" fmla="*/ 0 h 5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9" h="54">
                    <a:moveTo>
                      <a:pt x="19" y="54"/>
                    </a:moveTo>
                    <a:lnTo>
                      <a:pt x="59" y="54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49" name="Freeform 368"/>
              <p:cNvSpPr>
                <a:spLocks/>
              </p:cNvSpPr>
              <p:nvPr/>
            </p:nvSpPr>
            <p:spPr bwMode="auto">
              <a:xfrm>
                <a:off x="3151" y="1108"/>
                <a:ext cx="27" cy="86"/>
              </a:xfrm>
              <a:custGeom>
                <a:avLst/>
                <a:gdLst>
                  <a:gd name="T0" fmla="*/ 27 w 27"/>
                  <a:gd name="T1" fmla="*/ 26 h 86"/>
                  <a:gd name="T2" fmla="*/ 0 w 27"/>
                  <a:gd name="T3" fmla="*/ 0 h 86"/>
                  <a:gd name="T4" fmla="*/ 20 w 27"/>
                  <a:gd name="T5" fmla="*/ 86 h 86"/>
                  <a:gd name="T6" fmla="*/ 27 w 27"/>
                  <a:gd name="T7" fmla="*/ 26 h 8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7" h="86">
                    <a:moveTo>
                      <a:pt x="27" y="26"/>
                    </a:moveTo>
                    <a:lnTo>
                      <a:pt x="0" y="0"/>
                    </a:lnTo>
                    <a:lnTo>
                      <a:pt x="20" y="86"/>
                    </a:lnTo>
                    <a:lnTo>
                      <a:pt x="27" y="26"/>
                    </a:lnTo>
                    <a:close/>
                  </a:path>
                </a:pathLst>
              </a:custGeom>
              <a:solidFill>
                <a:srgbClr val="1800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50" name="Freeform 369"/>
              <p:cNvSpPr>
                <a:spLocks/>
              </p:cNvSpPr>
              <p:nvPr/>
            </p:nvSpPr>
            <p:spPr bwMode="auto">
              <a:xfrm>
                <a:off x="3151" y="1108"/>
                <a:ext cx="27" cy="86"/>
              </a:xfrm>
              <a:custGeom>
                <a:avLst/>
                <a:gdLst>
                  <a:gd name="T0" fmla="*/ 27 w 27"/>
                  <a:gd name="T1" fmla="*/ 26 h 86"/>
                  <a:gd name="T2" fmla="*/ 0 w 27"/>
                  <a:gd name="T3" fmla="*/ 0 h 86"/>
                  <a:gd name="T4" fmla="*/ 20 w 27"/>
                  <a:gd name="T5" fmla="*/ 86 h 8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" h="86">
                    <a:moveTo>
                      <a:pt x="27" y="26"/>
                    </a:moveTo>
                    <a:lnTo>
                      <a:pt x="0" y="0"/>
                    </a:lnTo>
                    <a:lnTo>
                      <a:pt x="20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51" name="Freeform 370"/>
              <p:cNvSpPr>
                <a:spLocks/>
              </p:cNvSpPr>
              <p:nvPr/>
            </p:nvSpPr>
            <p:spPr bwMode="auto">
              <a:xfrm>
                <a:off x="3171" y="1134"/>
                <a:ext cx="27" cy="80"/>
              </a:xfrm>
              <a:custGeom>
                <a:avLst/>
                <a:gdLst>
                  <a:gd name="T0" fmla="*/ 0 w 27"/>
                  <a:gd name="T1" fmla="*/ 60 h 80"/>
                  <a:gd name="T2" fmla="*/ 27 w 27"/>
                  <a:gd name="T3" fmla="*/ 80 h 80"/>
                  <a:gd name="T4" fmla="*/ 7 w 27"/>
                  <a:gd name="T5" fmla="*/ 0 h 80"/>
                  <a:gd name="T6" fmla="*/ 0 w 27"/>
                  <a:gd name="T7" fmla="*/ 60 h 8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7" h="80">
                    <a:moveTo>
                      <a:pt x="0" y="60"/>
                    </a:moveTo>
                    <a:lnTo>
                      <a:pt x="27" y="80"/>
                    </a:lnTo>
                    <a:lnTo>
                      <a:pt x="7" y="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1800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52" name="Freeform 371"/>
              <p:cNvSpPr>
                <a:spLocks/>
              </p:cNvSpPr>
              <p:nvPr/>
            </p:nvSpPr>
            <p:spPr bwMode="auto">
              <a:xfrm>
                <a:off x="3171" y="1134"/>
                <a:ext cx="27" cy="80"/>
              </a:xfrm>
              <a:custGeom>
                <a:avLst/>
                <a:gdLst>
                  <a:gd name="T0" fmla="*/ 0 w 27"/>
                  <a:gd name="T1" fmla="*/ 60 h 80"/>
                  <a:gd name="T2" fmla="*/ 27 w 27"/>
                  <a:gd name="T3" fmla="*/ 80 h 80"/>
                  <a:gd name="T4" fmla="*/ 7 w 27"/>
                  <a:gd name="T5" fmla="*/ 0 h 8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" h="80">
                    <a:moveTo>
                      <a:pt x="0" y="60"/>
                    </a:moveTo>
                    <a:lnTo>
                      <a:pt x="27" y="80"/>
                    </a:lnTo>
                    <a:lnTo>
                      <a:pt x="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53" name="Freeform 372"/>
              <p:cNvSpPr>
                <a:spLocks/>
              </p:cNvSpPr>
              <p:nvPr/>
            </p:nvSpPr>
            <p:spPr bwMode="auto">
              <a:xfrm>
                <a:off x="2900" y="1965"/>
                <a:ext cx="106" cy="66"/>
              </a:xfrm>
              <a:custGeom>
                <a:avLst/>
                <a:gdLst>
                  <a:gd name="T0" fmla="*/ 106 w 106"/>
                  <a:gd name="T1" fmla="*/ 0 h 66"/>
                  <a:gd name="T2" fmla="*/ 66 w 106"/>
                  <a:gd name="T3" fmla="*/ 6 h 66"/>
                  <a:gd name="T4" fmla="*/ 0 w 106"/>
                  <a:gd name="T5" fmla="*/ 66 h 66"/>
                  <a:gd name="T6" fmla="*/ 106 w 106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6" h="66">
                    <a:moveTo>
                      <a:pt x="106" y="0"/>
                    </a:moveTo>
                    <a:lnTo>
                      <a:pt x="66" y="6"/>
                    </a:lnTo>
                    <a:lnTo>
                      <a:pt x="0" y="66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50A4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54" name="Freeform 373"/>
              <p:cNvSpPr>
                <a:spLocks/>
              </p:cNvSpPr>
              <p:nvPr/>
            </p:nvSpPr>
            <p:spPr bwMode="auto">
              <a:xfrm>
                <a:off x="2900" y="1965"/>
                <a:ext cx="106" cy="66"/>
              </a:xfrm>
              <a:custGeom>
                <a:avLst/>
                <a:gdLst>
                  <a:gd name="T0" fmla="*/ 106 w 106"/>
                  <a:gd name="T1" fmla="*/ 0 h 66"/>
                  <a:gd name="T2" fmla="*/ 66 w 106"/>
                  <a:gd name="T3" fmla="*/ 6 h 66"/>
                  <a:gd name="T4" fmla="*/ 0 w 106"/>
                  <a:gd name="T5" fmla="*/ 66 h 6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6" h="66">
                    <a:moveTo>
                      <a:pt x="106" y="0"/>
                    </a:moveTo>
                    <a:lnTo>
                      <a:pt x="66" y="6"/>
                    </a:lnTo>
                    <a:lnTo>
                      <a:pt x="0" y="6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55" name="Freeform 374"/>
              <p:cNvSpPr>
                <a:spLocks/>
              </p:cNvSpPr>
              <p:nvPr/>
            </p:nvSpPr>
            <p:spPr bwMode="auto">
              <a:xfrm>
                <a:off x="2860" y="1971"/>
                <a:ext cx="106" cy="67"/>
              </a:xfrm>
              <a:custGeom>
                <a:avLst/>
                <a:gdLst>
                  <a:gd name="T0" fmla="*/ 0 w 106"/>
                  <a:gd name="T1" fmla="*/ 67 h 67"/>
                  <a:gd name="T2" fmla="*/ 40 w 106"/>
                  <a:gd name="T3" fmla="*/ 60 h 67"/>
                  <a:gd name="T4" fmla="*/ 106 w 106"/>
                  <a:gd name="T5" fmla="*/ 0 h 67"/>
                  <a:gd name="T6" fmla="*/ 0 w 106"/>
                  <a:gd name="T7" fmla="*/ 67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6" h="67">
                    <a:moveTo>
                      <a:pt x="0" y="67"/>
                    </a:moveTo>
                    <a:lnTo>
                      <a:pt x="40" y="60"/>
                    </a:lnTo>
                    <a:lnTo>
                      <a:pt x="106" y="0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68B0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56" name="Freeform 375"/>
              <p:cNvSpPr>
                <a:spLocks/>
              </p:cNvSpPr>
              <p:nvPr/>
            </p:nvSpPr>
            <p:spPr bwMode="auto">
              <a:xfrm>
                <a:off x="2860" y="1971"/>
                <a:ext cx="106" cy="67"/>
              </a:xfrm>
              <a:custGeom>
                <a:avLst/>
                <a:gdLst>
                  <a:gd name="T0" fmla="*/ 0 w 106"/>
                  <a:gd name="T1" fmla="*/ 67 h 67"/>
                  <a:gd name="T2" fmla="*/ 40 w 106"/>
                  <a:gd name="T3" fmla="*/ 60 h 67"/>
                  <a:gd name="T4" fmla="*/ 106 w 106"/>
                  <a:gd name="T5" fmla="*/ 0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6" h="67">
                    <a:moveTo>
                      <a:pt x="0" y="67"/>
                    </a:moveTo>
                    <a:lnTo>
                      <a:pt x="40" y="60"/>
                    </a:lnTo>
                    <a:lnTo>
                      <a:pt x="10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57" name="Freeform 376"/>
              <p:cNvSpPr>
                <a:spLocks/>
              </p:cNvSpPr>
              <p:nvPr/>
            </p:nvSpPr>
            <p:spPr bwMode="auto">
              <a:xfrm>
                <a:off x="2569" y="2005"/>
                <a:ext cx="112" cy="20"/>
              </a:xfrm>
              <a:custGeom>
                <a:avLst/>
                <a:gdLst>
                  <a:gd name="T0" fmla="*/ 112 w 112"/>
                  <a:gd name="T1" fmla="*/ 6 h 20"/>
                  <a:gd name="T2" fmla="*/ 73 w 112"/>
                  <a:gd name="T3" fmla="*/ 0 h 20"/>
                  <a:gd name="T4" fmla="*/ 0 w 112"/>
                  <a:gd name="T5" fmla="*/ 20 h 20"/>
                  <a:gd name="T6" fmla="*/ 112 w 112"/>
                  <a:gd name="T7" fmla="*/ 6 h 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2" h="20">
                    <a:moveTo>
                      <a:pt x="112" y="6"/>
                    </a:moveTo>
                    <a:lnTo>
                      <a:pt x="73" y="0"/>
                    </a:lnTo>
                    <a:lnTo>
                      <a:pt x="0" y="20"/>
                    </a:lnTo>
                    <a:lnTo>
                      <a:pt x="112" y="6"/>
                    </a:lnTo>
                    <a:close/>
                  </a:path>
                </a:pathLst>
              </a:custGeom>
              <a:solidFill>
                <a:srgbClr val="98E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58" name="Freeform 377"/>
              <p:cNvSpPr>
                <a:spLocks/>
              </p:cNvSpPr>
              <p:nvPr/>
            </p:nvSpPr>
            <p:spPr bwMode="auto">
              <a:xfrm>
                <a:off x="2569" y="2005"/>
                <a:ext cx="112" cy="20"/>
              </a:xfrm>
              <a:custGeom>
                <a:avLst/>
                <a:gdLst>
                  <a:gd name="T0" fmla="*/ 112 w 112"/>
                  <a:gd name="T1" fmla="*/ 6 h 20"/>
                  <a:gd name="T2" fmla="*/ 73 w 112"/>
                  <a:gd name="T3" fmla="*/ 0 h 20"/>
                  <a:gd name="T4" fmla="*/ 0 w 112"/>
                  <a:gd name="T5" fmla="*/ 20 h 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2" h="20">
                    <a:moveTo>
                      <a:pt x="112" y="6"/>
                    </a:moveTo>
                    <a:lnTo>
                      <a:pt x="73" y="0"/>
                    </a:lnTo>
                    <a:lnTo>
                      <a:pt x="0" y="2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59" name="Freeform 378"/>
              <p:cNvSpPr>
                <a:spLocks/>
              </p:cNvSpPr>
              <p:nvPr/>
            </p:nvSpPr>
            <p:spPr bwMode="auto">
              <a:xfrm>
                <a:off x="2529" y="2005"/>
                <a:ext cx="113" cy="20"/>
              </a:xfrm>
              <a:custGeom>
                <a:avLst/>
                <a:gdLst>
                  <a:gd name="T0" fmla="*/ 0 w 113"/>
                  <a:gd name="T1" fmla="*/ 0 h 20"/>
                  <a:gd name="T2" fmla="*/ 40 w 113"/>
                  <a:gd name="T3" fmla="*/ 20 h 20"/>
                  <a:gd name="T4" fmla="*/ 113 w 113"/>
                  <a:gd name="T5" fmla="*/ 0 h 20"/>
                  <a:gd name="T6" fmla="*/ 0 w 113"/>
                  <a:gd name="T7" fmla="*/ 0 h 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3" h="20">
                    <a:moveTo>
                      <a:pt x="0" y="0"/>
                    </a:moveTo>
                    <a:lnTo>
                      <a:pt x="40" y="20"/>
                    </a:lnTo>
                    <a:lnTo>
                      <a:pt x="11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8F0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60" name="Freeform 379"/>
              <p:cNvSpPr>
                <a:spLocks/>
              </p:cNvSpPr>
              <p:nvPr/>
            </p:nvSpPr>
            <p:spPr bwMode="auto">
              <a:xfrm>
                <a:off x="2529" y="2005"/>
                <a:ext cx="113" cy="20"/>
              </a:xfrm>
              <a:custGeom>
                <a:avLst/>
                <a:gdLst>
                  <a:gd name="T0" fmla="*/ 0 w 113"/>
                  <a:gd name="T1" fmla="*/ 0 h 20"/>
                  <a:gd name="T2" fmla="*/ 40 w 113"/>
                  <a:gd name="T3" fmla="*/ 20 h 20"/>
                  <a:gd name="T4" fmla="*/ 113 w 113"/>
                  <a:gd name="T5" fmla="*/ 0 h 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3" h="20">
                    <a:moveTo>
                      <a:pt x="0" y="0"/>
                    </a:moveTo>
                    <a:lnTo>
                      <a:pt x="40" y="20"/>
                    </a:lnTo>
                    <a:lnTo>
                      <a:pt x="1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61" name="Freeform 380"/>
              <p:cNvSpPr>
                <a:spLocks/>
              </p:cNvSpPr>
              <p:nvPr/>
            </p:nvSpPr>
            <p:spPr bwMode="auto">
              <a:xfrm>
                <a:off x="3045" y="1858"/>
                <a:ext cx="93" cy="93"/>
              </a:xfrm>
              <a:custGeom>
                <a:avLst/>
                <a:gdLst>
                  <a:gd name="T0" fmla="*/ 0 w 93"/>
                  <a:gd name="T1" fmla="*/ 93 h 93"/>
                  <a:gd name="T2" fmla="*/ 40 w 93"/>
                  <a:gd name="T3" fmla="*/ 80 h 93"/>
                  <a:gd name="T4" fmla="*/ 93 w 93"/>
                  <a:gd name="T5" fmla="*/ 0 h 93"/>
                  <a:gd name="T6" fmla="*/ 0 w 93"/>
                  <a:gd name="T7" fmla="*/ 93 h 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93">
                    <a:moveTo>
                      <a:pt x="0" y="93"/>
                    </a:moveTo>
                    <a:lnTo>
                      <a:pt x="40" y="80"/>
                    </a:lnTo>
                    <a:lnTo>
                      <a:pt x="93" y="0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488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62" name="Freeform 381"/>
              <p:cNvSpPr>
                <a:spLocks/>
              </p:cNvSpPr>
              <p:nvPr/>
            </p:nvSpPr>
            <p:spPr bwMode="auto">
              <a:xfrm>
                <a:off x="3045" y="1858"/>
                <a:ext cx="93" cy="93"/>
              </a:xfrm>
              <a:custGeom>
                <a:avLst/>
                <a:gdLst>
                  <a:gd name="T0" fmla="*/ 0 w 93"/>
                  <a:gd name="T1" fmla="*/ 93 h 93"/>
                  <a:gd name="T2" fmla="*/ 40 w 93"/>
                  <a:gd name="T3" fmla="*/ 80 h 93"/>
                  <a:gd name="T4" fmla="*/ 93 w 93"/>
                  <a:gd name="T5" fmla="*/ 0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93">
                    <a:moveTo>
                      <a:pt x="0" y="93"/>
                    </a:moveTo>
                    <a:lnTo>
                      <a:pt x="40" y="80"/>
                    </a:lnTo>
                    <a:lnTo>
                      <a:pt x="9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63" name="Freeform 382"/>
              <p:cNvSpPr>
                <a:spLocks/>
              </p:cNvSpPr>
              <p:nvPr/>
            </p:nvSpPr>
            <p:spPr bwMode="auto">
              <a:xfrm>
                <a:off x="2814" y="941"/>
                <a:ext cx="59" cy="54"/>
              </a:xfrm>
              <a:custGeom>
                <a:avLst/>
                <a:gdLst>
                  <a:gd name="T0" fmla="*/ 39 w 59"/>
                  <a:gd name="T1" fmla="*/ 7 h 54"/>
                  <a:gd name="T2" fmla="*/ 0 w 59"/>
                  <a:gd name="T3" fmla="*/ 0 h 54"/>
                  <a:gd name="T4" fmla="*/ 59 w 59"/>
                  <a:gd name="T5" fmla="*/ 54 h 54"/>
                  <a:gd name="T6" fmla="*/ 39 w 59"/>
                  <a:gd name="T7" fmla="*/ 7 h 5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54">
                    <a:moveTo>
                      <a:pt x="39" y="7"/>
                    </a:moveTo>
                    <a:lnTo>
                      <a:pt x="0" y="0"/>
                    </a:lnTo>
                    <a:lnTo>
                      <a:pt x="59" y="54"/>
                    </a:lnTo>
                    <a:lnTo>
                      <a:pt x="39" y="7"/>
                    </a:lnTo>
                    <a:close/>
                  </a:path>
                </a:pathLst>
              </a:custGeom>
              <a:solidFill>
                <a:srgbClr val="5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64" name="Freeform 383"/>
              <p:cNvSpPr>
                <a:spLocks/>
              </p:cNvSpPr>
              <p:nvPr/>
            </p:nvSpPr>
            <p:spPr bwMode="auto">
              <a:xfrm>
                <a:off x="2814" y="941"/>
                <a:ext cx="59" cy="54"/>
              </a:xfrm>
              <a:custGeom>
                <a:avLst/>
                <a:gdLst>
                  <a:gd name="T0" fmla="*/ 39 w 59"/>
                  <a:gd name="T1" fmla="*/ 7 h 54"/>
                  <a:gd name="T2" fmla="*/ 0 w 59"/>
                  <a:gd name="T3" fmla="*/ 0 h 54"/>
                  <a:gd name="T4" fmla="*/ 59 w 59"/>
                  <a:gd name="T5" fmla="*/ 54 h 5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9" h="54">
                    <a:moveTo>
                      <a:pt x="39" y="7"/>
                    </a:moveTo>
                    <a:lnTo>
                      <a:pt x="0" y="0"/>
                    </a:lnTo>
                    <a:lnTo>
                      <a:pt x="59" y="5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65" name="Freeform 384"/>
              <p:cNvSpPr>
                <a:spLocks/>
              </p:cNvSpPr>
              <p:nvPr/>
            </p:nvSpPr>
            <p:spPr bwMode="auto">
              <a:xfrm>
                <a:off x="2853" y="948"/>
                <a:ext cx="60" cy="53"/>
              </a:xfrm>
              <a:custGeom>
                <a:avLst/>
                <a:gdLst>
                  <a:gd name="T0" fmla="*/ 20 w 60"/>
                  <a:gd name="T1" fmla="*/ 47 h 53"/>
                  <a:gd name="T2" fmla="*/ 60 w 60"/>
                  <a:gd name="T3" fmla="*/ 53 h 53"/>
                  <a:gd name="T4" fmla="*/ 0 w 60"/>
                  <a:gd name="T5" fmla="*/ 0 h 53"/>
                  <a:gd name="T6" fmla="*/ 20 w 60"/>
                  <a:gd name="T7" fmla="*/ 47 h 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53">
                    <a:moveTo>
                      <a:pt x="20" y="47"/>
                    </a:moveTo>
                    <a:lnTo>
                      <a:pt x="60" y="53"/>
                    </a:lnTo>
                    <a:lnTo>
                      <a:pt x="0" y="0"/>
                    </a:lnTo>
                    <a:lnTo>
                      <a:pt x="20" y="47"/>
                    </a:lnTo>
                    <a:close/>
                  </a:path>
                </a:pathLst>
              </a:custGeom>
              <a:solidFill>
                <a:srgbClr val="5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66" name="Freeform 385"/>
              <p:cNvSpPr>
                <a:spLocks/>
              </p:cNvSpPr>
              <p:nvPr/>
            </p:nvSpPr>
            <p:spPr bwMode="auto">
              <a:xfrm>
                <a:off x="2853" y="948"/>
                <a:ext cx="60" cy="53"/>
              </a:xfrm>
              <a:custGeom>
                <a:avLst/>
                <a:gdLst>
                  <a:gd name="T0" fmla="*/ 20 w 60"/>
                  <a:gd name="T1" fmla="*/ 47 h 53"/>
                  <a:gd name="T2" fmla="*/ 60 w 60"/>
                  <a:gd name="T3" fmla="*/ 53 h 53"/>
                  <a:gd name="T4" fmla="*/ 0 w 60"/>
                  <a:gd name="T5" fmla="*/ 0 h 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0" h="53">
                    <a:moveTo>
                      <a:pt x="20" y="47"/>
                    </a:moveTo>
                    <a:lnTo>
                      <a:pt x="60" y="53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67" name="Freeform 386"/>
              <p:cNvSpPr>
                <a:spLocks/>
              </p:cNvSpPr>
              <p:nvPr/>
            </p:nvSpPr>
            <p:spPr bwMode="auto">
              <a:xfrm>
                <a:off x="2602" y="2011"/>
                <a:ext cx="112" cy="27"/>
              </a:xfrm>
              <a:custGeom>
                <a:avLst/>
                <a:gdLst>
                  <a:gd name="T0" fmla="*/ 112 w 112"/>
                  <a:gd name="T1" fmla="*/ 14 h 27"/>
                  <a:gd name="T2" fmla="*/ 79 w 112"/>
                  <a:gd name="T3" fmla="*/ 0 h 27"/>
                  <a:gd name="T4" fmla="*/ 0 w 112"/>
                  <a:gd name="T5" fmla="*/ 27 h 27"/>
                  <a:gd name="T6" fmla="*/ 112 w 112"/>
                  <a:gd name="T7" fmla="*/ 14 h 2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2" h="27">
                    <a:moveTo>
                      <a:pt x="112" y="14"/>
                    </a:moveTo>
                    <a:lnTo>
                      <a:pt x="79" y="0"/>
                    </a:lnTo>
                    <a:lnTo>
                      <a:pt x="0" y="27"/>
                    </a:lnTo>
                    <a:lnTo>
                      <a:pt x="112" y="14"/>
                    </a:lnTo>
                    <a:close/>
                  </a:path>
                </a:pathLst>
              </a:custGeom>
              <a:solidFill>
                <a:srgbClr val="88E4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68" name="Freeform 387"/>
              <p:cNvSpPr>
                <a:spLocks/>
              </p:cNvSpPr>
              <p:nvPr/>
            </p:nvSpPr>
            <p:spPr bwMode="auto">
              <a:xfrm>
                <a:off x="2602" y="2011"/>
                <a:ext cx="112" cy="27"/>
              </a:xfrm>
              <a:custGeom>
                <a:avLst/>
                <a:gdLst>
                  <a:gd name="T0" fmla="*/ 112 w 112"/>
                  <a:gd name="T1" fmla="*/ 14 h 27"/>
                  <a:gd name="T2" fmla="*/ 79 w 112"/>
                  <a:gd name="T3" fmla="*/ 0 h 27"/>
                  <a:gd name="T4" fmla="*/ 0 w 112"/>
                  <a:gd name="T5" fmla="*/ 27 h 2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2" h="27">
                    <a:moveTo>
                      <a:pt x="112" y="14"/>
                    </a:moveTo>
                    <a:lnTo>
                      <a:pt x="79" y="0"/>
                    </a:lnTo>
                    <a:lnTo>
                      <a:pt x="0" y="2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69" name="Freeform 388"/>
              <p:cNvSpPr>
                <a:spLocks/>
              </p:cNvSpPr>
              <p:nvPr/>
            </p:nvSpPr>
            <p:spPr bwMode="auto">
              <a:xfrm>
                <a:off x="2569" y="2011"/>
                <a:ext cx="112" cy="27"/>
              </a:xfrm>
              <a:custGeom>
                <a:avLst/>
                <a:gdLst>
                  <a:gd name="T0" fmla="*/ 0 w 112"/>
                  <a:gd name="T1" fmla="*/ 14 h 27"/>
                  <a:gd name="T2" fmla="*/ 33 w 112"/>
                  <a:gd name="T3" fmla="*/ 27 h 27"/>
                  <a:gd name="T4" fmla="*/ 112 w 112"/>
                  <a:gd name="T5" fmla="*/ 0 h 27"/>
                  <a:gd name="T6" fmla="*/ 0 w 112"/>
                  <a:gd name="T7" fmla="*/ 14 h 2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2" h="27">
                    <a:moveTo>
                      <a:pt x="0" y="14"/>
                    </a:moveTo>
                    <a:lnTo>
                      <a:pt x="33" y="27"/>
                    </a:lnTo>
                    <a:lnTo>
                      <a:pt x="112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8E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70" name="Freeform 389"/>
              <p:cNvSpPr>
                <a:spLocks/>
              </p:cNvSpPr>
              <p:nvPr/>
            </p:nvSpPr>
            <p:spPr bwMode="auto">
              <a:xfrm>
                <a:off x="2569" y="2011"/>
                <a:ext cx="112" cy="27"/>
              </a:xfrm>
              <a:custGeom>
                <a:avLst/>
                <a:gdLst>
                  <a:gd name="T0" fmla="*/ 0 w 112"/>
                  <a:gd name="T1" fmla="*/ 14 h 27"/>
                  <a:gd name="T2" fmla="*/ 33 w 112"/>
                  <a:gd name="T3" fmla="*/ 27 h 27"/>
                  <a:gd name="T4" fmla="*/ 112 w 112"/>
                  <a:gd name="T5" fmla="*/ 0 h 2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2" h="27">
                    <a:moveTo>
                      <a:pt x="0" y="14"/>
                    </a:moveTo>
                    <a:lnTo>
                      <a:pt x="33" y="27"/>
                    </a:lnTo>
                    <a:lnTo>
                      <a:pt x="11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71" name="Freeform 390"/>
              <p:cNvSpPr>
                <a:spLocks/>
              </p:cNvSpPr>
              <p:nvPr/>
            </p:nvSpPr>
            <p:spPr bwMode="auto">
              <a:xfrm>
                <a:off x="2853" y="948"/>
                <a:ext cx="60" cy="53"/>
              </a:xfrm>
              <a:custGeom>
                <a:avLst/>
                <a:gdLst>
                  <a:gd name="T0" fmla="*/ 40 w 60"/>
                  <a:gd name="T1" fmla="*/ 7 h 53"/>
                  <a:gd name="T2" fmla="*/ 0 w 60"/>
                  <a:gd name="T3" fmla="*/ 0 h 53"/>
                  <a:gd name="T4" fmla="*/ 60 w 60"/>
                  <a:gd name="T5" fmla="*/ 53 h 53"/>
                  <a:gd name="T6" fmla="*/ 40 w 60"/>
                  <a:gd name="T7" fmla="*/ 7 h 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53">
                    <a:moveTo>
                      <a:pt x="40" y="7"/>
                    </a:moveTo>
                    <a:lnTo>
                      <a:pt x="0" y="0"/>
                    </a:lnTo>
                    <a:lnTo>
                      <a:pt x="60" y="53"/>
                    </a:lnTo>
                    <a:lnTo>
                      <a:pt x="40" y="7"/>
                    </a:lnTo>
                    <a:close/>
                  </a:path>
                </a:pathLst>
              </a:custGeom>
              <a:solidFill>
                <a:srgbClr val="4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72" name="Freeform 391"/>
              <p:cNvSpPr>
                <a:spLocks/>
              </p:cNvSpPr>
              <p:nvPr/>
            </p:nvSpPr>
            <p:spPr bwMode="auto">
              <a:xfrm>
                <a:off x="2853" y="948"/>
                <a:ext cx="60" cy="53"/>
              </a:xfrm>
              <a:custGeom>
                <a:avLst/>
                <a:gdLst>
                  <a:gd name="T0" fmla="*/ 40 w 60"/>
                  <a:gd name="T1" fmla="*/ 7 h 53"/>
                  <a:gd name="T2" fmla="*/ 0 w 60"/>
                  <a:gd name="T3" fmla="*/ 0 h 53"/>
                  <a:gd name="T4" fmla="*/ 60 w 60"/>
                  <a:gd name="T5" fmla="*/ 53 h 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0" h="53">
                    <a:moveTo>
                      <a:pt x="40" y="7"/>
                    </a:moveTo>
                    <a:lnTo>
                      <a:pt x="0" y="0"/>
                    </a:lnTo>
                    <a:lnTo>
                      <a:pt x="60" y="5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73" name="Freeform 392"/>
              <p:cNvSpPr>
                <a:spLocks/>
              </p:cNvSpPr>
              <p:nvPr/>
            </p:nvSpPr>
            <p:spPr bwMode="auto">
              <a:xfrm>
                <a:off x="2893" y="955"/>
                <a:ext cx="53" cy="53"/>
              </a:xfrm>
              <a:custGeom>
                <a:avLst/>
                <a:gdLst>
                  <a:gd name="T0" fmla="*/ 20 w 53"/>
                  <a:gd name="T1" fmla="*/ 46 h 53"/>
                  <a:gd name="T2" fmla="*/ 53 w 53"/>
                  <a:gd name="T3" fmla="*/ 53 h 53"/>
                  <a:gd name="T4" fmla="*/ 0 w 53"/>
                  <a:gd name="T5" fmla="*/ 0 h 53"/>
                  <a:gd name="T6" fmla="*/ 20 w 53"/>
                  <a:gd name="T7" fmla="*/ 46 h 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53">
                    <a:moveTo>
                      <a:pt x="20" y="46"/>
                    </a:moveTo>
                    <a:lnTo>
                      <a:pt x="53" y="53"/>
                    </a:lnTo>
                    <a:lnTo>
                      <a:pt x="0" y="0"/>
                    </a:lnTo>
                    <a:lnTo>
                      <a:pt x="20" y="46"/>
                    </a:lnTo>
                    <a:close/>
                  </a:path>
                </a:pathLst>
              </a:custGeom>
              <a:solidFill>
                <a:srgbClr val="4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74" name="Freeform 393"/>
              <p:cNvSpPr>
                <a:spLocks/>
              </p:cNvSpPr>
              <p:nvPr/>
            </p:nvSpPr>
            <p:spPr bwMode="auto">
              <a:xfrm>
                <a:off x="2893" y="955"/>
                <a:ext cx="53" cy="53"/>
              </a:xfrm>
              <a:custGeom>
                <a:avLst/>
                <a:gdLst>
                  <a:gd name="T0" fmla="*/ 20 w 53"/>
                  <a:gd name="T1" fmla="*/ 46 h 53"/>
                  <a:gd name="T2" fmla="*/ 53 w 53"/>
                  <a:gd name="T3" fmla="*/ 53 h 53"/>
                  <a:gd name="T4" fmla="*/ 0 w 53"/>
                  <a:gd name="T5" fmla="*/ 0 h 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53">
                    <a:moveTo>
                      <a:pt x="20" y="46"/>
                    </a:moveTo>
                    <a:lnTo>
                      <a:pt x="53" y="53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75" name="Freeform 394"/>
              <p:cNvSpPr>
                <a:spLocks/>
              </p:cNvSpPr>
              <p:nvPr/>
            </p:nvSpPr>
            <p:spPr bwMode="auto">
              <a:xfrm>
                <a:off x="2258" y="1726"/>
                <a:ext cx="72" cy="79"/>
              </a:xfrm>
              <a:custGeom>
                <a:avLst/>
                <a:gdLst>
                  <a:gd name="T0" fmla="*/ 72 w 72"/>
                  <a:gd name="T1" fmla="*/ 79 h 79"/>
                  <a:gd name="T2" fmla="*/ 53 w 72"/>
                  <a:gd name="T3" fmla="*/ 33 h 79"/>
                  <a:gd name="T4" fmla="*/ 0 w 72"/>
                  <a:gd name="T5" fmla="*/ 0 h 79"/>
                  <a:gd name="T6" fmla="*/ 72 w 72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2" h="79">
                    <a:moveTo>
                      <a:pt x="72" y="79"/>
                    </a:moveTo>
                    <a:lnTo>
                      <a:pt x="53" y="33"/>
                    </a:lnTo>
                    <a:lnTo>
                      <a:pt x="0" y="0"/>
                    </a:lnTo>
                    <a:lnTo>
                      <a:pt x="72" y="79"/>
                    </a:lnTo>
                    <a:close/>
                  </a:path>
                </a:pathLst>
              </a:custGeom>
              <a:solidFill>
                <a:srgbClr val="F0F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76" name="Freeform 395"/>
              <p:cNvSpPr>
                <a:spLocks/>
              </p:cNvSpPr>
              <p:nvPr/>
            </p:nvSpPr>
            <p:spPr bwMode="auto">
              <a:xfrm>
                <a:off x="2258" y="1726"/>
                <a:ext cx="72" cy="79"/>
              </a:xfrm>
              <a:custGeom>
                <a:avLst/>
                <a:gdLst>
                  <a:gd name="T0" fmla="*/ 72 w 72"/>
                  <a:gd name="T1" fmla="*/ 79 h 79"/>
                  <a:gd name="T2" fmla="*/ 53 w 72"/>
                  <a:gd name="T3" fmla="*/ 33 h 79"/>
                  <a:gd name="T4" fmla="*/ 0 w 72"/>
                  <a:gd name="T5" fmla="*/ 0 h 7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2" h="79">
                    <a:moveTo>
                      <a:pt x="72" y="79"/>
                    </a:moveTo>
                    <a:lnTo>
                      <a:pt x="53" y="33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77" name="Freeform 396"/>
              <p:cNvSpPr>
                <a:spLocks/>
              </p:cNvSpPr>
              <p:nvPr/>
            </p:nvSpPr>
            <p:spPr bwMode="auto">
              <a:xfrm>
                <a:off x="3178" y="1134"/>
                <a:ext cx="33" cy="80"/>
              </a:xfrm>
              <a:custGeom>
                <a:avLst/>
                <a:gdLst>
                  <a:gd name="T0" fmla="*/ 33 w 33"/>
                  <a:gd name="T1" fmla="*/ 33 h 80"/>
                  <a:gd name="T2" fmla="*/ 0 w 33"/>
                  <a:gd name="T3" fmla="*/ 0 h 80"/>
                  <a:gd name="T4" fmla="*/ 20 w 33"/>
                  <a:gd name="T5" fmla="*/ 80 h 80"/>
                  <a:gd name="T6" fmla="*/ 33 w 33"/>
                  <a:gd name="T7" fmla="*/ 33 h 8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80">
                    <a:moveTo>
                      <a:pt x="33" y="33"/>
                    </a:moveTo>
                    <a:lnTo>
                      <a:pt x="0" y="0"/>
                    </a:lnTo>
                    <a:lnTo>
                      <a:pt x="20" y="80"/>
                    </a:lnTo>
                    <a:lnTo>
                      <a:pt x="33" y="33"/>
                    </a:lnTo>
                    <a:close/>
                  </a:path>
                </a:pathLst>
              </a:custGeom>
              <a:solidFill>
                <a:srgbClr val="0000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78" name="Freeform 397"/>
              <p:cNvSpPr>
                <a:spLocks/>
              </p:cNvSpPr>
              <p:nvPr/>
            </p:nvSpPr>
            <p:spPr bwMode="auto">
              <a:xfrm>
                <a:off x="3178" y="1134"/>
                <a:ext cx="33" cy="80"/>
              </a:xfrm>
              <a:custGeom>
                <a:avLst/>
                <a:gdLst>
                  <a:gd name="T0" fmla="*/ 33 w 33"/>
                  <a:gd name="T1" fmla="*/ 33 h 80"/>
                  <a:gd name="T2" fmla="*/ 0 w 33"/>
                  <a:gd name="T3" fmla="*/ 0 h 80"/>
                  <a:gd name="T4" fmla="*/ 20 w 33"/>
                  <a:gd name="T5" fmla="*/ 80 h 8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80">
                    <a:moveTo>
                      <a:pt x="33" y="33"/>
                    </a:moveTo>
                    <a:lnTo>
                      <a:pt x="0" y="0"/>
                    </a:lnTo>
                    <a:lnTo>
                      <a:pt x="20" y="8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79" name="Freeform 398"/>
              <p:cNvSpPr>
                <a:spLocks/>
              </p:cNvSpPr>
              <p:nvPr/>
            </p:nvSpPr>
            <p:spPr bwMode="auto">
              <a:xfrm>
                <a:off x="3198" y="1167"/>
                <a:ext cx="33" cy="80"/>
              </a:xfrm>
              <a:custGeom>
                <a:avLst/>
                <a:gdLst>
                  <a:gd name="T0" fmla="*/ 0 w 33"/>
                  <a:gd name="T1" fmla="*/ 47 h 80"/>
                  <a:gd name="T2" fmla="*/ 33 w 33"/>
                  <a:gd name="T3" fmla="*/ 80 h 80"/>
                  <a:gd name="T4" fmla="*/ 13 w 33"/>
                  <a:gd name="T5" fmla="*/ 0 h 80"/>
                  <a:gd name="T6" fmla="*/ 0 w 33"/>
                  <a:gd name="T7" fmla="*/ 47 h 8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80">
                    <a:moveTo>
                      <a:pt x="0" y="47"/>
                    </a:moveTo>
                    <a:lnTo>
                      <a:pt x="33" y="80"/>
                    </a:lnTo>
                    <a:lnTo>
                      <a:pt x="13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0000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80" name="Freeform 399"/>
              <p:cNvSpPr>
                <a:spLocks/>
              </p:cNvSpPr>
              <p:nvPr/>
            </p:nvSpPr>
            <p:spPr bwMode="auto">
              <a:xfrm>
                <a:off x="3198" y="1167"/>
                <a:ext cx="33" cy="80"/>
              </a:xfrm>
              <a:custGeom>
                <a:avLst/>
                <a:gdLst>
                  <a:gd name="T0" fmla="*/ 0 w 33"/>
                  <a:gd name="T1" fmla="*/ 47 h 80"/>
                  <a:gd name="T2" fmla="*/ 33 w 33"/>
                  <a:gd name="T3" fmla="*/ 80 h 80"/>
                  <a:gd name="T4" fmla="*/ 13 w 33"/>
                  <a:gd name="T5" fmla="*/ 0 h 8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80">
                    <a:moveTo>
                      <a:pt x="0" y="47"/>
                    </a:moveTo>
                    <a:lnTo>
                      <a:pt x="33" y="80"/>
                    </a:lnTo>
                    <a:lnTo>
                      <a:pt x="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81" name="Freeform 400"/>
              <p:cNvSpPr>
                <a:spLocks/>
              </p:cNvSpPr>
              <p:nvPr/>
            </p:nvSpPr>
            <p:spPr bwMode="auto">
              <a:xfrm>
                <a:off x="2946" y="1951"/>
                <a:ext cx="99" cy="74"/>
              </a:xfrm>
              <a:custGeom>
                <a:avLst/>
                <a:gdLst>
                  <a:gd name="T0" fmla="*/ 99 w 99"/>
                  <a:gd name="T1" fmla="*/ 0 h 74"/>
                  <a:gd name="T2" fmla="*/ 60 w 99"/>
                  <a:gd name="T3" fmla="*/ 14 h 74"/>
                  <a:gd name="T4" fmla="*/ 0 w 99"/>
                  <a:gd name="T5" fmla="*/ 74 h 74"/>
                  <a:gd name="T6" fmla="*/ 99 w 99"/>
                  <a:gd name="T7" fmla="*/ 0 h 7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74">
                    <a:moveTo>
                      <a:pt x="99" y="0"/>
                    </a:moveTo>
                    <a:lnTo>
                      <a:pt x="60" y="14"/>
                    </a:lnTo>
                    <a:lnTo>
                      <a:pt x="0" y="74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3894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82" name="Freeform 401"/>
              <p:cNvSpPr>
                <a:spLocks/>
              </p:cNvSpPr>
              <p:nvPr/>
            </p:nvSpPr>
            <p:spPr bwMode="auto">
              <a:xfrm>
                <a:off x="2946" y="1951"/>
                <a:ext cx="99" cy="74"/>
              </a:xfrm>
              <a:custGeom>
                <a:avLst/>
                <a:gdLst>
                  <a:gd name="T0" fmla="*/ 99 w 99"/>
                  <a:gd name="T1" fmla="*/ 0 h 74"/>
                  <a:gd name="T2" fmla="*/ 60 w 99"/>
                  <a:gd name="T3" fmla="*/ 14 h 74"/>
                  <a:gd name="T4" fmla="*/ 0 w 99"/>
                  <a:gd name="T5" fmla="*/ 74 h 7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74">
                    <a:moveTo>
                      <a:pt x="99" y="0"/>
                    </a:moveTo>
                    <a:lnTo>
                      <a:pt x="60" y="14"/>
                    </a:lnTo>
                    <a:lnTo>
                      <a:pt x="0" y="7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83" name="Freeform 402"/>
              <p:cNvSpPr>
                <a:spLocks/>
              </p:cNvSpPr>
              <p:nvPr/>
            </p:nvSpPr>
            <p:spPr bwMode="auto">
              <a:xfrm>
                <a:off x="2900" y="1965"/>
                <a:ext cx="106" cy="66"/>
              </a:xfrm>
              <a:custGeom>
                <a:avLst/>
                <a:gdLst>
                  <a:gd name="T0" fmla="*/ 0 w 106"/>
                  <a:gd name="T1" fmla="*/ 66 h 66"/>
                  <a:gd name="T2" fmla="*/ 46 w 106"/>
                  <a:gd name="T3" fmla="*/ 60 h 66"/>
                  <a:gd name="T4" fmla="*/ 106 w 106"/>
                  <a:gd name="T5" fmla="*/ 0 h 66"/>
                  <a:gd name="T6" fmla="*/ 0 w 106"/>
                  <a:gd name="T7" fmla="*/ 66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6" h="66">
                    <a:moveTo>
                      <a:pt x="0" y="66"/>
                    </a:moveTo>
                    <a:lnTo>
                      <a:pt x="46" y="60"/>
                    </a:lnTo>
                    <a:lnTo>
                      <a:pt x="106" y="0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50A4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84" name="Freeform 403"/>
              <p:cNvSpPr>
                <a:spLocks/>
              </p:cNvSpPr>
              <p:nvPr/>
            </p:nvSpPr>
            <p:spPr bwMode="auto">
              <a:xfrm>
                <a:off x="2900" y="1965"/>
                <a:ext cx="106" cy="66"/>
              </a:xfrm>
              <a:custGeom>
                <a:avLst/>
                <a:gdLst>
                  <a:gd name="T0" fmla="*/ 0 w 106"/>
                  <a:gd name="T1" fmla="*/ 66 h 66"/>
                  <a:gd name="T2" fmla="*/ 46 w 106"/>
                  <a:gd name="T3" fmla="*/ 60 h 66"/>
                  <a:gd name="T4" fmla="*/ 106 w 106"/>
                  <a:gd name="T5" fmla="*/ 0 h 6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6" h="66">
                    <a:moveTo>
                      <a:pt x="0" y="66"/>
                    </a:moveTo>
                    <a:lnTo>
                      <a:pt x="46" y="60"/>
                    </a:lnTo>
                    <a:lnTo>
                      <a:pt x="10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85" name="Freeform 404"/>
              <p:cNvSpPr>
                <a:spLocks/>
              </p:cNvSpPr>
              <p:nvPr/>
            </p:nvSpPr>
            <p:spPr bwMode="auto">
              <a:xfrm>
                <a:off x="2635" y="2025"/>
                <a:ext cx="112" cy="19"/>
              </a:xfrm>
              <a:custGeom>
                <a:avLst/>
                <a:gdLst>
                  <a:gd name="T0" fmla="*/ 112 w 112"/>
                  <a:gd name="T1" fmla="*/ 6 h 19"/>
                  <a:gd name="T2" fmla="*/ 79 w 112"/>
                  <a:gd name="T3" fmla="*/ 0 h 19"/>
                  <a:gd name="T4" fmla="*/ 0 w 112"/>
                  <a:gd name="T5" fmla="*/ 19 h 19"/>
                  <a:gd name="T6" fmla="*/ 112 w 112"/>
                  <a:gd name="T7" fmla="*/ 6 h 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2" h="19">
                    <a:moveTo>
                      <a:pt x="112" y="6"/>
                    </a:moveTo>
                    <a:lnTo>
                      <a:pt x="79" y="0"/>
                    </a:lnTo>
                    <a:lnTo>
                      <a:pt x="0" y="19"/>
                    </a:lnTo>
                    <a:lnTo>
                      <a:pt x="112" y="6"/>
                    </a:lnTo>
                    <a:close/>
                  </a:path>
                </a:pathLst>
              </a:custGeom>
              <a:solidFill>
                <a:srgbClr val="78DC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86" name="Freeform 405"/>
              <p:cNvSpPr>
                <a:spLocks/>
              </p:cNvSpPr>
              <p:nvPr/>
            </p:nvSpPr>
            <p:spPr bwMode="auto">
              <a:xfrm>
                <a:off x="2635" y="2025"/>
                <a:ext cx="112" cy="19"/>
              </a:xfrm>
              <a:custGeom>
                <a:avLst/>
                <a:gdLst>
                  <a:gd name="T0" fmla="*/ 112 w 112"/>
                  <a:gd name="T1" fmla="*/ 6 h 19"/>
                  <a:gd name="T2" fmla="*/ 79 w 112"/>
                  <a:gd name="T3" fmla="*/ 0 h 19"/>
                  <a:gd name="T4" fmla="*/ 0 w 112"/>
                  <a:gd name="T5" fmla="*/ 19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2" h="19">
                    <a:moveTo>
                      <a:pt x="112" y="6"/>
                    </a:moveTo>
                    <a:lnTo>
                      <a:pt x="79" y="0"/>
                    </a:lnTo>
                    <a:lnTo>
                      <a:pt x="0" y="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87" name="Freeform 406"/>
              <p:cNvSpPr>
                <a:spLocks/>
              </p:cNvSpPr>
              <p:nvPr/>
            </p:nvSpPr>
            <p:spPr bwMode="auto">
              <a:xfrm>
                <a:off x="2602" y="2025"/>
                <a:ext cx="112" cy="19"/>
              </a:xfrm>
              <a:custGeom>
                <a:avLst/>
                <a:gdLst>
                  <a:gd name="T0" fmla="*/ 0 w 112"/>
                  <a:gd name="T1" fmla="*/ 13 h 19"/>
                  <a:gd name="T2" fmla="*/ 33 w 112"/>
                  <a:gd name="T3" fmla="*/ 19 h 19"/>
                  <a:gd name="T4" fmla="*/ 112 w 112"/>
                  <a:gd name="T5" fmla="*/ 0 h 19"/>
                  <a:gd name="T6" fmla="*/ 0 w 112"/>
                  <a:gd name="T7" fmla="*/ 13 h 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2" h="19">
                    <a:moveTo>
                      <a:pt x="0" y="13"/>
                    </a:moveTo>
                    <a:lnTo>
                      <a:pt x="33" y="19"/>
                    </a:lnTo>
                    <a:lnTo>
                      <a:pt x="112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88E4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88" name="Freeform 407"/>
              <p:cNvSpPr>
                <a:spLocks/>
              </p:cNvSpPr>
              <p:nvPr/>
            </p:nvSpPr>
            <p:spPr bwMode="auto">
              <a:xfrm>
                <a:off x="2602" y="2025"/>
                <a:ext cx="112" cy="19"/>
              </a:xfrm>
              <a:custGeom>
                <a:avLst/>
                <a:gdLst>
                  <a:gd name="T0" fmla="*/ 0 w 112"/>
                  <a:gd name="T1" fmla="*/ 13 h 19"/>
                  <a:gd name="T2" fmla="*/ 33 w 112"/>
                  <a:gd name="T3" fmla="*/ 19 h 19"/>
                  <a:gd name="T4" fmla="*/ 112 w 112"/>
                  <a:gd name="T5" fmla="*/ 0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2" h="19">
                    <a:moveTo>
                      <a:pt x="0" y="13"/>
                    </a:moveTo>
                    <a:lnTo>
                      <a:pt x="33" y="19"/>
                    </a:lnTo>
                    <a:lnTo>
                      <a:pt x="11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89" name="Freeform 408"/>
              <p:cNvSpPr>
                <a:spLocks/>
              </p:cNvSpPr>
              <p:nvPr/>
            </p:nvSpPr>
            <p:spPr bwMode="auto">
              <a:xfrm>
                <a:off x="2893" y="955"/>
                <a:ext cx="53" cy="53"/>
              </a:xfrm>
              <a:custGeom>
                <a:avLst/>
                <a:gdLst>
                  <a:gd name="T0" fmla="*/ 33 w 53"/>
                  <a:gd name="T1" fmla="*/ 6 h 53"/>
                  <a:gd name="T2" fmla="*/ 0 w 53"/>
                  <a:gd name="T3" fmla="*/ 0 h 53"/>
                  <a:gd name="T4" fmla="*/ 53 w 53"/>
                  <a:gd name="T5" fmla="*/ 53 h 53"/>
                  <a:gd name="T6" fmla="*/ 33 w 53"/>
                  <a:gd name="T7" fmla="*/ 6 h 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53">
                    <a:moveTo>
                      <a:pt x="33" y="6"/>
                    </a:moveTo>
                    <a:lnTo>
                      <a:pt x="0" y="0"/>
                    </a:lnTo>
                    <a:lnTo>
                      <a:pt x="53" y="53"/>
                    </a:lnTo>
                    <a:lnTo>
                      <a:pt x="33" y="6"/>
                    </a:lnTo>
                    <a:close/>
                  </a:path>
                </a:pathLst>
              </a:custGeom>
              <a:solidFill>
                <a:srgbClr val="3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90" name="Freeform 409"/>
              <p:cNvSpPr>
                <a:spLocks/>
              </p:cNvSpPr>
              <p:nvPr/>
            </p:nvSpPr>
            <p:spPr bwMode="auto">
              <a:xfrm>
                <a:off x="2893" y="955"/>
                <a:ext cx="53" cy="53"/>
              </a:xfrm>
              <a:custGeom>
                <a:avLst/>
                <a:gdLst>
                  <a:gd name="T0" fmla="*/ 33 w 53"/>
                  <a:gd name="T1" fmla="*/ 6 h 53"/>
                  <a:gd name="T2" fmla="*/ 0 w 53"/>
                  <a:gd name="T3" fmla="*/ 0 h 53"/>
                  <a:gd name="T4" fmla="*/ 53 w 53"/>
                  <a:gd name="T5" fmla="*/ 53 h 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53">
                    <a:moveTo>
                      <a:pt x="33" y="6"/>
                    </a:moveTo>
                    <a:lnTo>
                      <a:pt x="0" y="0"/>
                    </a:lnTo>
                    <a:lnTo>
                      <a:pt x="53" y="5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91" name="Freeform 410"/>
              <p:cNvSpPr>
                <a:spLocks/>
              </p:cNvSpPr>
              <p:nvPr/>
            </p:nvSpPr>
            <p:spPr bwMode="auto">
              <a:xfrm>
                <a:off x="2926" y="961"/>
                <a:ext cx="60" cy="54"/>
              </a:xfrm>
              <a:custGeom>
                <a:avLst/>
                <a:gdLst>
                  <a:gd name="T0" fmla="*/ 20 w 60"/>
                  <a:gd name="T1" fmla="*/ 47 h 54"/>
                  <a:gd name="T2" fmla="*/ 60 w 60"/>
                  <a:gd name="T3" fmla="*/ 54 h 54"/>
                  <a:gd name="T4" fmla="*/ 0 w 60"/>
                  <a:gd name="T5" fmla="*/ 0 h 54"/>
                  <a:gd name="T6" fmla="*/ 20 w 60"/>
                  <a:gd name="T7" fmla="*/ 47 h 5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54">
                    <a:moveTo>
                      <a:pt x="20" y="47"/>
                    </a:moveTo>
                    <a:lnTo>
                      <a:pt x="60" y="54"/>
                    </a:lnTo>
                    <a:lnTo>
                      <a:pt x="0" y="0"/>
                    </a:lnTo>
                    <a:lnTo>
                      <a:pt x="20" y="47"/>
                    </a:lnTo>
                    <a:close/>
                  </a:path>
                </a:pathLst>
              </a:custGeom>
              <a:solidFill>
                <a:srgbClr val="3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92" name="Freeform 411"/>
              <p:cNvSpPr>
                <a:spLocks/>
              </p:cNvSpPr>
              <p:nvPr/>
            </p:nvSpPr>
            <p:spPr bwMode="auto">
              <a:xfrm>
                <a:off x="2926" y="961"/>
                <a:ext cx="60" cy="54"/>
              </a:xfrm>
              <a:custGeom>
                <a:avLst/>
                <a:gdLst>
                  <a:gd name="T0" fmla="*/ 20 w 60"/>
                  <a:gd name="T1" fmla="*/ 47 h 54"/>
                  <a:gd name="T2" fmla="*/ 60 w 60"/>
                  <a:gd name="T3" fmla="*/ 54 h 54"/>
                  <a:gd name="T4" fmla="*/ 0 w 60"/>
                  <a:gd name="T5" fmla="*/ 0 h 5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0" h="54">
                    <a:moveTo>
                      <a:pt x="20" y="47"/>
                    </a:moveTo>
                    <a:lnTo>
                      <a:pt x="60" y="54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93" name="Freeform 412"/>
              <p:cNvSpPr>
                <a:spLocks/>
              </p:cNvSpPr>
              <p:nvPr/>
            </p:nvSpPr>
            <p:spPr bwMode="auto">
              <a:xfrm>
                <a:off x="2277" y="1765"/>
                <a:ext cx="80" cy="80"/>
              </a:xfrm>
              <a:custGeom>
                <a:avLst/>
                <a:gdLst>
                  <a:gd name="T0" fmla="*/ 80 w 80"/>
                  <a:gd name="T1" fmla="*/ 80 h 80"/>
                  <a:gd name="T2" fmla="*/ 53 w 80"/>
                  <a:gd name="T3" fmla="*/ 40 h 80"/>
                  <a:gd name="T4" fmla="*/ 0 w 80"/>
                  <a:gd name="T5" fmla="*/ 0 h 80"/>
                  <a:gd name="T6" fmla="*/ 80 w 80"/>
                  <a:gd name="T7" fmla="*/ 80 h 8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80">
                    <a:moveTo>
                      <a:pt x="80" y="80"/>
                    </a:moveTo>
                    <a:lnTo>
                      <a:pt x="53" y="40"/>
                    </a:lnTo>
                    <a:lnTo>
                      <a:pt x="0" y="0"/>
                    </a:lnTo>
                    <a:lnTo>
                      <a:pt x="80" y="80"/>
                    </a:lnTo>
                    <a:close/>
                  </a:path>
                </a:pathLst>
              </a:custGeom>
              <a:solidFill>
                <a:srgbClr val="E0FC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94" name="Freeform 413"/>
              <p:cNvSpPr>
                <a:spLocks/>
              </p:cNvSpPr>
              <p:nvPr/>
            </p:nvSpPr>
            <p:spPr bwMode="auto">
              <a:xfrm>
                <a:off x="2277" y="1765"/>
                <a:ext cx="80" cy="80"/>
              </a:xfrm>
              <a:custGeom>
                <a:avLst/>
                <a:gdLst>
                  <a:gd name="T0" fmla="*/ 80 w 80"/>
                  <a:gd name="T1" fmla="*/ 80 h 80"/>
                  <a:gd name="T2" fmla="*/ 53 w 80"/>
                  <a:gd name="T3" fmla="*/ 40 h 80"/>
                  <a:gd name="T4" fmla="*/ 0 w 80"/>
                  <a:gd name="T5" fmla="*/ 0 h 8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80">
                    <a:moveTo>
                      <a:pt x="80" y="80"/>
                    </a:moveTo>
                    <a:lnTo>
                      <a:pt x="53" y="4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95" name="Freeform 414"/>
              <p:cNvSpPr>
                <a:spLocks/>
              </p:cNvSpPr>
              <p:nvPr/>
            </p:nvSpPr>
            <p:spPr bwMode="auto">
              <a:xfrm>
                <a:off x="2258" y="1726"/>
                <a:ext cx="72" cy="79"/>
              </a:xfrm>
              <a:custGeom>
                <a:avLst/>
                <a:gdLst>
                  <a:gd name="T0" fmla="*/ 0 w 72"/>
                  <a:gd name="T1" fmla="*/ 0 h 79"/>
                  <a:gd name="T2" fmla="*/ 19 w 72"/>
                  <a:gd name="T3" fmla="*/ 39 h 79"/>
                  <a:gd name="T4" fmla="*/ 72 w 72"/>
                  <a:gd name="T5" fmla="*/ 79 h 79"/>
                  <a:gd name="T6" fmla="*/ 0 w 72"/>
                  <a:gd name="T7" fmla="*/ 0 h 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2" h="79">
                    <a:moveTo>
                      <a:pt x="0" y="0"/>
                    </a:moveTo>
                    <a:lnTo>
                      <a:pt x="19" y="39"/>
                    </a:lnTo>
                    <a:lnTo>
                      <a:pt x="72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F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96" name="Freeform 415"/>
              <p:cNvSpPr>
                <a:spLocks/>
              </p:cNvSpPr>
              <p:nvPr/>
            </p:nvSpPr>
            <p:spPr bwMode="auto">
              <a:xfrm>
                <a:off x="2258" y="1726"/>
                <a:ext cx="72" cy="79"/>
              </a:xfrm>
              <a:custGeom>
                <a:avLst/>
                <a:gdLst>
                  <a:gd name="T0" fmla="*/ 0 w 72"/>
                  <a:gd name="T1" fmla="*/ 0 h 79"/>
                  <a:gd name="T2" fmla="*/ 19 w 72"/>
                  <a:gd name="T3" fmla="*/ 39 h 79"/>
                  <a:gd name="T4" fmla="*/ 72 w 72"/>
                  <a:gd name="T5" fmla="*/ 79 h 7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2" h="79">
                    <a:moveTo>
                      <a:pt x="0" y="0"/>
                    </a:moveTo>
                    <a:lnTo>
                      <a:pt x="19" y="39"/>
                    </a:lnTo>
                    <a:lnTo>
                      <a:pt x="72" y="7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97" name="Freeform 416"/>
              <p:cNvSpPr>
                <a:spLocks/>
              </p:cNvSpPr>
              <p:nvPr/>
            </p:nvSpPr>
            <p:spPr bwMode="auto">
              <a:xfrm>
                <a:off x="2469" y="1001"/>
                <a:ext cx="60" cy="27"/>
              </a:xfrm>
              <a:custGeom>
                <a:avLst/>
                <a:gdLst>
                  <a:gd name="T0" fmla="*/ 40 w 60"/>
                  <a:gd name="T1" fmla="*/ 0 h 27"/>
                  <a:gd name="T2" fmla="*/ 0 w 60"/>
                  <a:gd name="T3" fmla="*/ 27 h 27"/>
                  <a:gd name="T4" fmla="*/ 60 w 60"/>
                  <a:gd name="T5" fmla="*/ 20 h 27"/>
                  <a:gd name="T6" fmla="*/ 40 w 60"/>
                  <a:gd name="T7" fmla="*/ 0 h 2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27">
                    <a:moveTo>
                      <a:pt x="40" y="0"/>
                    </a:moveTo>
                    <a:lnTo>
                      <a:pt x="0" y="27"/>
                    </a:lnTo>
                    <a:lnTo>
                      <a:pt x="60" y="2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A81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98" name="Freeform 417"/>
              <p:cNvSpPr>
                <a:spLocks/>
              </p:cNvSpPr>
              <p:nvPr/>
            </p:nvSpPr>
            <p:spPr bwMode="auto">
              <a:xfrm>
                <a:off x="2469" y="1001"/>
                <a:ext cx="60" cy="27"/>
              </a:xfrm>
              <a:custGeom>
                <a:avLst/>
                <a:gdLst>
                  <a:gd name="T0" fmla="*/ 40 w 60"/>
                  <a:gd name="T1" fmla="*/ 0 h 27"/>
                  <a:gd name="T2" fmla="*/ 0 w 60"/>
                  <a:gd name="T3" fmla="*/ 27 h 27"/>
                  <a:gd name="T4" fmla="*/ 60 w 60"/>
                  <a:gd name="T5" fmla="*/ 20 h 2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0" h="27">
                    <a:moveTo>
                      <a:pt x="40" y="0"/>
                    </a:moveTo>
                    <a:lnTo>
                      <a:pt x="0" y="27"/>
                    </a:lnTo>
                    <a:lnTo>
                      <a:pt x="60" y="2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99" name="Freeform 418"/>
              <p:cNvSpPr>
                <a:spLocks/>
              </p:cNvSpPr>
              <p:nvPr/>
            </p:nvSpPr>
            <p:spPr bwMode="auto">
              <a:xfrm>
                <a:off x="2509" y="995"/>
                <a:ext cx="66" cy="26"/>
              </a:xfrm>
              <a:custGeom>
                <a:avLst/>
                <a:gdLst>
                  <a:gd name="T0" fmla="*/ 20 w 66"/>
                  <a:gd name="T1" fmla="*/ 26 h 26"/>
                  <a:gd name="T2" fmla="*/ 66 w 66"/>
                  <a:gd name="T3" fmla="*/ 0 h 26"/>
                  <a:gd name="T4" fmla="*/ 0 w 66"/>
                  <a:gd name="T5" fmla="*/ 6 h 26"/>
                  <a:gd name="T6" fmla="*/ 20 w 66"/>
                  <a:gd name="T7" fmla="*/ 26 h 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26">
                    <a:moveTo>
                      <a:pt x="20" y="26"/>
                    </a:moveTo>
                    <a:lnTo>
                      <a:pt x="66" y="0"/>
                    </a:lnTo>
                    <a:lnTo>
                      <a:pt x="0" y="6"/>
                    </a:lnTo>
                    <a:lnTo>
                      <a:pt x="20" y="26"/>
                    </a:lnTo>
                    <a:close/>
                  </a:path>
                </a:pathLst>
              </a:custGeom>
              <a:solidFill>
                <a:srgbClr val="A81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00" name="Freeform 419"/>
              <p:cNvSpPr>
                <a:spLocks/>
              </p:cNvSpPr>
              <p:nvPr/>
            </p:nvSpPr>
            <p:spPr bwMode="auto">
              <a:xfrm>
                <a:off x="2509" y="995"/>
                <a:ext cx="66" cy="26"/>
              </a:xfrm>
              <a:custGeom>
                <a:avLst/>
                <a:gdLst>
                  <a:gd name="T0" fmla="*/ 20 w 66"/>
                  <a:gd name="T1" fmla="*/ 26 h 26"/>
                  <a:gd name="T2" fmla="*/ 66 w 66"/>
                  <a:gd name="T3" fmla="*/ 0 h 26"/>
                  <a:gd name="T4" fmla="*/ 0 w 66"/>
                  <a:gd name="T5" fmla="*/ 6 h 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6" h="26">
                    <a:moveTo>
                      <a:pt x="20" y="26"/>
                    </a:moveTo>
                    <a:lnTo>
                      <a:pt x="66" y="0"/>
                    </a:lnTo>
                    <a:lnTo>
                      <a:pt x="0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01" name="Freeform 420"/>
              <p:cNvSpPr>
                <a:spLocks/>
              </p:cNvSpPr>
              <p:nvPr/>
            </p:nvSpPr>
            <p:spPr bwMode="auto">
              <a:xfrm>
                <a:off x="3211" y="1167"/>
                <a:ext cx="26" cy="80"/>
              </a:xfrm>
              <a:custGeom>
                <a:avLst/>
                <a:gdLst>
                  <a:gd name="T0" fmla="*/ 26 w 26"/>
                  <a:gd name="T1" fmla="*/ 34 h 80"/>
                  <a:gd name="T2" fmla="*/ 0 w 26"/>
                  <a:gd name="T3" fmla="*/ 0 h 80"/>
                  <a:gd name="T4" fmla="*/ 20 w 26"/>
                  <a:gd name="T5" fmla="*/ 80 h 80"/>
                  <a:gd name="T6" fmla="*/ 26 w 26"/>
                  <a:gd name="T7" fmla="*/ 34 h 8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" h="80">
                    <a:moveTo>
                      <a:pt x="26" y="34"/>
                    </a:moveTo>
                    <a:lnTo>
                      <a:pt x="0" y="0"/>
                    </a:lnTo>
                    <a:lnTo>
                      <a:pt x="20" y="80"/>
                    </a:lnTo>
                    <a:lnTo>
                      <a:pt x="26" y="34"/>
                    </a:lnTo>
                    <a:close/>
                  </a:path>
                </a:pathLst>
              </a:custGeom>
              <a:solidFill>
                <a:srgbClr val="0000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02" name="Freeform 421"/>
              <p:cNvSpPr>
                <a:spLocks/>
              </p:cNvSpPr>
              <p:nvPr/>
            </p:nvSpPr>
            <p:spPr bwMode="auto">
              <a:xfrm>
                <a:off x="3211" y="1167"/>
                <a:ext cx="26" cy="80"/>
              </a:xfrm>
              <a:custGeom>
                <a:avLst/>
                <a:gdLst>
                  <a:gd name="T0" fmla="*/ 26 w 26"/>
                  <a:gd name="T1" fmla="*/ 34 h 80"/>
                  <a:gd name="T2" fmla="*/ 0 w 26"/>
                  <a:gd name="T3" fmla="*/ 0 h 80"/>
                  <a:gd name="T4" fmla="*/ 20 w 26"/>
                  <a:gd name="T5" fmla="*/ 80 h 8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6" h="80">
                    <a:moveTo>
                      <a:pt x="26" y="34"/>
                    </a:moveTo>
                    <a:lnTo>
                      <a:pt x="0" y="0"/>
                    </a:lnTo>
                    <a:lnTo>
                      <a:pt x="20" y="8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03" name="Freeform 422"/>
              <p:cNvSpPr>
                <a:spLocks/>
              </p:cNvSpPr>
              <p:nvPr/>
            </p:nvSpPr>
            <p:spPr bwMode="auto">
              <a:xfrm>
                <a:off x="3231" y="1201"/>
                <a:ext cx="20" cy="73"/>
              </a:xfrm>
              <a:custGeom>
                <a:avLst/>
                <a:gdLst>
                  <a:gd name="T0" fmla="*/ 0 w 20"/>
                  <a:gd name="T1" fmla="*/ 46 h 73"/>
                  <a:gd name="T2" fmla="*/ 20 w 20"/>
                  <a:gd name="T3" fmla="*/ 73 h 73"/>
                  <a:gd name="T4" fmla="*/ 6 w 20"/>
                  <a:gd name="T5" fmla="*/ 0 h 73"/>
                  <a:gd name="T6" fmla="*/ 0 w 20"/>
                  <a:gd name="T7" fmla="*/ 46 h 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" h="73">
                    <a:moveTo>
                      <a:pt x="0" y="46"/>
                    </a:moveTo>
                    <a:lnTo>
                      <a:pt x="20" y="73"/>
                    </a:lnTo>
                    <a:lnTo>
                      <a:pt x="6" y="0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00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04" name="Freeform 423"/>
              <p:cNvSpPr>
                <a:spLocks/>
              </p:cNvSpPr>
              <p:nvPr/>
            </p:nvSpPr>
            <p:spPr bwMode="auto">
              <a:xfrm>
                <a:off x="3231" y="1201"/>
                <a:ext cx="20" cy="73"/>
              </a:xfrm>
              <a:custGeom>
                <a:avLst/>
                <a:gdLst>
                  <a:gd name="T0" fmla="*/ 0 w 20"/>
                  <a:gd name="T1" fmla="*/ 46 h 73"/>
                  <a:gd name="T2" fmla="*/ 20 w 20"/>
                  <a:gd name="T3" fmla="*/ 73 h 73"/>
                  <a:gd name="T4" fmla="*/ 6 w 20"/>
                  <a:gd name="T5" fmla="*/ 0 h 7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73">
                    <a:moveTo>
                      <a:pt x="0" y="46"/>
                    </a:moveTo>
                    <a:lnTo>
                      <a:pt x="20" y="7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05" name="Freeform 424"/>
              <p:cNvSpPr>
                <a:spLocks/>
              </p:cNvSpPr>
              <p:nvPr/>
            </p:nvSpPr>
            <p:spPr bwMode="auto">
              <a:xfrm>
                <a:off x="2926" y="961"/>
                <a:ext cx="60" cy="54"/>
              </a:xfrm>
              <a:custGeom>
                <a:avLst/>
                <a:gdLst>
                  <a:gd name="T0" fmla="*/ 40 w 60"/>
                  <a:gd name="T1" fmla="*/ 14 h 54"/>
                  <a:gd name="T2" fmla="*/ 0 w 60"/>
                  <a:gd name="T3" fmla="*/ 0 h 54"/>
                  <a:gd name="T4" fmla="*/ 60 w 60"/>
                  <a:gd name="T5" fmla="*/ 54 h 54"/>
                  <a:gd name="T6" fmla="*/ 40 w 60"/>
                  <a:gd name="T7" fmla="*/ 14 h 5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54">
                    <a:moveTo>
                      <a:pt x="40" y="14"/>
                    </a:moveTo>
                    <a:lnTo>
                      <a:pt x="0" y="0"/>
                    </a:lnTo>
                    <a:lnTo>
                      <a:pt x="60" y="54"/>
                    </a:lnTo>
                    <a:lnTo>
                      <a:pt x="40" y="14"/>
                    </a:lnTo>
                    <a:close/>
                  </a:path>
                </a:pathLst>
              </a:custGeom>
              <a:solidFill>
                <a:srgbClr val="1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06" name="Freeform 425"/>
              <p:cNvSpPr>
                <a:spLocks/>
              </p:cNvSpPr>
              <p:nvPr/>
            </p:nvSpPr>
            <p:spPr bwMode="auto">
              <a:xfrm>
                <a:off x="2926" y="961"/>
                <a:ext cx="60" cy="54"/>
              </a:xfrm>
              <a:custGeom>
                <a:avLst/>
                <a:gdLst>
                  <a:gd name="T0" fmla="*/ 40 w 60"/>
                  <a:gd name="T1" fmla="*/ 14 h 54"/>
                  <a:gd name="T2" fmla="*/ 0 w 60"/>
                  <a:gd name="T3" fmla="*/ 0 h 54"/>
                  <a:gd name="T4" fmla="*/ 60 w 60"/>
                  <a:gd name="T5" fmla="*/ 54 h 5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0" h="54">
                    <a:moveTo>
                      <a:pt x="40" y="14"/>
                    </a:moveTo>
                    <a:lnTo>
                      <a:pt x="0" y="0"/>
                    </a:lnTo>
                    <a:lnTo>
                      <a:pt x="60" y="5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07" name="Freeform 426"/>
              <p:cNvSpPr>
                <a:spLocks/>
              </p:cNvSpPr>
              <p:nvPr/>
            </p:nvSpPr>
            <p:spPr bwMode="auto">
              <a:xfrm>
                <a:off x="2966" y="975"/>
                <a:ext cx="53" cy="53"/>
              </a:xfrm>
              <a:custGeom>
                <a:avLst/>
                <a:gdLst>
                  <a:gd name="T0" fmla="*/ 20 w 53"/>
                  <a:gd name="T1" fmla="*/ 40 h 53"/>
                  <a:gd name="T2" fmla="*/ 53 w 53"/>
                  <a:gd name="T3" fmla="*/ 53 h 53"/>
                  <a:gd name="T4" fmla="*/ 0 w 53"/>
                  <a:gd name="T5" fmla="*/ 0 h 53"/>
                  <a:gd name="T6" fmla="*/ 20 w 53"/>
                  <a:gd name="T7" fmla="*/ 40 h 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53">
                    <a:moveTo>
                      <a:pt x="20" y="40"/>
                    </a:moveTo>
                    <a:lnTo>
                      <a:pt x="53" y="53"/>
                    </a:lnTo>
                    <a:lnTo>
                      <a:pt x="0" y="0"/>
                    </a:lnTo>
                    <a:lnTo>
                      <a:pt x="20" y="40"/>
                    </a:lnTo>
                    <a:close/>
                  </a:path>
                </a:pathLst>
              </a:custGeom>
              <a:solidFill>
                <a:srgbClr val="1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08" name="Freeform 427"/>
              <p:cNvSpPr>
                <a:spLocks/>
              </p:cNvSpPr>
              <p:nvPr/>
            </p:nvSpPr>
            <p:spPr bwMode="auto">
              <a:xfrm>
                <a:off x="2966" y="975"/>
                <a:ext cx="53" cy="53"/>
              </a:xfrm>
              <a:custGeom>
                <a:avLst/>
                <a:gdLst>
                  <a:gd name="T0" fmla="*/ 20 w 53"/>
                  <a:gd name="T1" fmla="*/ 40 h 53"/>
                  <a:gd name="T2" fmla="*/ 53 w 53"/>
                  <a:gd name="T3" fmla="*/ 53 h 53"/>
                  <a:gd name="T4" fmla="*/ 0 w 53"/>
                  <a:gd name="T5" fmla="*/ 0 h 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53">
                    <a:moveTo>
                      <a:pt x="20" y="40"/>
                    </a:moveTo>
                    <a:lnTo>
                      <a:pt x="53" y="53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09" name="Freeform 428"/>
              <p:cNvSpPr>
                <a:spLocks/>
              </p:cNvSpPr>
              <p:nvPr/>
            </p:nvSpPr>
            <p:spPr bwMode="auto">
              <a:xfrm>
                <a:off x="2675" y="2031"/>
                <a:ext cx="112" cy="27"/>
              </a:xfrm>
              <a:custGeom>
                <a:avLst/>
                <a:gdLst>
                  <a:gd name="T0" fmla="*/ 112 w 112"/>
                  <a:gd name="T1" fmla="*/ 7 h 27"/>
                  <a:gd name="T2" fmla="*/ 72 w 112"/>
                  <a:gd name="T3" fmla="*/ 0 h 27"/>
                  <a:gd name="T4" fmla="*/ 0 w 112"/>
                  <a:gd name="T5" fmla="*/ 27 h 27"/>
                  <a:gd name="T6" fmla="*/ 112 w 112"/>
                  <a:gd name="T7" fmla="*/ 7 h 2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2" h="27">
                    <a:moveTo>
                      <a:pt x="112" y="7"/>
                    </a:moveTo>
                    <a:lnTo>
                      <a:pt x="72" y="0"/>
                    </a:lnTo>
                    <a:lnTo>
                      <a:pt x="0" y="27"/>
                    </a:lnTo>
                    <a:lnTo>
                      <a:pt x="112" y="7"/>
                    </a:lnTo>
                    <a:close/>
                  </a:path>
                </a:pathLst>
              </a:custGeom>
              <a:solidFill>
                <a:srgbClr val="60D0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10" name="Freeform 429"/>
              <p:cNvSpPr>
                <a:spLocks/>
              </p:cNvSpPr>
              <p:nvPr/>
            </p:nvSpPr>
            <p:spPr bwMode="auto">
              <a:xfrm>
                <a:off x="2675" y="2031"/>
                <a:ext cx="112" cy="27"/>
              </a:xfrm>
              <a:custGeom>
                <a:avLst/>
                <a:gdLst>
                  <a:gd name="T0" fmla="*/ 112 w 112"/>
                  <a:gd name="T1" fmla="*/ 7 h 27"/>
                  <a:gd name="T2" fmla="*/ 72 w 112"/>
                  <a:gd name="T3" fmla="*/ 0 h 27"/>
                  <a:gd name="T4" fmla="*/ 0 w 112"/>
                  <a:gd name="T5" fmla="*/ 27 h 2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2" h="27">
                    <a:moveTo>
                      <a:pt x="112" y="7"/>
                    </a:moveTo>
                    <a:lnTo>
                      <a:pt x="72" y="0"/>
                    </a:lnTo>
                    <a:lnTo>
                      <a:pt x="0" y="2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11" name="Freeform 430"/>
              <p:cNvSpPr>
                <a:spLocks/>
              </p:cNvSpPr>
              <p:nvPr/>
            </p:nvSpPr>
            <p:spPr bwMode="auto">
              <a:xfrm>
                <a:off x="2635" y="2031"/>
                <a:ext cx="112" cy="27"/>
              </a:xfrm>
              <a:custGeom>
                <a:avLst/>
                <a:gdLst>
                  <a:gd name="T0" fmla="*/ 0 w 112"/>
                  <a:gd name="T1" fmla="*/ 13 h 27"/>
                  <a:gd name="T2" fmla="*/ 40 w 112"/>
                  <a:gd name="T3" fmla="*/ 27 h 27"/>
                  <a:gd name="T4" fmla="*/ 112 w 112"/>
                  <a:gd name="T5" fmla="*/ 0 h 27"/>
                  <a:gd name="T6" fmla="*/ 0 w 112"/>
                  <a:gd name="T7" fmla="*/ 13 h 2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2" h="27">
                    <a:moveTo>
                      <a:pt x="0" y="13"/>
                    </a:moveTo>
                    <a:lnTo>
                      <a:pt x="40" y="27"/>
                    </a:lnTo>
                    <a:lnTo>
                      <a:pt x="112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DC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12" name="Freeform 431"/>
              <p:cNvSpPr>
                <a:spLocks/>
              </p:cNvSpPr>
              <p:nvPr/>
            </p:nvSpPr>
            <p:spPr bwMode="auto">
              <a:xfrm>
                <a:off x="2635" y="2031"/>
                <a:ext cx="112" cy="27"/>
              </a:xfrm>
              <a:custGeom>
                <a:avLst/>
                <a:gdLst>
                  <a:gd name="T0" fmla="*/ 0 w 112"/>
                  <a:gd name="T1" fmla="*/ 13 h 27"/>
                  <a:gd name="T2" fmla="*/ 40 w 112"/>
                  <a:gd name="T3" fmla="*/ 27 h 27"/>
                  <a:gd name="T4" fmla="*/ 112 w 112"/>
                  <a:gd name="T5" fmla="*/ 0 h 2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2" h="27">
                    <a:moveTo>
                      <a:pt x="0" y="13"/>
                    </a:moveTo>
                    <a:lnTo>
                      <a:pt x="40" y="27"/>
                    </a:lnTo>
                    <a:lnTo>
                      <a:pt x="11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13" name="Freeform 432"/>
              <p:cNvSpPr>
                <a:spLocks/>
              </p:cNvSpPr>
              <p:nvPr/>
            </p:nvSpPr>
            <p:spPr bwMode="auto">
              <a:xfrm>
                <a:off x="2297" y="1805"/>
                <a:ext cx="86" cy="73"/>
              </a:xfrm>
              <a:custGeom>
                <a:avLst/>
                <a:gdLst>
                  <a:gd name="T0" fmla="*/ 86 w 86"/>
                  <a:gd name="T1" fmla="*/ 73 h 73"/>
                  <a:gd name="T2" fmla="*/ 60 w 86"/>
                  <a:gd name="T3" fmla="*/ 40 h 73"/>
                  <a:gd name="T4" fmla="*/ 0 w 86"/>
                  <a:gd name="T5" fmla="*/ 0 h 73"/>
                  <a:gd name="T6" fmla="*/ 86 w 86"/>
                  <a:gd name="T7" fmla="*/ 73 h 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73">
                    <a:moveTo>
                      <a:pt x="86" y="73"/>
                    </a:moveTo>
                    <a:lnTo>
                      <a:pt x="60" y="40"/>
                    </a:lnTo>
                    <a:lnTo>
                      <a:pt x="0" y="0"/>
                    </a:lnTo>
                    <a:lnTo>
                      <a:pt x="86" y="73"/>
                    </a:lnTo>
                    <a:close/>
                  </a:path>
                </a:pathLst>
              </a:custGeom>
              <a:solidFill>
                <a:srgbClr val="D0FC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14" name="Freeform 433"/>
              <p:cNvSpPr>
                <a:spLocks/>
              </p:cNvSpPr>
              <p:nvPr/>
            </p:nvSpPr>
            <p:spPr bwMode="auto">
              <a:xfrm>
                <a:off x="2297" y="1805"/>
                <a:ext cx="86" cy="73"/>
              </a:xfrm>
              <a:custGeom>
                <a:avLst/>
                <a:gdLst>
                  <a:gd name="T0" fmla="*/ 86 w 86"/>
                  <a:gd name="T1" fmla="*/ 73 h 73"/>
                  <a:gd name="T2" fmla="*/ 60 w 86"/>
                  <a:gd name="T3" fmla="*/ 40 h 73"/>
                  <a:gd name="T4" fmla="*/ 0 w 86"/>
                  <a:gd name="T5" fmla="*/ 0 h 7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73">
                    <a:moveTo>
                      <a:pt x="86" y="73"/>
                    </a:moveTo>
                    <a:lnTo>
                      <a:pt x="60" y="4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15" name="Freeform 434"/>
              <p:cNvSpPr>
                <a:spLocks/>
              </p:cNvSpPr>
              <p:nvPr/>
            </p:nvSpPr>
            <p:spPr bwMode="auto">
              <a:xfrm>
                <a:off x="2277" y="1765"/>
                <a:ext cx="80" cy="80"/>
              </a:xfrm>
              <a:custGeom>
                <a:avLst/>
                <a:gdLst>
                  <a:gd name="T0" fmla="*/ 0 w 80"/>
                  <a:gd name="T1" fmla="*/ 0 h 80"/>
                  <a:gd name="T2" fmla="*/ 20 w 80"/>
                  <a:gd name="T3" fmla="*/ 40 h 80"/>
                  <a:gd name="T4" fmla="*/ 80 w 80"/>
                  <a:gd name="T5" fmla="*/ 80 h 80"/>
                  <a:gd name="T6" fmla="*/ 0 w 80"/>
                  <a:gd name="T7" fmla="*/ 0 h 8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80">
                    <a:moveTo>
                      <a:pt x="0" y="0"/>
                    </a:moveTo>
                    <a:lnTo>
                      <a:pt x="20" y="40"/>
                    </a:lnTo>
                    <a:lnTo>
                      <a:pt x="8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FC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16" name="Freeform 435"/>
              <p:cNvSpPr>
                <a:spLocks/>
              </p:cNvSpPr>
              <p:nvPr/>
            </p:nvSpPr>
            <p:spPr bwMode="auto">
              <a:xfrm>
                <a:off x="2277" y="1765"/>
                <a:ext cx="80" cy="80"/>
              </a:xfrm>
              <a:custGeom>
                <a:avLst/>
                <a:gdLst>
                  <a:gd name="T0" fmla="*/ 0 w 80"/>
                  <a:gd name="T1" fmla="*/ 0 h 80"/>
                  <a:gd name="T2" fmla="*/ 20 w 80"/>
                  <a:gd name="T3" fmla="*/ 40 h 80"/>
                  <a:gd name="T4" fmla="*/ 80 w 80"/>
                  <a:gd name="T5" fmla="*/ 80 h 8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80">
                    <a:moveTo>
                      <a:pt x="0" y="0"/>
                    </a:moveTo>
                    <a:lnTo>
                      <a:pt x="20" y="40"/>
                    </a:lnTo>
                    <a:lnTo>
                      <a:pt x="80" y="8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17" name="Freeform 436"/>
              <p:cNvSpPr>
                <a:spLocks/>
              </p:cNvSpPr>
              <p:nvPr/>
            </p:nvSpPr>
            <p:spPr bwMode="auto">
              <a:xfrm>
                <a:off x="2986" y="1938"/>
                <a:ext cx="99" cy="73"/>
              </a:xfrm>
              <a:custGeom>
                <a:avLst/>
                <a:gdLst>
                  <a:gd name="T0" fmla="*/ 99 w 99"/>
                  <a:gd name="T1" fmla="*/ 0 h 73"/>
                  <a:gd name="T2" fmla="*/ 59 w 99"/>
                  <a:gd name="T3" fmla="*/ 13 h 73"/>
                  <a:gd name="T4" fmla="*/ 0 w 99"/>
                  <a:gd name="T5" fmla="*/ 73 h 73"/>
                  <a:gd name="T6" fmla="*/ 99 w 99"/>
                  <a:gd name="T7" fmla="*/ 0 h 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73">
                    <a:moveTo>
                      <a:pt x="99" y="0"/>
                    </a:moveTo>
                    <a:lnTo>
                      <a:pt x="59" y="13"/>
                    </a:lnTo>
                    <a:lnTo>
                      <a:pt x="0" y="73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1880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18" name="Freeform 437"/>
              <p:cNvSpPr>
                <a:spLocks/>
              </p:cNvSpPr>
              <p:nvPr/>
            </p:nvSpPr>
            <p:spPr bwMode="auto">
              <a:xfrm>
                <a:off x="2986" y="1938"/>
                <a:ext cx="99" cy="73"/>
              </a:xfrm>
              <a:custGeom>
                <a:avLst/>
                <a:gdLst>
                  <a:gd name="T0" fmla="*/ 99 w 99"/>
                  <a:gd name="T1" fmla="*/ 0 h 73"/>
                  <a:gd name="T2" fmla="*/ 59 w 99"/>
                  <a:gd name="T3" fmla="*/ 13 h 73"/>
                  <a:gd name="T4" fmla="*/ 0 w 99"/>
                  <a:gd name="T5" fmla="*/ 73 h 7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73">
                    <a:moveTo>
                      <a:pt x="99" y="0"/>
                    </a:moveTo>
                    <a:lnTo>
                      <a:pt x="59" y="13"/>
                    </a:lnTo>
                    <a:lnTo>
                      <a:pt x="0" y="7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919" name="Freeform 438"/>
              <p:cNvSpPr>
                <a:spLocks/>
              </p:cNvSpPr>
              <p:nvPr/>
            </p:nvSpPr>
            <p:spPr bwMode="auto">
              <a:xfrm>
                <a:off x="2946" y="1951"/>
                <a:ext cx="99" cy="74"/>
              </a:xfrm>
              <a:custGeom>
                <a:avLst/>
                <a:gdLst>
                  <a:gd name="T0" fmla="*/ 0 w 99"/>
                  <a:gd name="T1" fmla="*/ 74 h 74"/>
                  <a:gd name="T2" fmla="*/ 40 w 99"/>
                  <a:gd name="T3" fmla="*/ 60 h 74"/>
                  <a:gd name="T4" fmla="*/ 99 w 99"/>
                  <a:gd name="T5" fmla="*/ 0 h 74"/>
                  <a:gd name="T6" fmla="*/ 0 w 99"/>
                  <a:gd name="T7" fmla="*/ 74 h 7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74">
                    <a:moveTo>
                      <a:pt x="0" y="74"/>
                    </a:moveTo>
                    <a:lnTo>
                      <a:pt x="40" y="60"/>
                    </a:lnTo>
                    <a:lnTo>
                      <a:pt x="99" y="0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3894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4780" name="Group 439"/>
            <p:cNvGrpSpPr>
              <a:grpSpLocks/>
            </p:cNvGrpSpPr>
            <p:nvPr/>
          </p:nvGrpSpPr>
          <p:grpSpPr bwMode="auto">
            <a:xfrm>
              <a:off x="4404" y="2575"/>
              <a:ext cx="715" cy="857"/>
              <a:chOff x="2436" y="1088"/>
              <a:chExt cx="715" cy="857"/>
            </a:xfrm>
          </p:grpSpPr>
          <p:sp>
            <p:nvSpPr>
              <p:cNvPr id="75520" name="Freeform 440"/>
              <p:cNvSpPr>
                <a:spLocks/>
              </p:cNvSpPr>
              <p:nvPr/>
            </p:nvSpPr>
            <p:spPr bwMode="auto">
              <a:xfrm>
                <a:off x="2933" y="1380"/>
                <a:ext cx="66" cy="159"/>
              </a:xfrm>
              <a:custGeom>
                <a:avLst/>
                <a:gdLst>
                  <a:gd name="T0" fmla="*/ 66 w 66"/>
                  <a:gd name="T1" fmla="*/ 13 h 159"/>
                  <a:gd name="T2" fmla="*/ 39 w 66"/>
                  <a:gd name="T3" fmla="*/ 0 h 159"/>
                  <a:gd name="T4" fmla="*/ 0 w 66"/>
                  <a:gd name="T5" fmla="*/ 159 h 15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6" h="159">
                    <a:moveTo>
                      <a:pt x="66" y="13"/>
                    </a:moveTo>
                    <a:lnTo>
                      <a:pt x="39" y="0"/>
                    </a:lnTo>
                    <a:lnTo>
                      <a:pt x="0" y="15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21" name="Freeform 441"/>
              <p:cNvSpPr>
                <a:spLocks/>
              </p:cNvSpPr>
              <p:nvPr/>
            </p:nvSpPr>
            <p:spPr bwMode="auto">
              <a:xfrm>
                <a:off x="2933" y="1393"/>
                <a:ext cx="66" cy="153"/>
              </a:xfrm>
              <a:custGeom>
                <a:avLst/>
                <a:gdLst>
                  <a:gd name="T0" fmla="*/ 0 w 66"/>
                  <a:gd name="T1" fmla="*/ 146 h 153"/>
                  <a:gd name="T2" fmla="*/ 33 w 66"/>
                  <a:gd name="T3" fmla="*/ 153 h 153"/>
                  <a:gd name="T4" fmla="*/ 66 w 66"/>
                  <a:gd name="T5" fmla="*/ 0 h 153"/>
                  <a:gd name="T6" fmla="*/ 0 w 66"/>
                  <a:gd name="T7" fmla="*/ 146 h 1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153">
                    <a:moveTo>
                      <a:pt x="0" y="146"/>
                    </a:moveTo>
                    <a:lnTo>
                      <a:pt x="33" y="153"/>
                    </a:lnTo>
                    <a:lnTo>
                      <a:pt x="66" y="0"/>
                    </a:lnTo>
                    <a:lnTo>
                      <a:pt x="0" y="146"/>
                    </a:lnTo>
                    <a:close/>
                  </a:path>
                </a:pathLst>
              </a:custGeom>
              <a:solidFill>
                <a:srgbClr val="A08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22" name="Freeform 442"/>
              <p:cNvSpPr>
                <a:spLocks/>
              </p:cNvSpPr>
              <p:nvPr/>
            </p:nvSpPr>
            <p:spPr bwMode="auto">
              <a:xfrm>
                <a:off x="2933" y="1393"/>
                <a:ext cx="66" cy="153"/>
              </a:xfrm>
              <a:custGeom>
                <a:avLst/>
                <a:gdLst>
                  <a:gd name="T0" fmla="*/ 0 w 66"/>
                  <a:gd name="T1" fmla="*/ 146 h 153"/>
                  <a:gd name="T2" fmla="*/ 33 w 66"/>
                  <a:gd name="T3" fmla="*/ 153 h 153"/>
                  <a:gd name="T4" fmla="*/ 66 w 66"/>
                  <a:gd name="T5" fmla="*/ 0 h 1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6" h="153">
                    <a:moveTo>
                      <a:pt x="0" y="146"/>
                    </a:moveTo>
                    <a:lnTo>
                      <a:pt x="33" y="153"/>
                    </a:lnTo>
                    <a:lnTo>
                      <a:pt x="6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23" name="Freeform 443"/>
              <p:cNvSpPr>
                <a:spLocks/>
              </p:cNvSpPr>
              <p:nvPr/>
            </p:nvSpPr>
            <p:spPr bwMode="auto">
              <a:xfrm>
                <a:off x="2873" y="1539"/>
                <a:ext cx="93" cy="147"/>
              </a:xfrm>
              <a:custGeom>
                <a:avLst/>
                <a:gdLst>
                  <a:gd name="T0" fmla="*/ 93 w 93"/>
                  <a:gd name="T1" fmla="*/ 7 h 147"/>
                  <a:gd name="T2" fmla="*/ 60 w 93"/>
                  <a:gd name="T3" fmla="*/ 0 h 147"/>
                  <a:gd name="T4" fmla="*/ 0 w 93"/>
                  <a:gd name="T5" fmla="*/ 147 h 147"/>
                  <a:gd name="T6" fmla="*/ 93 w 93"/>
                  <a:gd name="T7" fmla="*/ 7 h 1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147">
                    <a:moveTo>
                      <a:pt x="93" y="7"/>
                    </a:moveTo>
                    <a:lnTo>
                      <a:pt x="60" y="0"/>
                    </a:lnTo>
                    <a:lnTo>
                      <a:pt x="0" y="147"/>
                    </a:lnTo>
                    <a:lnTo>
                      <a:pt x="93" y="7"/>
                    </a:lnTo>
                    <a:close/>
                  </a:path>
                </a:pathLst>
              </a:custGeom>
              <a:solidFill>
                <a:srgbClr val="A09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24" name="Freeform 444"/>
              <p:cNvSpPr>
                <a:spLocks/>
              </p:cNvSpPr>
              <p:nvPr/>
            </p:nvSpPr>
            <p:spPr bwMode="auto">
              <a:xfrm>
                <a:off x="2873" y="1539"/>
                <a:ext cx="93" cy="147"/>
              </a:xfrm>
              <a:custGeom>
                <a:avLst/>
                <a:gdLst>
                  <a:gd name="T0" fmla="*/ 93 w 93"/>
                  <a:gd name="T1" fmla="*/ 7 h 147"/>
                  <a:gd name="T2" fmla="*/ 60 w 93"/>
                  <a:gd name="T3" fmla="*/ 0 h 147"/>
                  <a:gd name="T4" fmla="*/ 0 w 93"/>
                  <a:gd name="T5" fmla="*/ 147 h 14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147">
                    <a:moveTo>
                      <a:pt x="93" y="7"/>
                    </a:moveTo>
                    <a:lnTo>
                      <a:pt x="60" y="0"/>
                    </a:lnTo>
                    <a:lnTo>
                      <a:pt x="0" y="14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25" name="Freeform 445"/>
              <p:cNvSpPr>
                <a:spLocks/>
              </p:cNvSpPr>
              <p:nvPr/>
            </p:nvSpPr>
            <p:spPr bwMode="auto">
              <a:xfrm>
                <a:off x="2840" y="1539"/>
                <a:ext cx="93" cy="147"/>
              </a:xfrm>
              <a:custGeom>
                <a:avLst/>
                <a:gdLst>
                  <a:gd name="T0" fmla="*/ 0 w 93"/>
                  <a:gd name="T1" fmla="*/ 140 h 147"/>
                  <a:gd name="T2" fmla="*/ 33 w 93"/>
                  <a:gd name="T3" fmla="*/ 147 h 147"/>
                  <a:gd name="T4" fmla="*/ 93 w 93"/>
                  <a:gd name="T5" fmla="*/ 0 h 147"/>
                  <a:gd name="T6" fmla="*/ 0 w 93"/>
                  <a:gd name="T7" fmla="*/ 140 h 1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147">
                    <a:moveTo>
                      <a:pt x="0" y="140"/>
                    </a:moveTo>
                    <a:lnTo>
                      <a:pt x="33" y="147"/>
                    </a:lnTo>
                    <a:lnTo>
                      <a:pt x="93" y="0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A89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26" name="Freeform 446"/>
              <p:cNvSpPr>
                <a:spLocks/>
              </p:cNvSpPr>
              <p:nvPr/>
            </p:nvSpPr>
            <p:spPr bwMode="auto">
              <a:xfrm>
                <a:off x="2840" y="1539"/>
                <a:ext cx="93" cy="147"/>
              </a:xfrm>
              <a:custGeom>
                <a:avLst/>
                <a:gdLst>
                  <a:gd name="T0" fmla="*/ 0 w 93"/>
                  <a:gd name="T1" fmla="*/ 140 h 147"/>
                  <a:gd name="T2" fmla="*/ 33 w 93"/>
                  <a:gd name="T3" fmla="*/ 147 h 147"/>
                  <a:gd name="T4" fmla="*/ 93 w 93"/>
                  <a:gd name="T5" fmla="*/ 0 h 14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147">
                    <a:moveTo>
                      <a:pt x="0" y="140"/>
                    </a:moveTo>
                    <a:lnTo>
                      <a:pt x="33" y="147"/>
                    </a:lnTo>
                    <a:lnTo>
                      <a:pt x="9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27" name="Freeform 447"/>
              <p:cNvSpPr>
                <a:spLocks/>
              </p:cNvSpPr>
              <p:nvPr/>
            </p:nvSpPr>
            <p:spPr bwMode="auto">
              <a:xfrm>
                <a:off x="2867" y="1214"/>
                <a:ext cx="53" cy="139"/>
              </a:xfrm>
              <a:custGeom>
                <a:avLst/>
                <a:gdLst>
                  <a:gd name="T0" fmla="*/ 53 w 53"/>
                  <a:gd name="T1" fmla="*/ 7 h 139"/>
                  <a:gd name="T2" fmla="*/ 13 w 53"/>
                  <a:gd name="T3" fmla="*/ 0 h 139"/>
                  <a:gd name="T4" fmla="*/ 0 w 53"/>
                  <a:gd name="T5" fmla="*/ 139 h 139"/>
                  <a:gd name="T6" fmla="*/ 53 w 53"/>
                  <a:gd name="T7" fmla="*/ 7 h 1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39">
                    <a:moveTo>
                      <a:pt x="53" y="7"/>
                    </a:moveTo>
                    <a:lnTo>
                      <a:pt x="13" y="0"/>
                    </a:lnTo>
                    <a:lnTo>
                      <a:pt x="0" y="139"/>
                    </a:lnTo>
                    <a:lnTo>
                      <a:pt x="53" y="7"/>
                    </a:lnTo>
                    <a:close/>
                  </a:path>
                </a:pathLst>
              </a:custGeom>
              <a:solidFill>
                <a:srgbClr val="A874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28" name="Freeform 448"/>
              <p:cNvSpPr>
                <a:spLocks/>
              </p:cNvSpPr>
              <p:nvPr/>
            </p:nvSpPr>
            <p:spPr bwMode="auto">
              <a:xfrm>
                <a:off x="2867" y="1214"/>
                <a:ext cx="53" cy="139"/>
              </a:xfrm>
              <a:custGeom>
                <a:avLst/>
                <a:gdLst>
                  <a:gd name="T0" fmla="*/ 53 w 53"/>
                  <a:gd name="T1" fmla="*/ 7 h 139"/>
                  <a:gd name="T2" fmla="*/ 13 w 53"/>
                  <a:gd name="T3" fmla="*/ 0 h 139"/>
                  <a:gd name="T4" fmla="*/ 0 w 53"/>
                  <a:gd name="T5" fmla="*/ 139 h 13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39">
                    <a:moveTo>
                      <a:pt x="53" y="7"/>
                    </a:moveTo>
                    <a:lnTo>
                      <a:pt x="13" y="0"/>
                    </a:lnTo>
                    <a:lnTo>
                      <a:pt x="0" y="13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29" name="Freeform 449"/>
              <p:cNvSpPr>
                <a:spLocks/>
              </p:cNvSpPr>
              <p:nvPr/>
            </p:nvSpPr>
            <p:spPr bwMode="auto">
              <a:xfrm>
                <a:off x="2867" y="1221"/>
                <a:ext cx="53" cy="146"/>
              </a:xfrm>
              <a:custGeom>
                <a:avLst/>
                <a:gdLst>
                  <a:gd name="T0" fmla="*/ 0 w 53"/>
                  <a:gd name="T1" fmla="*/ 132 h 146"/>
                  <a:gd name="T2" fmla="*/ 33 w 53"/>
                  <a:gd name="T3" fmla="*/ 146 h 146"/>
                  <a:gd name="T4" fmla="*/ 53 w 53"/>
                  <a:gd name="T5" fmla="*/ 0 h 146"/>
                  <a:gd name="T6" fmla="*/ 0 w 53"/>
                  <a:gd name="T7" fmla="*/ 132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46">
                    <a:moveTo>
                      <a:pt x="0" y="132"/>
                    </a:moveTo>
                    <a:lnTo>
                      <a:pt x="33" y="146"/>
                    </a:lnTo>
                    <a:lnTo>
                      <a:pt x="53" y="0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A874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30" name="Freeform 450"/>
              <p:cNvSpPr>
                <a:spLocks/>
              </p:cNvSpPr>
              <p:nvPr/>
            </p:nvSpPr>
            <p:spPr bwMode="auto">
              <a:xfrm>
                <a:off x="2867" y="1221"/>
                <a:ext cx="53" cy="146"/>
              </a:xfrm>
              <a:custGeom>
                <a:avLst/>
                <a:gdLst>
                  <a:gd name="T0" fmla="*/ 0 w 53"/>
                  <a:gd name="T1" fmla="*/ 132 h 146"/>
                  <a:gd name="T2" fmla="*/ 33 w 53"/>
                  <a:gd name="T3" fmla="*/ 146 h 146"/>
                  <a:gd name="T4" fmla="*/ 53 w 53"/>
                  <a:gd name="T5" fmla="*/ 0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46">
                    <a:moveTo>
                      <a:pt x="0" y="132"/>
                    </a:moveTo>
                    <a:lnTo>
                      <a:pt x="33" y="146"/>
                    </a:lnTo>
                    <a:lnTo>
                      <a:pt x="5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31" name="Freeform 451"/>
              <p:cNvSpPr>
                <a:spLocks/>
              </p:cNvSpPr>
              <p:nvPr/>
            </p:nvSpPr>
            <p:spPr bwMode="auto">
              <a:xfrm>
                <a:off x="2708" y="1207"/>
                <a:ext cx="53" cy="120"/>
              </a:xfrm>
              <a:custGeom>
                <a:avLst/>
                <a:gdLst>
                  <a:gd name="T0" fmla="*/ 53 w 53"/>
                  <a:gd name="T1" fmla="*/ 0 h 120"/>
                  <a:gd name="T2" fmla="*/ 13 w 53"/>
                  <a:gd name="T3" fmla="*/ 0 h 120"/>
                  <a:gd name="T4" fmla="*/ 0 w 53"/>
                  <a:gd name="T5" fmla="*/ 120 h 120"/>
                  <a:gd name="T6" fmla="*/ 53 w 53"/>
                  <a:gd name="T7" fmla="*/ 0 h 1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20">
                    <a:moveTo>
                      <a:pt x="53" y="0"/>
                    </a:moveTo>
                    <a:lnTo>
                      <a:pt x="13" y="0"/>
                    </a:lnTo>
                    <a:lnTo>
                      <a:pt x="0" y="12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B88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32" name="Freeform 452"/>
              <p:cNvSpPr>
                <a:spLocks/>
              </p:cNvSpPr>
              <p:nvPr/>
            </p:nvSpPr>
            <p:spPr bwMode="auto">
              <a:xfrm>
                <a:off x="2708" y="1207"/>
                <a:ext cx="53" cy="120"/>
              </a:xfrm>
              <a:custGeom>
                <a:avLst/>
                <a:gdLst>
                  <a:gd name="T0" fmla="*/ 53 w 53"/>
                  <a:gd name="T1" fmla="*/ 0 h 120"/>
                  <a:gd name="T2" fmla="*/ 13 w 53"/>
                  <a:gd name="T3" fmla="*/ 0 h 120"/>
                  <a:gd name="T4" fmla="*/ 0 w 53"/>
                  <a:gd name="T5" fmla="*/ 120 h 1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20">
                    <a:moveTo>
                      <a:pt x="53" y="0"/>
                    </a:moveTo>
                    <a:lnTo>
                      <a:pt x="13" y="0"/>
                    </a:lnTo>
                    <a:lnTo>
                      <a:pt x="0" y="12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33" name="Freeform 453"/>
              <p:cNvSpPr>
                <a:spLocks/>
              </p:cNvSpPr>
              <p:nvPr/>
            </p:nvSpPr>
            <p:spPr bwMode="auto">
              <a:xfrm>
                <a:off x="2668" y="1207"/>
                <a:ext cx="53" cy="120"/>
              </a:xfrm>
              <a:custGeom>
                <a:avLst/>
                <a:gdLst>
                  <a:gd name="T0" fmla="*/ 0 w 53"/>
                  <a:gd name="T1" fmla="*/ 120 h 120"/>
                  <a:gd name="T2" fmla="*/ 40 w 53"/>
                  <a:gd name="T3" fmla="*/ 120 h 120"/>
                  <a:gd name="T4" fmla="*/ 53 w 53"/>
                  <a:gd name="T5" fmla="*/ 0 h 120"/>
                  <a:gd name="T6" fmla="*/ 0 w 53"/>
                  <a:gd name="T7" fmla="*/ 120 h 1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20">
                    <a:moveTo>
                      <a:pt x="0" y="120"/>
                    </a:moveTo>
                    <a:lnTo>
                      <a:pt x="40" y="120"/>
                    </a:lnTo>
                    <a:lnTo>
                      <a:pt x="53" y="0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B884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34" name="Freeform 454"/>
              <p:cNvSpPr>
                <a:spLocks/>
              </p:cNvSpPr>
              <p:nvPr/>
            </p:nvSpPr>
            <p:spPr bwMode="auto">
              <a:xfrm>
                <a:off x="2668" y="1207"/>
                <a:ext cx="53" cy="120"/>
              </a:xfrm>
              <a:custGeom>
                <a:avLst/>
                <a:gdLst>
                  <a:gd name="T0" fmla="*/ 0 w 53"/>
                  <a:gd name="T1" fmla="*/ 120 h 120"/>
                  <a:gd name="T2" fmla="*/ 40 w 53"/>
                  <a:gd name="T3" fmla="*/ 120 h 120"/>
                  <a:gd name="T4" fmla="*/ 53 w 53"/>
                  <a:gd name="T5" fmla="*/ 0 h 1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20">
                    <a:moveTo>
                      <a:pt x="0" y="120"/>
                    </a:moveTo>
                    <a:lnTo>
                      <a:pt x="40" y="120"/>
                    </a:lnTo>
                    <a:lnTo>
                      <a:pt x="5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35" name="Freeform 455"/>
              <p:cNvSpPr>
                <a:spLocks/>
              </p:cNvSpPr>
              <p:nvPr/>
            </p:nvSpPr>
            <p:spPr bwMode="auto">
              <a:xfrm>
                <a:off x="2496" y="1539"/>
                <a:ext cx="99" cy="93"/>
              </a:xfrm>
              <a:custGeom>
                <a:avLst/>
                <a:gdLst>
                  <a:gd name="T0" fmla="*/ 99 w 99"/>
                  <a:gd name="T1" fmla="*/ 27 h 93"/>
                  <a:gd name="T2" fmla="*/ 59 w 99"/>
                  <a:gd name="T3" fmla="*/ 0 h 93"/>
                  <a:gd name="T4" fmla="*/ 0 w 99"/>
                  <a:gd name="T5" fmla="*/ 93 h 93"/>
                  <a:gd name="T6" fmla="*/ 99 w 99"/>
                  <a:gd name="T7" fmla="*/ 27 h 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93">
                    <a:moveTo>
                      <a:pt x="99" y="27"/>
                    </a:moveTo>
                    <a:lnTo>
                      <a:pt x="59" y="0"/>
                    </a:lnTo>
                    <a:lnTo>
                      <a:pt x="0" y="93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C8B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36" name="Freeform 456"/>
              <p:cNvSpPr>
                <a:spLocks/>
              </p:cNvSpPr>
              <p:nvPr/>
            </p:nvSpPr>
            <p:spPr bwMode="auto">
              <a:xfrm>
                <a:off x="2496" y="1539"/>
                <a:ext cx="99" cy="93"/>
              </a:xfrm>
              <a:custGeom>
                <a:avLst/>
                <a:gdLst>
                  <a:gd name="T0" fmla="*/ 99 w 99"/>
                  <a:gd name="T1" fmla="*/ 27 h 93"/>
                  <a:gd name="T2" fmla="*/ 59 w 99"/>
                  <a:gd name="T3" fmla="*/ 0 h 93"/>
                  <a:gd name="T4" fmla="*/ 0 w 99"/>
                  <a:gd name="T5" fmla="*/ 93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93">
                    <a:moveTo>
                      <a:pt x="99" y="27"/>
                    </a:moveTo>
                    <a:lnTo>
                      <a:pt x="59" y="0"/>
                    </a:lnTo>
                    <a:lnTo>
                      <a:pt x="0" y="9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37" name="Freeform 457"/>
              <p:cNvSpPr>
                <a:spLocks/>
              </p:cNvSpPr>
              <p:nvPr/>
            </p:nvSpPr>
            <p:spPr bwMode="auto">
              <a:xfrm>
                <a:off x="2496" y="1566"/>
                <a:ext cx="99" cy="100"/>
              </a:xfrm>
              <a:custGeom>
                <a:avLst/>
                <a:gdLst>
                  <a:gd name="T0" fmla="*/ 0 w 99"/>
                  <a:gd name="T1" fmla="*/ 66 h 100"/>
                  <a:gd name="T2" fmla="*/ 40 w 99"/>
                  <a:gd name="T3" fmla="*/ 100 h 100"/>
                  <a:gd name="T4" fmla="*/ 99 w 99"/>
                  <a:gd name="T5" fmla="*/ 0 h 100"/>
                  <a:gd name="T6" fmla="*/ 0 w 99"/>
                  <a:gd name="T7" fmla="*/ 66 h 1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100">
                    <a:moveTo>
                      <a:pt x="0" y="66"/>
                    </a:moveTo>
                    <a:lnTo>
                      <a:pt x="40" y="100"/>
                    </a:lnTo>
                    <a:lnTo>
                      <a:pt x="99" y="0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C8B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38" name="Freeform 458"/>
              <p:cNvSpPr>
                <a:spLocks/>
              </p:cNvSpPr>
              <p:nvPr/>
            </p:nvSpPr>
            <p:spPr bwMode="auto">
              <a:xfrm>
                <a:off x="2496" y="1566"/>
                <a:ext cx="99" cy="100"/>
              </a:xfrm>
              <a:custGeom>
                <a:avLst/>
                <a:gdLst>
                  <a:gd name="T0" fmla="*/ 0 w 99"/>
                  <a:gd name="T1" fmla="*/ 66 h 100"/>
                  <a:gd name="T2" fmla="*/ 40 w 99"/>
                  <a:gd name="T3" fmla="*/ 100 h 100"/>
                  <a:gd name="T4" fmla="*/ 99 w 99"/>
                  <a:gd name="T5" fmla="*/ 0 h 1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100">
                    <a:moveTo>
                      <a:pt x="0" y="66"/>
                    </a:moveTo>
                    <a:lnTo>
                      <a:pt x="40" y="100"/>
                    </a:lnTo>
                    <a:lnTo>
                      <a:pt x="9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39" name="Freeform 459"/>
              <p:cNvSpPr>
                <a:spLocks/>
              </p:cNvSpPr>
              <p:nvPr/>
            </p:nvSpPr>
            <p:spPr bwMode="auto">
              <a:xfrm>
                <a:off x="2595" y="1320"/>
                <a:ext cx="73" cy="113"/>
              </a:xfrm>
              <a:custGeom>
                <a:avLst/>
                <a:gdLst>
                  <a:gd name="T0" fmla="*/ 73 w 73"/>
                  <a:gd name="T1" fmla="*/ 7 h 113"/>
                  <a:gd name="T2" fmla="*/ 27 w 73"/>
                  <a:gd name="T3" fmla="*/ 0 h 113"/>
                  <a:gd name="T4" fmla="*/ 0 w 73"/>
                  <a:gd name="T5" fmla="*/ 113 h 113"/>
                  <a:gd name="T6" fmla="*/ 73 w 73"/>
                  <a:gd name="T7" fmla="*/ 7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113">
                    <a:moveTo>
                      <a:pt x="73" y="7"/>
                    </a:moveTo>
                    <a:lnTo>
                      <a:pt x="27" y="0"/>
                    </a:lnTo>
                    <a:lnTo>
                      <a:pt x="0" y="113"/>
                    </a:lnTo>
                    <a:lnTo>
                      <a:pt x="73" y="7"/>
                    </a:lnTo>
                    <a:close/>
                  </a:path>
                </a:pathLst>
              </a:custGeom>
              <a:solidFill>
                <a:srgbClr val="C094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40" name="Freeform 460"/>
              <p:cNvSpPr>
                <a:spLocks/>
              </p:cNvSpPr>
              <p:nvPr/>
            </p:nvSpPr>
            <p:spPr bwMode="auto">
              <a:xfrm>
                <a:off x="2595" y="1320"/>
                <a:ext cx="73" cy="113"/>
              </a:xfrm>
              <a:custGeom>
                <a:avLst/>
                <a:gdLst>
                  <a:gd name="T0" fmla="*/ 73 w 73"/>
                  <a:gd name="T1" fmla="*/ 7 h 113"/>
                  <a:gd name="T2" fmla="*/ 27 w 73"/>
                  <a:gd name="T3" fmla="*/ 0 h 113"/>
                  <a:gd name="T4" fmla="*/ 0 w 73"/>
                  <a:gd name="T5" fmla="*/ 113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113">
                    <a:moveTo>
                      <a:pt x="73" y="7"/>
                    </a:moveTo>
                    <a:lnTo>
                      <a:pt x="27" y="0"/>
                    </a:lnTo>
                    <a:lnTo>
                      <a:pt x="0" y="11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41" name="Freeform 461"/>
              <p:cNvSpPr>
                <a:spLocks/>
              </p:cNvSpPr>
              <p:nvPr/>
            </p:nvSpPr>
            <p:spPr bwMode="auto">
              <a:xfrm>
                <a:off x="2774" y="1679"/>
                <a:ext cx="99" cy="133"/>
              </a:xfrm>
              <a:custGeom>
                <a:avLst/>
                <a:gdLst>
                  <a:gd name="T0" fmla="*/ 99 w 99"/>
                  <a:gd name="T1" fmla="*/ 7 h 133"/>
                  <a:gd name="T2" fmla="*/ 66 w 99"/>
                  <a:gd name="T3" fmla="*/ 0 h 133"/>
                  <a:gd name="T4" fmla="*/ 0 w 99"/>
                  <a:gd name="T5" fmla="*/ 133 h 133"/>
                  <a:gd name="T6" fmla="*/ 99 w 99"/>
                  <a:gd name="T7" fmla="*/ 7 h 1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133">
                    <a:moveTo>
                      <a:pt x="99" y="7"/>
                    </a:moveTo>
                    <a:lnTo>
                      <a:pt x="66" y="0"/>
                    </a:lnTo>
                    <a:lnTo>
                      <a:pt x="0" y="133"/>
                    </a:lnTo>
                    <a:lnTo>
                      <a:pt x="99" y="7"/>
                    </a:lnTo>
                    <a:close/>
                  </a:path>
                </a:pathLst>
              </a:custGeom>
              <a:solidFill>
                <a:srgbClr val="B0A4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42" name="Freeform 462"/>
              <p:cNvSpPr>
                <a:spLocks/>
              </p:cNvSpPr>
              <p:nvPr/>
            </p:nvSpPr>
            <p:spPr bwMode="auto">
              <a:xfrm>
                <a:off x="2774" y="1679"/>
                <a:ext cx="99" cy="133"/>
              </a:xfrm>
              <a:custGeom>
                <a:avLst/>
                <a:gdLst>
                  <a:gd name="T0" fmla="*/ 99 w 99"/>
                  <a:gd name="T1" fmla="*/ 7 h 133"/>
                  <a:gd name="T2" fmla="*/ 66 w 99"/>
                  <a:gd name="T3" fmla="*/ 0 h 133"/>
                  <a:gd name="T4" fmla="*/ 0 w 99"/>
                  <a:gd name="T5" fmla="*/ 133 h 1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133">
                    <a:moveTo>
                      <a:pt x="99" y="7"/>
                    </a:moveTo>
                    <a:lnTo>
                      <a:pt x="66" y="0"/>
                    </a:lnTo>
                    <a:lnTo>
                      <a:pt x="0" y="1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43" name="Freeform 463"/>
              <p:cNvSpPr>
                <a:spLocks/>
              </p:cNvSpPr>
              <p:nvPr/>
            </p:nvSpPr>
            <p:spPr bwMode="auto">
              <a:xfrm>
                <a:off x="2741" y="1679"/>
                <a:ext cx="99" cy="133"/>
              </a:xfrm>
              <a:custGeom>
                <a:avLst/>
                <a:gdLst>
                  <a:gd name="T0" fmla="*/ 0 w 99"/>
                  <a:gd name="T1" fmla="*/ 113 h 133"/>
                  <a:gd name="T2" fmla="*/ 33 w 99"/>
                  <a:gd name="T3" fmla="*/ 133 h 133"/>
                  <a:gd name="T4" fmla="*/ 99 w 99"/>
                  <a:gd name="T5" fmla="*/ 0 h 133"/>
                  <a:gd name="T6" fmla="*/ 0 w 99"/>
                  <a:gd name="T7" fmla="*/ 113 h 1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133">
                    <a:moveTo>
                      <a:pt x="0" y="113"/>
                    </a:moveTo>
                    <a:lnTo>
                      <a:pt x="33" y="133"/>
                    </a:lnTo>
                    <a:lnTo>
                      <a:pt x="99" y="0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B0A4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44" name="Freeform 464"/>
              <p:cNvSpPr>
                <a:spLocks/>
              </p:cNvSpPr>
              <p:nvPr/>
            </p:nvSpPr>
            <p:spPr bwMode="auto">
              <a:xfrm>
                <a:off x="2741" y="1679"/>
                <a:ext cx="99" cy="133"/>
              </a:xfrm>
              <a:custGeom>
                <a:avLst/>
                <a:gdLst>
                  <a:gd name="T0" fmla="*/ 0 w 99"/>
                  <a:gd name="T1" fmla="*/ 113 h 133"/>
                  <a:gd name="T2" fmla="*/ 33 w 99"/>
                  <a:gd name="T3" fmla="*/ 133 h 133"/>
                  <a:gd name="T4" fmla="*/ 99 w 99"/>
                  <a:gd name="T5" fmla="*/ 0 h 1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133">
                    <a:moveTo>
                      <a:pt x="0" y="113"/>
                    </a:moveTo>
                    <a:lnTo>
                      <a:pt x="33" y="133"/>
                    </a:lnTo>
                    <a:lnTo>
                      <a:pt x="9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45" name="Freeform 465"/>
              <p:cNvSpPr>
                <a:spLocks/>
              </p:cNvSpPr>
              <p:nvPr/>
            </p:nvSpPr>
            <p:spPr bwMode="auto">
              <a:xfrm>
                <a:off x="2900" y="1221"/>
                <a:ext cx="53" cy="146"/>
              </a:xfrm>
              <a:custGeom>
                <a:avLst/>
                <a:gdLst>
                  <a:gd name="T0" fmla="*/ 53 w 53"/>
                  <a:gd name="T1" fmla="*/ 6 h 146"/>
                  <a:gd name="T2" fmla="*/ 20 w 53"/>
                  <a:gd name="T3" fmla="*/ 0 h 146"/>
                  <a:gd name="T4" fmla="*/ 0 w 53"/>
                  <a:gd name="T5" fmla="*/ 146 h 146"/>
                  <a:gd name="T6" fmla="*/ 53 w 53"/>
                  <a:gd name="T7" fmla="*/ 6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46">
                    <a:moveTo>
                      <a:pt x="53" y="6"/>
                    </a:moveTo>
                    <a:lnTo>
                      <a:pt x="20" y="0"/>
                    </a:lnTo>
                    <a:lnTo>
                      <a:pt x="0" y="146"/>
                    </a:lnTo>
                    <a:lnTo>
                      <a:pt x="53" y="6"/>
                    </a:lnTo>
                    <a:close/>
                  </a:path>
                </a:pathLst>
              </a:custGeom>
              <a:solidFill>
                <a:srgbClr val="A07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46" name="Freeform 466"/>
              <p:cNvSpPr>
                <a:spLocks/>
              </p:cNvSpPr>
              <p:nvPr/>
            </p:nvSpPr>
            <p:spPr bwMode="auto">
              <a:xfrm>
                <a:off x="2900" y="1221"/>
                <a:ext cx="53" cy="146"/>
              </a:xfrm>
              <a:custGeom>
                <a:avLst/>
                <a:gdLst>
                  <a:gd name="T0" fmla="*/ 53 w 53"/>
                  <a:gd name="T1" fmla="*/ 6 h 146"/>
                  <a:gd name="T2" fmla="*/ 20 w 53"/>
                  <a:gd name="T3" fmla="*/ 0 h 146"/>
                  <a:gd name="T4" fmla="*/ 0 w 53"/>
                  <a:gd name="T5" fmla="*/ 146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46">
                    <a:moveTo>
                      <a:pt x="53" y="6"/>
                    </a:moveTo>
                    <a:lnTo>
                      <a:pt x="20" y="0"/>
                    </a:lnTo>
                    <a:lnTo>
                      <a:pt x="0" y="1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47" name="Freeform 467"/>
              <p:cNvSpPr>
                <a:spLocks/>
              </p:cNvSpPr>
              <p:nvPr/>
            </p:nvSpPr>
            <p:spPr bwMode="auto">
              <a:xfrm>
                <a:off x="2900" y="1227"/>
                <a:ext cx="53" cy="146"/>
              </a:xfrm>
              <a:custGeom>
                <a:avLst/>
                <a:gdLst>
                  <a:gd name="T0" fmla="*/ 0 w 53"/>
                  <a:gd name="T1" fmla="*/ 140 h 146"/>
                  <a:gd name="T2" fmla="*/ 33 w 53"/>
                  <a:gd name="T3" fmla="*/ 146 h 146"/>
                  <a:gd name="T4" fmla="*/ 53 w 53"/>
                  <a:gd name="T5" fmla="*/ 0 h 146"/>
                  <a:gd name="T6" fmla="*/ 0 w 53"/>
                  <a:gd name="T7" fmla="*/ 140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46">
                    <a:moveTo>
                      <a:pt x="0" y="140"/>
                    </a:moveTo>
                    <a:lnTo>
                      <a:pt x="33" y="146"/>
                    </a:lnTo>
                    <a:lnTo>
                      <a:pt x="53" y="0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A07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48" name="Freeform 468"/>
              <p:cNvSpPr>
                <a:spLocks/>
              </p:cNvSpPr>
              <p:nvPr/>
            </p:nvSpPr>
            <p:spPr bwMode="auto">
              <a:xfrm>
                <a:off x="2900" y="1227"/>
                <a:ext cx="53" cy="146"/>
              </a:xfrm>
              <a:custGeom>
                <a:avLst/>
                <a:gdLst>
                  <a:gd name="T0" fmla="*/ 0 w 53"/>
                  <a:gd name="T1" fmla="*/ 140 h 146"/>
                  <a:gd name="T2" fmla="*/ 33 w 53"/>
                  <a:gd name="T3" fmla="*/ 146 h 146"/>
                  <a:gd name="T4" fmla="*/ 53 w 53"/>
                  <a:gd name="T5" fmla="*/ 0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46">
                    <a:moveTo>
                      <a:pt x="0" y="140"/>
                    </a:moveTo>
                    <a:lnTo>
                      <a:pt x="33" y="146"/>
                    </a:lnTo>
                    <a:lnTo>
                      <a:pt x="5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49" name="Freeform 469"/>
              <p:cNvSpPr>
                <a:spLocks/>
              </p:cNvSpPr>
              <p:nvPr/>
            </p:nvSpPr>
            <p:spPr bwMode="auto">
              <a:xfrm>
                <a:off x="2668" y="1207"/>
                <a:ext cx="53" cy="120"/>
              </a:xfrm>
              <a:custGeom>
                <a:avLst/>
                <a:gdLst>
                  <a:gd name="T0" fmla="*/ 53 w 53"/>
                  <a:gd name="T1" fmla="*/ 0 h 120"/>
                  <a:gd name="T2" fmla="*/ 7 w 53"/>
                  <a:gd name="T3" fmla="*/ 0 h 120"/>
                  <a:gd name="T4" fmla="*/ 0 w 53"/>
                  <a:gd name="T5" fmla="*/ 120 h 120"/>
                  <a:gd name="T6" fmla="*/ 53 w 53"/>
                  <a:gd name="T7" fmla="*/ 0 h 1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20">
                    <a:moveTo>
                      <a:pt x="53" y="0"/>
                    </a:moveTo>
                    <a:lnTo>
                      <a:pt x="7" y="0"/>
                    </a:lnTo>
                    <a:lnTo>
                      <a:pt x="0" y="12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B884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50" name="Freeform 470"/>
              <p:cNvSpPr>
                <a:spLocks/>
              </p:cNvSpPr>
              <p:nvPr/>
            </p:nvSpPr>
            <p:spPr bwMode="auto">
              <a:xfrm>
                <a:off x="2668" y="1207"/>
                <a:ext cx="53" cy="120"/>
              </a:xfrm>
              <a:custGeom>
                <a:avLst/>
                <a:gdLst>
                  <a:gd name="T0" fmla="*/ 53 w 53"/>
                  <a:gd name="T1" fmla="*/ 0 h 120"/>
                  <a:gd name="T2" fmla="*/ 7 w 53"/>
                  <a:gd name="T3" fmla="*/ 0 h 120"/>
                  <a:gd name="T4" fmla="*/ 0 w 53"/>
                  <a:gd name="T5" fmla="*/ 120 h 1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20">
                    <a:moveTo>
                      <a:pt x="53" y="0"/>
                    </a:moveTo>
                    <a:lnTo>
                      <a:pt x="7" y="0"/>
                    </a:lnTo>
                    <a:lnTo>
                      <a:pt x="0" y="12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51" name="Freeform 471"/>
              <p:cNvSpPr>
                <a:spLocks/>
              </p:cNvSpPr>
              <p:nvPr/>
            </p:nvSpPr>
            <p:spPr bwMode="auto">
              <a:xfrm>
                <a:off x="2622" y="1207"/>
                <a:ext cx="53" cy="120"/>
              </a:xfrm>
              <a:custGeom>
                <a:avLst/>
                <a:gdLst>
                  <a:gd name="T0" fmla="*/ 0 w 53"/>
                  <a:gd name="T1" fmla="*/ 113 h 120"/>
                  <a:gd name="T2" fmla="*/ 46 w 53"/>
                  <a:gd name="T3" fmla="*/ 120 h 120"/>
                  <a:gd name="T4" fmla="*/ 53 w 53"/>
                  <a:gd name="T5" fmla="*/ 0 h 120"/>
                  <a:gd name="T6" fmla="*/ 0 w 53"/>
                  <a:gd name="T7" fmla="*/ 113 h 1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20">
                    <a:moveTo>
                      <a:pt x="0" y="113"/>
                    </a:moveTo>
                    <a:lnTo>
                      <a:pt x="46" y="120"/>
                    </a:lnTo>
                    <a:lnTo>
                      <a:pt x="53" y="0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C08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52" name="Freeform 472"/>
              <p:cNvSpPr>
                <a:spLocks/>
              </p:cNvSpPr>
              <p:nvPr/>
            </p:nvSpPr>
            <p:spPr bwMode="auto">
              <a:xfrm>
                <a:off x="2622" y="1207"/>
                <a:ext cx="53" cy="120"/>
              </a:xfrm>
              <a:custGeom>
                <a:avLst/>
                <a:gdLst>
                  <a:gd name="T0" fmla="*/ 0 w 53"/>
                  <a:gd name="T1" fmla="*/ 113 h 120"/>
                  <a:gd name="T2" fmla="*/ 46 w 53"/>
                  <a:gd name="T3" fmla="*/ 120 h 120"/>
                  <a:gd name="T4" fmla="*/ 53 w 53"/>
                  <a:gd name="T5" fmla="*/ 0 h 1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20">
                    <a:moveTo>
                      <a:pt x="0" y="113"/>
                    </a:moveTo>
                    <a:lnTo>
                      <a:pt x="46" y="120"/>
                    </a:lnTo>
                    <a:lnTo>
                      <a:pt x="5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53" name="Freeform 473"/>
              <p:cNvSpPr>
                <a:spLocks/>
              </p:cNvSpPr>
              <p:nvPr/>
            </p:nvSpPr>
            <p:spPr bwMode="auto">
              <a:xfrm>
                <a:off x="2966" y="1393"/>
                <a:ext cx="66" cy="153"/>
              </a:xfrm>
              <a:custGeom>
                <a:avLst/>
                <a:gdLst>
                  <a:gd name="T0" fmla="*/ 66 w 66"/>
                  <a:gd name="T1" fmla="*/ 7 h 153"/>
                  <a:gd name="T2" fmla="*/ 33 w 66"/>
                  <a:gd name="T3" fmla="*/ 0 h 153"/>
                  <a:gd name="T4" fmla="*/ 0 w 66"/>
                  <a:gd name="T5" fmla="*/ 153 h 153"/>
                  <a:gd name="T6" fmla="*/ 66 w 66"/>
                  <a:gd name="T7" fmla="*/ 7 h 1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153">
                    <a:moveTo>
                      <a:pt x="66" y="7"/>
                    </a:moveTo>
                    <a:lnTo>
                      <a:pt x="33" y="0"/>
                    </a:lnTo>
                    <a:lnTo>
                      <a:pt x="0" y="153"/>
                    </a:lnTo>
                    <a:lnTo>
                      <a:pt x="66" y="7"/>
                    </a:lnTo>
                    <a:close/>
                  </a:path>
                </a:pathLst>
              </a:custGeom>
              <a:solidFill>
                <a:srgbClr val="987C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54" name="Freeform 474"/>
              <p:cNvSpPr>
                <a:spLocks/>
              </p:cNvSpPr>
              <p:nvPr/>
            </p:nvSpPr>
            <p:spPr bwMode="auto">
              <a:xfrm>
                <a:off x="2966" y="1393"/>
                <a:ext cx="66" cy="153"/>
              </a:xfrm>
              <a:custGeom>
                <a:avLst/>
                <a:gdLst>
                  <a:gd name="T0" fmla="*/ 66 w 66"/>
                  <a:gd name="T1" fmla="*/ 7 h 153"/>
                  <a:gd name="T2" fmla="*/ 33 w 66"/>
                  <a:gd name="T3" fmla="*/ 0 h 153"/>
                  <a:gd name="T4" fmla="*/ 0 w 66"/>
                  <a:gd name="T5" fmla="*/ 153 h 1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6" h="153">
                    <a:moveTo>
                      <a:pt x="66" y="7"/>
                    </a:moveTo>
                    <a:lnTo>
                      <a:pt x="33" y="0"/>
                    </a:lnTo>
                    <a:lnTo>
                      <a:pt x="0" y="15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55" name="Freeform 475"/>
              <p:cNvSpPr>
                <a:spLocks/>
              </p:cNvSpPr>
              <p:nvPr/>
            </p:nvSpPr>
            <p:spPr bwMode="auto">
              <a:xfrm>
                <a:off x="2966" y="1400"/>
                <a:ext cx="66" cy="159"/>
              </a:xfrm>
              <a:custGeom>
                <a:avLst/>
                <a:gdLst>
                  <a:gd name="T0" fmla="*/ 0 w 66"/>
                  <a:gd name="T1" fmla="*/ 146 h 159"/>
                  <a:gd name="T2" fmla="*/ 26 w 66"/>
                  <a:gd name="T3" fmla="*/ 159 h 159"/>
                  <a:gd name="T4" fmla="*/ 66 w 66"/>
                  <a:gd name="T5" fmla="*/ 0 h 159"/>
                  <a:gd name="T6" fmla="*/ 0 w 66"/>
                  <a:gd name="T7" fmla="*/ 146 h 15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159">
                    <a:moveTo>
                      <a:pt x="0" y="146"/>
                    </a:moveTo>
                    <a:lnTo>
                      <a:pt x="26" y="159"/>
                    </a:lnTo>
                    <a:lnTo>
                      <a:pt x="66" y="0"/>
                    </a:lnTo>
                    <a:lnTo>
                      <a:pt x="0" y="146"/>
                    </a:lnTo>
                    <a:close/>
                  </a:path>
                </a:pathLst>
              </a:custGeom>
              <a:solidFill>
                <a:srgbClr val="987C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56" name="Freeform 476"/>
              <p:cNvSpPr>
                <a:spLocks/>
              </p:cNvSpPr>
              <p:nvPr/>
            </p:nvSpPr>
            <p:spPr bwMode="auto">
              <a:xfrm>
                <a:off x="2966" y="1400"/>
                <a:ext cx="66" cy="159"/>
              </a:xfrm>
              <a:custGeom>
                <a:avLst/>
                <a:gdLst>
                  <a:gd name="T0" fmla="*/ 0 w 66"/>
                  <a:gd name="T1" fmla="*/ 146 h 159"/>
                  <a:gd name="T2" fmla="*/ 26 w 66"/>
                  <a:gd name="T3" fmla="*/ 159 h 159"/>
                  <a:gd name="T4" fmla="*/ 66 w 66"/>
                  <a:gd name="T5" fmla="*/ 0 h 15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6" h="159">
                    <a:moveTo>
                      <a:pt x="0" y="146"/>
                    </a:moveTo>
                    <a:lnTo>
                      <a:pt x="26" y="159"/>
                    </a:lnTo>
                    <a:lnTo>
                      <a:pt x="6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57" name="Freeform 477"/>
              <p:cNvSpPr>
                <a:spLocks/>
              </p:cNvSpPr>
              <p:nvPr/>
            </p:nvSpPr>
            <p:spPr bwMode="auto">
              <a:xfrm>
                <a:off x="2906" y="1546"/>
                <a:ext cx="86" cy="153"/>
              </a:xfrm>
              <a:custGeom>
                <a:avLst/>
                <a:gdLst>
                  <a:gd name="T0" fmla="*/ 86 w 86"/>
                  <a:gd name="T1" fmla="*/ 13 h 153"/>
                  <a:gd name="T2" fmla="*/ 60 w 86"/>
                  <a:gd name="T3" fmla="*/ 0 h 153"/>
                  <a:gd name="T4" fmla="*/ 0 w 86"/>
                  <a:gd name="T5" fmla="*/ 153 h 153"/>
                  <a:gd name="T6" fmla="*/ 86 w 86"/>
                  <a:gd name="T7" fmla="*/ 13 h 1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153">
                    <a:moveTo>
                      <a:pt x="86" y="13"/>
                    </a:moveTo>
                    <a:lnTo>
                      <a:pt x="60" y="0"/>
                    </a:lnTo>
                    <a:lnTo>
                      <a:pt x="0" y="153"/>
                    </a:lnTo>
                    <a:lnTo>
                      <a:pt x="86" y="13"/>
                    </a:lnTo>
                    <a:close/>
                  </a:path>
                </a:pathLst>
              </a:custGeom>
              <a:solidFill>
                <a:srgbClr val="A08C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58" name="Freeform 478"/>
              <p:cNvSpPr>
                <a:spLocks/>
              </p:cNvSpPr>
              <p:nvPr/>
            </p:nvSpPr>
            <p:spPr bwMode="auto">
              <a:xfrm>
                <a:off x="2906" y="1546"/>
                <a:ext cx="86" cy="153"/>
              </a:xfrm>
              <a:custGeom>
                <a:avLst/>
                <a:gdLst>
                  <a:gd name="T0" fmla="*/ 86 w 86"/>
                  <a:gd name="T1" fmla="*/ 13 h 153"/>
                  <a:gd name="T2" fmla="*/ 60 w 86"/>
                  <a:gd name="T3" fmla="*/ 0 h 153"/>
                  <a:gd name="T4" fmla="*/ 0 w 86"/>
                  <a:gd name="T5" fmla="*/ 153 h 1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153">
                    <a:moveTo>
                      <a:pt x="86" y="13"/>
                    </a:moveTo>
                    <a:lnTo>
                      <a:pt x="60" y="0"/>
                    </a:lnTo>
                    <a:lnTo>
                      <a:pt x="0" y="15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59" name="Freeform 479"/>
              <p:cNvSpPr>
                <a:spLocks/>
              </p:cNvSpPr>
              <p:nvPr/>
            </p:nvSpPr>
            <p:spPr bwMode="auto">
              <a:xfrm>
                <a:off x="2873" y="1546"/>
                <a:ext cx="93" cy="153"/>
              </a:xfrm>
              <a:custGeom>
                <a:avLst/>
                <a:gdLst>
                  <a:gd name="T0" fmla="*/ 0 w 93"/>
                  <a:gd name="T1" fmla="*/ 140 h 153"/>
                  <a:gd name="T2" fmla="*/ 33 w 93"/>
                  <a:gd name="T3" fmla="*/ 153 h 153"/>
                  <a:gd name="T4" fmla="*/ 93 w 93"/>
                  <a:gd name="T5" fmla="*/ 0 h 153"/>
                  <a:gd name="T6" fmla="*/ 0 w 93"/>
                  <a:gd name="T7" fmla="*/ 140 h 1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153">
                    <a:moveTo>
                      <a:pt x="0" y="140"/>
                    </a:moveTo>
                    <a:lnTo>
                      <a:pt x="33" y="153"/>
                    </a:lnTo>
                    <a:lnTo>
                      <a:pt x="93" y="0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A09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60" name="Freeform 480"/>
              <p:cNvSpPr>
                <a:spLocks/>
              </p:cNvSpPr>
              <p:nvPr/>
            </p:nvSpPr>
            <p:spPr bwMode="auto">
              <a:xfrm>
                <a:off x="2873" y="1546"/>
                <a:ext cx="93" cy="153"/>
              </a:xfrm>
              <a:custGeom>
                <a:avLst/>
                <a:gdLst>
                  <a:gd name="T0" fmla="*/ 0 w 93"/>
                  <a:gd name="T1" fmla="*/ 140 h 153"/>
                  <a:gd name="T2" fmla="*/ 33 w 93"/>
                  <a:gd name="T3" fmla="*/ 153 h 153"/>
                  <a:gd name="T4" fmla="*/ 93 w 93"/>
                  <a:gd name="T5" fmla="*/ 0 h 1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153">
                    <a:moveTo>
                      <a:pt x="0" y="140"/>
                    </a:moveTo>
                    <a:lnTo>
                      <a:pt x="33" y="153"/>
                    </a:lnTo>
                    <a:lnTo>
                      <a:pt x="9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61" name="Freeform 481"/>
              <p:cNvSpPr>
                <a:spLocks/>
              </p:cNvSpPr>
              <p:nvPr/>
            </p:nvSpPr>
            <p:spPr bwMode="auto">
              <a:xfrm>
                <a:off x="2933" y="1227"/>
                <a:ext cx="53" cy="146"/>
              </a:xfrm>
              <a:custGeom>
                <a:avLst/>
                <a:gdLst>
                  <a:gd name="T0" fmla="*/ 53 w 53"/>
                  <a:gd name="T1" fmla="*/ 7 h 146"/>
                  <a:gd name="T2" fmla="*/ 20 w 53"/>
                  <a:gd name="T3" fmla="*/ 0 h 146"/>
                  <a:gd name="T4" fmla="*/ 0 w 53"/>
                  <a:gd name="T5" fmla="*/ 146 h 146"/>
                  <a:gd name="T6" fmla="*/ 53 w 53"/>
                  <a:gd name="T7" fmla="*/ 7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46">
                    <a:moveTo>
                      <a:pt x="53" y="7"/>
                    </a:moveTo>
                    <a:lnTo>
                      <a:pt x="20" y="0"/>
                    </a:lnTo>
                    <a:lnTo>
                      <a:pt x="0" y="146"/>
                    </a:lnTo>
                    <a:lnTo>
                      <a:pt x="53" y="7"/>
                    </a:lnTo>
                    <a:close/>
                  </a:path>
                </a:pathLst>
              </a:custGeom>
              <a:solidFill>
                <a:srgbClr val="A06C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62" name="Freeform 482"/>
              <p:cNvSpPr>
                <a:spLocks/>
              </p:cNvSpPr>
              <p:nvPr/>
            </p:nvSpPr>
            <p:spPr bwMode="auto">
              <a:xfrm>
                <a:off x="2933" y="1227"/>
                <a:ext cx="53" cy="146"/>
              </a:xfrm>
              <a:custGeom>
                <a:avLst/>
                <a:gdLst>
                  <a:gd name="T0" fmla="*/ 53 w 53"/>
                  <a:gd name="T1" fmla="*/ 7 h 146"/>
                  <a:gd name="T2" fmla="*/ 20 w 53"/>
                  <a:gd name="T3" fmla="*/ 0 h 146"/>
                  <a:gd name="T4" fmla="*/ 0 w 53"/>
                  <a:gd name="T5" fmla="*/ 146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46">
                    <a:moveTo>
                      <a:pt x="53" y="7"/>
                    </a:moveTo>
                    <a:lnTo>
                      <a:pt x="20" y="0"/>
                    </a:lnTo>
                    <a:lnTo>
                      <a:pt x="0" y="1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63" name="Freeform 483"/>
              <p:cNvSpPr>
                <a:spLocks/>
              </p:cNvSpPr>
              <p:nvPr/>
            </p:nvSpPr>
            <p:spPr bwMode="auto">
              <a:xfrm>
                <a:off x="2933" y="1234"/>
                <a:ext cx="53" cy="146"/>
              </a:xfrm>
              <a:custGeom>
                <a:avLst/>
                <a:gdLst>
                  <a:gd name="T0" fmla="*/ 0 w 53"/>
                  <a:gd name="T1" fmla="*/ 139 h 146"/>
                  <a:gd name="T2" fmla="*/ 39 w 53"/>
                  <a:gd name="T3" fmla="*/ 146 h 146"/>
                  <a:gd name="T4" fmla="*/ 53 w 53"/>
                  <a:gd name="T5" fmla="*/ 0 h 146"/>
                  <a:gd name="T6" fmla="*/ 0 w 53"/>
                  <a:gd name="T7" fmla="*/ 139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46">
                    <a:moveTo>
                      <a:pt x="0" y="139"/>
                    </a:moveTo>
                    <a:lnTo>
                      <a:pt x="39" y="146"/>
                    </a:lnTo>
                    <a:lnTo>
                      <a:pt x="53" y="0"/>
                    </a:lnTo>
                    <a:lnTo>
                      <a:pt x="0" y="139"/>
                    </a:lnTo>
                    <a:close/>
                  </a:path>
                </a:pathLst>
              </a:custGeom>
              <a:solidFill>
                <a:srgbClr val="A06C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64" name="Freeform 484"/>
              <p:cNvSpPr>
                <a:spLocks/>
              </p:cNvSpPr>
              <p:nvPr/>
            </p:nvSpPr>
            <p:spPr bwMode="auto">
              <a:xfrm>
                <a:off x="2933" y="1234"/>
                <a:ext cx="53" cy="146"/>
              </a:xfrm>
              <a:custGeom>
                <a:avLst/>
                <a:gdLst>
                  <a:gd name="T0" fmla="*/ 0 w 53"/>
                  <a:gd name="T1" fmla="*/ 139 h 146"/>
                  <a:gd name="T2" fmla="*/ 39 w 53"/>
                  <a:gd name="T3" fmla="*/ 146 h 146"/>
                  <a:gd name="T4" fmla="*/ 53 w 53"/>
                  <a:gd name="T5" fmla="*/ 0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46">
                    <a:moveTo>
                      <a:pt x="0" y="139"/>
                    </a:moveTo>
                    <a:lnTo>
                      <a:pt x="39" y="146"/>
                    </a:lnTo>
                    <a:lnTo>
                      <a:pt x="5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65" name="Freeform 485"/>
              <p:cNvSpPr>
                <a:spLocks/>
              </p:cNvSpPr>
              <p:nvPr/>
            </p:nvSpPr>
            <p:spPr bwMode="auto">
              <a:xfrm>
                <a:off x="2807" y="1686"/>
                <a:ext cx="99" cy="139"/>
              </a:xfrm>
              <a:custGeom>
                <a:avLst/>
                <a:gdLst>
                  <a:gd name="T0" fmla="*/ 99 w 99"/>
                  <a:gd name="T1" fmla="*/ 13 h 139"/>
                  <a:gd name="T2" fmla="*/ 66 w 99"/>
                  <a:gd name="T3" fmla="*/ 0 h 139"/>
                  <a:gd name="T4" fmla="*/ 0 w 99"/>
                  <a:gd name="T5" fmla="*/ 139 h 139"/>
                  <a:gd name="T6" fmla="*/ 99 w 99"/>
                  <a:gd name="T7" fmla="*/ 13 h 1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139">
                    <a:moveTo>
                      <a:pt x="99" y="13"/>
                    </a:moveTo>
                    <a:lnTo>
                      <a:pt x="66" y="0"/>
                    </a:lnTo>
                    <a:lnTo>
                      <a:pt x="0" y="139"/>
                    </a:lnTo>
                    <a:lnTo>
                      <a:pt x="99" y="13"/>
                    </a:lnTo>
                    <a:close/>
                  </a:path>
                </a:pathLst>
              </a:custGeom>
              <a:solidFill>
                <a:srgbClr val="A8A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66" name="Freeform 486"/>
              <p:cNvSpPr>
                <a:spLocks/>
              </p:cNvSpPr>
              <p:nvPr/>
            </p:nvSpPr>
            <p:spPr bwMode="auto">
              <a:xfrm>
                <a:off x="2807" y="1686"/>
                <a:ext cx="99" cy="139"/>
              </a:xfrm>
              <a:custGeom>
                <a:avLst/>
                <a:gdLst>
                  <a:gd name="T0" fmla="*/ 99 w 99"/>
                  <a:gd name="T1" fmla="*/ 13 h 139"/>
                  <a:gd name="T2" fmla="*/ 66 w 99"/>
                  <a:gd name="T3" fmla="*/ 0 h 139"/>
                  <a:gd name="T4" fmla="*/ 0 w 99"/>
                  <a:gd name="T5" fmla="*/ 139 h 13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139">
                    <a:moveTo>
                      <a:pt x="99" y="13"/>
                    </a:moveTo>
                    <a:lnTo>
                      <a:pt x="66" y="0"/>
                    </a:lnTo>
                    <a:lnTo>
                      <a:pt x="0" y="13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67" name="Freeform 487"/>
              <p:cNvSpPr>
                <a:spLocks/>
              </p:cNvSpPr>
              <p:nvPr/>
            </p:nvSpPr>
            <p:spPr bwMode="auto">
              <a:xfrm>
                <a:off x="2774" y="1686"/>
                <a:ext cx="99" cy="139"/>
              </a:xfrm>
              <a:custGeom>
                <a:avLst/>
                <a:gdLst>
                  <a:gd name="T0" fmla="*/ 0 w 99"/>
                  <a:gd name="T1" fmla="*/ 126 h 139"/>
                  <a:gd name="T2" fmla="*/ 33 w 99"/>
                  <a:gd name="T3" fmla="*/ 139 h 139"/>
                  <a:gd name="T4" fmla="*/ 99 w 99"/>
                  <a:gd name="T5" fmla="*/ 0 h 139"/>
                  <a:gd name="T6" fmla="*/ 0 w 99"/>
                  <a:gd name="T7" fmla="*/ 126 h 1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139">
                    <a:moveTo>
                      <a:pt x="0" y="126"/>
                    </a:moveTo>
                    <a:lnTo>
                      <a:pt x="33" y="139"/>
                    </a:lnTo>
                    <a:lnTo>
                      <a:pt x="99" y="0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rgbClr val="B0A4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68" name="Freeform 488"/>
              <p:cNvSpPr>
                <a:spLocks/>
              </p:cNvSpPr>
              <p:nvPr/>
            </p:nvSpPr>
            <p:spPr bwMode="auto">
              <a:xfrm>
                <a:off x="2774" y="1686"/>
                <a:ext cx="99" cy="139"/>
              </a:xfrm>
              <a:custGeom>
                <a:avLst/>
                <a:gdLst>
                  <a:gd name="T0" fmla="*/ 0 w 99"/>
                  <a:gd name="T1" fmla="*/ 126 h 139"/>
                  <a:gd name="T2" fmla="*/ 33 w 99"/>
                  <a:gd name="T3" fmla="*/ 139 h 139"/>
                  <a:gd name="T4" fmla="*/ 99 w 99"/>
                  <a:gd name="T5" fmla="*/ 0 h 13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139">
                    <a:moveTo>
                      <a:pt x="0" y="126"/>
                    </a:moveTo>
                    <a:lnTo>
                      <a:pt x="33" y="139"/>
                    </a:lnTo>
                    <a:lnTo>
                      <a:pt x="9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69" name="Freeform 489"/>
              <p:cNvSpPr>
                <a:spLocks/>
              </p:cNvSpPr>
              <p:nvPr/>
            </p:nvSpPr>
            <p:spPr bwMode="auto">
              <a:xfrm>
                <a:off x="2622" y="1207"/>
                <a:ext cx="53" cy="113"/>
              </a:xfrm>
              <a:custGeom>
                <a:avLst/>
                <a:gdLst>
                  <a:gd name="T0" fmla="*/ 53 w 53"/>
                  <a:gd name="T1" fmla="*/ 0 h 113"/>
                  <a:gd name="T2" fmla="*/ 6 w 53"/>
                  <a:gd name="T3" fmla="*/ 7 h 113"/>
                  <a:gd name="T4" fmla="*/ 0 w 53"/>
                  <a:gd name="T5" fmla="*/ 113 h 113"/>
                  <a:gd name="T6" fmla="*/ 53 w 53"/>
                  <a:gd name="T7" fmla="*/ 0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13">
                    <a:moveTo>
                      <a:pt x="53" y="0"/>
                    </a:moveTo>
                    <a:lnTo>
                      <a:pt x="6" y="7"/>
                    </a:lnTo>
                    <a:lnTo>
                      <a:pt x="0" y="11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C08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70" name="Freeform 490"/>
              <p:cNvSpPr>
                <a:spLocks/>
              </p:cNvSpPr>
              <p:nvPr/>
            </p:nvSpPr>
            <p:spPr bwMode="auto">
              <a:xfrm>
                <a:off x="2622" y="1207"/>
                <a:ext cx="53" cy="113"/>
              </a:xfrm>
              <a:custGeom>
                <a:avLst/>
                <a:gdLst>
                  <a:gd name="T0" fmla="*/ 53 w 53"/>
                  <a:gd name="T1" fmla="*/ 0 h 113"/>
                  <a:gd name="T2" fmla="*/ 6 w 53"/>
                  <a:gd name="T3" fmla="*/ 7 h 113"/>
                  <a:gd name="T4" fmla="*/ 0 w 53"/>
                  <a:gd name="T5" fmla="*/ 113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13">
                    <a:moveTo>
                      <a:pt x="53" y="0"/>
                    </a:moveTo>
                    <a:lnTo>
                      <a:pt x="6" y="7"/>
                    </a:lnTo>
                    <a:lnTo>
                      <a:pt x="0" y="11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71" name="Freeform 491"/>
              <p:cNvSpPr>
                <a:spLocks/>
              </p:cNvSpPr>
              <p:nvPr/>
            </p:nvSpPr>
            <p:spPr bwMode="auto">
              <a:xfrm>
                <a:off x="2972" y="1234"/>
                <a:ext cx="47" cy="146"/>
              </a:xfrm>
              <a:custGeom>
                <a:avLst/>
                <a:gdLst>
                  <a:gd name="T0" fmla="*/ 47 w 47"/>
                  <a:gd name="T1" fmla="*/ 6 h 146"/>
                  <a:gd name="T2" fmla="*/ 14 w 47"/>
                  <a:gd name="T3" fmla="*/ 0 h 146"/>
                  <a:gd name="T4" fmla="*/ 0 w 47"/>
                  <a:gd name="T5" fmla="*/ 146 h 146"/>
                  <a:gd name="T6" fmla="*/ 47 w 47"/>
                  <a:gd name="T7" fmla="*/ 6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146">
                    <a:moveTo>
                      <a:pt x="47" y="6"/>
                    </a:moveTo>
                    <a:lnTo>
                      <a:pt x="14" y="0"/>
                    </a:lnTo>
                    <a:lnTo>
                      <a:pt x="0" y="146"/>
                    </a:lnTo>
                    <a:lnTo>
                      <a:pt x="47" y="6"/>
                    </a:lnTo>
                    <a:close/>
                  </a:path>
                </a:pathLst>
              </a:custGeom>
              <a:solidFill>
                <a:srgbClr val="986C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72" name="Freeform 492"/>
              <p:cNvSpPr>
                <a:spLocks/>
              </p:cNvSpPr>
              <p:nvPr/>
            </p:nvSpPr>
            <p:spPr bwMode="auto">
              <a:xfrm>
                <a:off x="2972" y="1234"/>
                <a:ext cx="47" cy="146"/>
              </a:xfrm>
              <a:custGeom>
                <a:avLst/>
                <a:gdLst>
                  <a:gd name="T0" fmla="*/ 47 w 47"/>
                  <a:gd name="T1" fmla="*/ 6 h 146"/>
                  <a:gd name="T2" fmla="*/ 14 w 47"/>
                  <a:gd name="T3" fmla="*/ 0 h 146"/>
                  <a:gd name="T4" fmla="*/ 0 w 47"/>
                  <a:gd name="T5" fmla="*/ 146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146">
                    <a:moveTo>
                      <a:pt x="47" y="6"/>
                    </a:moveTo>
                    <a:lnTo>
                      <a:pt x="14" y="0"/>
                    </a:lnTo>
                    <a:lnTo>
                      <a:pt x="0" y="1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73" name="Freeform 493"/>
              <p:cNvSpPr>
                <a:spLocks/>
              </p:cNvSpPr>
              <p:nvPr/>
            </p:nvSpPr>
            <p:spPr bwMode="auto">
              <a:xfrm>
                <a:off x="2972" y="1240"/>
                <a:ext cx="47" cy="153"/>
              </a:xfrm>
              <a:custGeom>
                <a:avLst/>
                <a:gdLst>
                  <a:gd name="T0" fmla="*/ 0 w 47"/>
                  <a:gd name="T1" fmla="*/ 140 h 153"/>
                  <a:gd name="T2" fmla="*/ 27 w 47"/>
                  <a:gd name="T3" fmla="*/ 153 h 153"/>
                  <a:gd name="T4" fmla="*/ 47 w 47"/>
                  <a:gd name="T5" fmla="*/ 0 h 153"/>
                  <a:gd name="T6" fmla="*/ 0 w 47"/>
                  <a:gd name="T7" fmla="*/ 140 h 1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153">
                    <a:moveTo>
                      <a:pt x="0" y="140"/>
                    </a:moveTo>
                    <a:lnTo>
                      <a:pt x="27" y="153"/>
                    </a:lnTo>
                    <a:lnTo>
                      <a:pt x="47" y="0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986C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74" name="Freeform 494"/>
              <p:cNvSpPr>
                <a:spLocks/>
              </p:cNvSpPr>
              <p:nvPr/>
            </p:nvSpPr>
            <p:spPr bwMode="auto">
              <a:xfrm>
                <a:off x="2972" y="1240"/>
                <a:ext cx="47" cy="153"/>
              </a:xfrm>
              <a:custGeom>
                <a:avLst/>
                <a:gdLst>
                  <a:gd name="T0" fmla="*/ 0 w 47"/>
                  <a:gd name="T1" fmla="*/ 140 h 153"/>
                  <a:gd name="T2" fmla="*/ 27 w 47"/>
                  <a:gd name="T3" fmla="*/ 153 h 153"/>
                  <a:gd name="T4" fmla="*/ 47 w 47"/>
                  <a:gd name="T5" fmla="*/ 0 h 1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153">
                    <a:moveTo>
                      <a:pt x="0" y="140"/>
                    </a:moveTo>
                    <a:lnTo>
                      <a:pt x="27" y="153"/>
                    </a:lnTo>
                    <a:lnTo>
                      <a:pt x="4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75" name="Freeform 495"/>
              <p:cNvSpPr>
                <a:spLocks/>
              </p:cNvSpPr>
              <p:nvPr/>
            </p:nvSpPr>
            <p:spPr bwMode="auto">
              <a:xfrm>
                <a:off x="2992" y="1400"/>
                <a:ext cx="73" cy="159"/>
              </a:xfrm>
              <a:custGeom>
                <a:avLst/>
                <a:gdLst>
                  <a:gd name="T0" fmla="*/ 73 w 73"/>
                  <a:gd name="T1" fmla="*/ 13 h 159"/>
                  <a:gd name="T2" fmla="*/ 40 w 73"/>
                  <a:gd name="T3" fmla="*/ 0 h 159"/>
                  <a:gd name="T4" fmla="*/ 0 w 73"/>
                  <a:gd name="T5" fmla="*/ 159 h 159"/>
                  <a:gd name="T6" fmla="*/ 73 w 73"/>
                  <a:gd name="T7" fmla="*/ 13 h 15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159">
                    <a:moveTo>
                      <a:pt x="73" y="13"/>
                    </a:moveTo>
                    <a:lnTo>
                      <a:pt x="40" y="0"/>
                    </a:lnTo>
                    <a:lnTo>
                      <a:pt x="0" y="159"/>
                    </a:lnTo>
                    <a:lnTo>
                      <a:pt x="73" y="13"/>
                    </a:lnTo>
                    <a:close/>
                  </a:path>
                </a:pathLst>
              </a:custGeom>
              <a:solidFill>
                <a:srgbClr val="987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76" name="Freeform 496"/>
              <p:cNvSpPr>
                <a:spLocks/>
              </p:cNvSpPr>
              <p:nvPr/>
            </p:nvSpPr>
            <p:spPr bwMode="auto">
              <a:xfrm>
                <a:off x="2992" y="1400"/>
                <a:ext cx="73" cy="159"/>
              </a:xfrm>
              <a:custGeom>
                <a:avLst/>
                <a:gdLst>
                  <a:gd name="T0" fmla="*/ 73 w 73"/>
                  <a:gd name="T1" fmla="*/ 13 h 159"/>
                  <a:gd name="T2" fmla="*/ 40 w 73"/>
                  <a:gd name="T3" fmla="*/ 0 h 159"/>
                  <a:gd name="T4" fmla="*/ 0 w 73"/>
                  <a:gd name="T5" fmla="*/ 159 h 15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159">
                    <a:moveTo>
                      <a:pt x="73" y="13"/>
                    </a:moveTo>
                    <a:lnTo>
                      <a:pt x="40" y="0"/>
                    </a:lnTo>
                    <a:lnTo>
                      <a:pt x="0" y="15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77" name="Freeform 497"/>
              <p:cNvSpPr>
                <a:spLocks/>
              </p:cNvSpPr>
              <p:nvPr/>
            </p:nvSpPr>
            <p:spPr bwMode="auto">
              <a:xfrm>
                <a:off x="2992" y="1413"/>
                <a:ext cx="73" cy="153"/>
              </a:xfrm>
              <a:custGeom>
                <a:avLst/>
                <a:gdLst>
                  <a:gd name="T0" fmla="*/ 0 w 73"/>
                  <a:gd name="T1" fmla="*/ 146 h 153"/>
                  <a:gd name="T2" fmla="*/ 33 w 73"/>
                  <a:gd name="T3" fmla="*/ 153 h 153"/>
                  <a:gd name="T4" fmla="*/ 73 w 73"/>
                  <a:gd name="T5" fmla="*/ 0 h 153"/>
                  <a:gd name="T6" fmla="*/ 0 w 73"/>
                  <a:gd name="T7" fmla="*/ 146 h 1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153">
                    <a:moveTo>
                      <a:pt x="0" y="146"/>
                    </a:moveTo>
                    <a:lnTo>
                      <a:pt x="33" y="153"/>
                    </a:lnTo>
                    <a:lnTo>
                      <a:pt x="73" y="0"/>
                    </a:lnTo>
                    <a:lnTo>
                      <a:pt x="0" y="146"/>
                    </a:lnTo>
                    <a:close/>
                  </a:path>
                </a:pathLst>
              </a:custGeom>
              <a:solidFill>
                <a:srgbClr val="987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78" name="Freeform 498"/>
              <p:cNvSpPr>
                <a:spLocks/>
              </p:cNvSpPr>
              <p:nvPr/>
            </p:nvSpPr>
            <p:spPr bwMode="auto">
              <a:xfrm>
                <a:off x="2992" y="1413"/>
                <a:ext cx="73" cy="153"/>
              </a:xfrm>
              <a:custGeom>
                <a:avLst/>
                <a:gdLst>
                  <a:gd name="T0" fmla="*/ 0 w 73"/>
                  <a:gd name="T1" fmla="*/ 146 h 153"/>
                  <a:gd name="T2" fmla="*/ 33 w 73"/>
                  <a:gd name="T3" fmla="*/ 153 h 153"/>
                  <a:gd name="T4" fmla="*/ 73 w 73"/>
                  <a:gd name="T5" fmla="*/ 0 h 1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153">
                    <a:moveTo>
                      <a:pt x="0" y="146"/>
                    </a:moveTo>
                    <a:lnTo>
                      <a:pt x="33" y="153"/>
                    </a:lnTo>
                    <a:lnTo>
                      <a:pt x="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79" name="Freeform 499"/>
              <p:cNvSpPr>
                <a:spLocks/>
              </p:cNvSpPr>
              <p:nvPr/>
            </p:nvSpPr>
            <p:spPr bwMode="auto">
              <a:xfrm>
                <a:off x="2939" y="1559"/>
                <a:ext cx="86" cy="147"/>
              </a:xfrm>
              <a:custGeom>
                <a:avLst/>
                <a:gdLst>
                  <a:gd name="T0" fmla="*/ 86 w 86"/>
                  <a:gd name="T1" fmla="*/ 7 h 147"/>
                  <a:gd name="T2" fmla="*/ 53 w 86"/>
                  <a:gd name="T3" fmla="*/ 0 h 147"/>
                  <a:gd name="T4" fmla="*/ 0 w 86"/>
                  <a:gd name="T5" fmla="*/ 147 h 147"/>
                  <a:gd name="T6" fmla="*/ 86 w 86"/>
                  <a:gd name="T7" fmla="*/ 7 h 1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147">
                    <a:moveTo>
                      <a:pt x="86" y="7"/>
                    </a:moveTo>
                    <a:lnTo>
                      <a:pt x="53" y="0"/>
                    </a:lnTo>
                    <a:lnTo>
                      <a:pt x="0" y="147"/>
                    </a:lnTo>
                    <a:lnTo>
                      <a:pt x="86" y="7"/>
                    </a:lnTo>
                    <a:close/>
                  </a:path>
                </a:pathLst>
              </a:custGeom>
              <a:solidFill>
                <a:srgbClr val="988C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80" name="Freeform 500"/>
              <p:cNvSpPr>
                <a:spLocks/>
              </p:cNvSpPr>
              <p:nvPr/>
            </p:nvSpPr>
            <p:spPr bwMode="auto">
              <a:xfrm>
                <a:off x="2939" y="1559"/>
                <a:ext cx="86" cy="147"/>
              </a:xfrm>
              <a:custGeom>
                <a:avLst/>
                <a:gdLst>
                  <a:gd name="T0" fmla="*/ 86 w 86"/>
                  <a:gd name="T1" fmla="*/ 7 h 147"/>
                  <a:gd name="T2" fmla="*/ 53 w 86"/>
                  <a:gd name="T3" fmla="*/ 0 h 147"/>
                  <a:gd name="T4" fmla="*/ 0 w 86"/>
                  <a:gd name="T5" fmla="*/ 147 h 14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147">
                    <a:moveTo>
                      <a:pt x="86" y="7"/>
                    </a:moveTo>
                    <a:lnTo>
                      <a:pt x="53" y="0"/>
                    </a:lnTo>
                    <a:lnTo>
                      <a:pt x="0" y="14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81" name="Freeform 501"/>
              <p:cNvSpPr>
                <a:spLocks/>
              </p:cNvSpPr>
              <p:nvPr/>
            </p:nvSpPr>
            <p:spPr bwMode="auto">
              <a:xfrm>
                <a:off x="2906" y="1559"/>
                <a:ext cx="86" cy="147"/>
              </a:xfrm>
              <a:custGeom>
                <a:avLst/>
                <a:gdLst>
                  <a:gd name="T0" fmla="*/ 0 w 86"/>
                  <a:gd name="T1" fmla="*/ 140 h 147"/>
                  <a:gd name="T2" fmla="*/ 33 w 86"/>
                  <a:gd name="T3" fmla="*/ 147 h 147"/>
                  <a:gd name="T4" fmla="*/ 86 w 86"/>
                  <a:gd name="T5" fmla="*/ 0 h 147"/>
                  <a:gd name="T6" fmla="*/ 0 w 86"/>
                  <a:gd name="T7" fmla="*/ 140 h 1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147">
                    <a:moveTo>
                      <a:pt x="0" y="140"/>
                    </a:moveTo>
                    <a:lnTo>
                      <a:pt x="33" y="147"/>
                    </a:lnTo>
                    <a:lnTo>
                      <a:pt x="86" y="0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A08C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82" name="Freeform 502"/>
              <p:cNvSpPr>
                <a:spLocks/>
              </p:cNvSpPr>
              <p:nvPr/>
            </p:nvSpPr>
            <p:spPr bwMode="auto">
              <a:xfrm>
                <a:off x="2906" y="1559"/>
                <a:ext cx="86" cy="147"/>
              </a:xfrm>
              <a:custGeom>
                <a:avLst/>
                <a:gdLst>
                  <a:gd name="T0" fmla="*/ 0 w 86"/>
                  <a:gd name="T1" fmla="*/ 140 h 147"/>
                  <a:gd name="T2" fmla="*/ 33 w 86"/>
                  <a:gd name="T3" fmla="*/ 147 h 147"/>
                  <a:gd name="T4" fmla="*/ 86 w 86"/>
                  <a:gd name="T5" fmla="*/ 0 h 14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147">
                    <a:moveTo>
                      <a:pt x="0" y="140"/>
                    </a:moveTo>
                    <a:lnTo>
                      <a:pt x="33" y="147"/>
                    </a:lnTo>
                    <a:lnTo>
                      <a:pt x="8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83" name="Freeform 503"/>
              <p:cNvSpPr>
                <a:spLocks/>
              </p:cNvSpPr>
              <p:nvPr/>
            </p:nvSpPr>
            <p:spPr bwMode="auto">
              <a:xfrm>
                <a:off x="2840" y="1699"/>
                <a:ext cx="99" cy="133"/>
              </a:xfrm>
              <a:custGeom>
                <a:avLst/>
                <a:gdLst>
                  <a:gd name="T0" fmla="*/ 99 w 99"/>
                  <a:gd name="T1" fmla="*/ 7 h 133"/>
                  <a:gd name="T2" fmla="*/ 66 w 99"/>
                  <a:gd name="T3" fmla="*/ 0 h 133"/>
                  <a:gd name="T4" fmla="*/ 0 w 99"/>
                  <a:gd name="T5" fmla="*/ 133 h 133"/>
                  <a:gd name="T6" fmla="*/ 99 w 99"/>
                  <a:gd name="T7" fmla="*/ 7 h 1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133">
                    <a:moveTo>
                      <a:pt x="99" y="7"/>
                    </a:moveTo>
                    <a:lnTo>
                      <a:pt x="66" y="0"/>
                    </a:lnTo>
                    <a:lnTo>
                      <a:pt x="0" y="133"/>
                    </a:lnTo>
                    <a:lnTo>
                      <a:pt x="99" y="7"/>
                    </a:lnTo>
                    <a:close/>
                  </a:path>
                </a:pathLst>
              </a:custGeom>
              <a:solidFill>
                <a:srgbClr val="A0A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84" name="Freeform 504"/>
              <p:cNvSpPr>
                <a:spLocks/>
              </p:cNvSpPr>
              <p:nvPr/>
            </p:nvSpPr>
            <p:spPr bwMode="auto">
              <a:xfrm>
                <a:off x="2840" y="1699"/>
                <a:ext cx="99" cy="133"/>
              </a:xfrm>
              <a:custGeom>
                <a:avLst/>
                <a:gdLst>
                  <a:gd name="T0" fmla="*/ 99 w 99"/>
                  <a:gd name="T1" fmla="*/ 7 h 133"/>
                  <a:gd name="T2" fmla="*/ 66 w 99"/>
                  <a:gd name="T3" fmla="*/ 0 h 133"/>
                  <a:gd name="T4" fmla="*/ 0 w 99"/>
                  <a:gd name="T5" fmla="*/ 133 h 1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133">
                    <a:moveTo>
                      <a:pt x="99" y="7"/>
                    </a:moveTo>
                    <a:lnTo>
                      <a:pt x="66" y="0"/>
                    </a:lnTo>
                    <a:lnTo>
                      <a:pt x="0" y="1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85" name="Freeform 505"/>
              <p:cNvSpPr>
                <a:spLocks/>
              </p:cNvSpPr>
              <p:nvPr/>
            </p:nvSpPr>
            <p:spPr bwMode="auto">
              <a:xfrm>
                <a:off x="2807" y="1699"/>
                <a:ext cx="99" cy="133"/>
              </a:xfrm>
              <a:custGeom>
                <a:avLst/>
                <a:gdLst>
                  <a:gd name="T0" fmla="*/ 0 w 99"/>
                  <a:gd name="T1" fmla="*/ 126 h 133"/>
                  <a:gd name="T2" fmla="*/ 33 w 99"/>
                  <a:gd name="T3" fmla="*/ 133 h 133"/>
                  <a:gd name="T4" fmla="*/ 99 w 99"/>
                  <a:gd name="T5" fmla="*/ 0 h 133"/>
                  <a:gd name="T6" fmla="*/ 0 w 99"/>
                  <a:gd name="T7" fmla="*/ 126 h 1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133">
                    <a:moveTo>
                      <a:pt x="0" y="126"/>
                    </a:moveTo>
                    <a:lnTo>
                      <a:pt x="33" y="133"/>
                    </a:lnTo>
                    <a:lnTo>
                      <a:pt x="99" y="0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rgbClr val="A8A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86" name="Freeform 506"/>
              <p:cNvSpPr>
                <a:spLocks/>
              </p:cNvSpPr>
              <p:nvPr/>
            </p:nvSpPr>
            <p:spPr bwMode="auto">
              <a:xfrm>
                <a:off x="2807" y="1699"/>
                <a:ext cx="99" cy="133"/>
              </a:xfrm>
              <a:custGeom>
                <a:avLst/>
                <a:gdLst>
                  <a:gd name="T0" fmla="*/ 0 w 99"/>
                  <a:gd name="T1" fmla="*/ 126 h 133"/>
                  <a:gd name="T2" fmla="*/ 33 w 99"/>
                  <a:gd name="T3" fmla="*/ 133 h 133"/>
                  <a:gd name="T4" fmla="*/ 99 w 99"/>
                  <a:gd name="T5" fmla="*/ 0 h 1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133">
                    <a:moveTo>
                      <a:pt x="0" y="126"/>
                    </a:moveTo>
                    <a:lnTo>
                      <a:pt x="33" y="133"/>
                    </a:lnTo>
                    <a:lnTo>
                      <a:pt x="9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87" name="Freeform 507"/>
              <p:cNvSpPr>
                <a:spLocks/>
              </p:cNvSpPr>
              <p:nvPr/>
            </p:nvSpPr>
            <p:spPr bwMode="auto">
              <a:xfrm>
                <a:off x="2999" y="1240"/>
                <a:ext cx="53" cy="153"/>
              </a:xfrm>
              <a:custGeom>
                <a:avLst/>
                <a:gdLst>
                  <a:gd name="T0" fmla="*/ 53 w 53"/>
                  <a:gd name="T1" fmla="*/ 14 h 153"/>
                  <a:gd name="T2" fmla="*/ 20 w 53"/>
                  <a:gd name="T3" fmla="*/ 0 h 153"/>
                  <a:gd name="T4" fmla="*/ 0 w 53"/>
                  <a:gd name="T5" fmla="*/ 153 h 153"/>
                  <a:gd name="T6" fmla="*/ 53 w 53"/>
                  <a:gd name="T7" fmla="*/ 14 h 1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53">
                    <a:moveTo>
                      <a:pt x="53" y="14"/>
                    </a:moveTo>
                    <a:lnTo>
                      <a:pt x="20" y="0"/>
                    </a:lnTo>
                    <a:lnTo>
                      <a:pt x="0" y="153"/>
                    </a:lnTo>
                    <a:lnTo>
                      <a:pt x="53" y="14"/>
                    </a:lnTo>
                    <a:close/>
                  </a:path>
                </a:pathLst>
              </a:custGeom>
              <a:solidFill>
                <a:srgbClr val="9068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88" name="Freeform 508"/>
              <p:cNvSpPr>
                <a:spLocks/>
              </p:cNvSpPr>
              <p:nvPr/>
            </p:nvSpPr>
            <p:spPr bwMode="auto">
              <a:xfrm>
                <a:off x="2999" y="1240"/>
                <a:ext cx="53" cy="153"/>
              </a:xfrm>
              <a:custGeom>
                <a:avLst/>
                <a:gdLst>
                  <a:gd name="T0" fmla="*/ 53 w 53"/>
                  <a:gd name="T1" fmla="*/ 14 h 153"/>
                  <a:gd name="T2" fmla="*/ 20 w 53"/>
                  <a:gd name="T3" fmla="*/ 0 h 153"/>
                  <a:gd name="T4" fmla="*/ 0 w 53"/>
                  <a:gd name="T5" fmla="*/ 153 h 1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53">
                    <a:moveTo>
                      <a:pt x="53" y="14"/>
                    </a:moveTo>
                    <a:lnTo>
                      <a:pt x="20" y="0"/>
                    </a:lnTo>
                    <a:lnTo>
                      <a:pt x="0" y="15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89" name="Freeform 509"/>
              <p:cNvSpPr>
                <a:spLocks/>
              </p:cNvSpPr>
              <p:nvPr/>
            </p:nvSpPr>
            <p:spPr bwMode="auto">
              <a:xfrm>
                <a:off x="2999" y="1254"/>
                <a:ext cx="53" cy="146"/>
              </a:xfrm>
              <a:custGeom>
                <a:avLst/>
                <a:gdLst>
                  <a:gd name="T0" fmla="*/ 0 w 53"/>
                  <a:gd name="T1" fmla="*/ 139 h 146"/>
                  <a:gd name="T2" fmla="*/ 33 w 53"/>
                  <a:gd name="T3" fmla="*/ 146 h 146"/>
                  <a:gd name="T4" fmla="*/ 53 w 53"/>
                  <a:gd name="T5" fmla="*/ 0 h 146"/>
                  <a:gd name="T6" fmla="*/ 0 w 53"/>
                  <a:gd name="T7" fmla="*/ 139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46">
                    <a:moveTo>
                      <a:pt x="0" y="139"/>
                    </a:moveTo>
                    <a:lnTo>
                      <a:pt x="33" y="146"/>
                    </a:lnTo>
                    <a:lnTo>
                      <a:pt x="53" y="0"/>
                    </a:lnTo>
                    <a:lnTo>
                      <a:pt x="0" y="139"/>
                    </a:lnTo>
                    <a:close/>
                  </a:path>
                </a:pathLst>
              </a:custGeom>
              <a:solidFill>
                <a:srgbClr val="9068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90" name="Freeform 510"/>
              <p:cNvSpPr>
                <a:spLocks/>
              </p:cNvSpPr>
              <p:nvPr/>
            </p:nvSpPr>
            <p:spPr bwMode="auto">
              <a:xfrm>
                <a:off x="2999" y="1254"/>
                <a:ext cx="53" cy="146"/>
              </a:xfrm>
              <a:custGeom>
                <a:avLst/>
                <a:gdLst>
                  <a:gd name="T0" fmla="*/ 0 w 53"/>
                  <a:gd name="T1" fmla="*/ 139 h 146"/>
                  <a:gd name="T2" fmla="*/ 33 w 53"/>
                  <a:gd name="T3" fmla="*/ 146 h 146"/>
                  <a:gd name="T4" fmla="*/ 53 w 53"/>
                  <a:gd name="T5" fmla="*/ 0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46">
                    <a:moveTo>
                      <a:pt x="0" y="139"/>
                    </a:moveTo>
                    <a:lnTo>
                      <a:pt x="33" y="146"/>
                    </a:lnTo>
                    <a:lnTo>
                      <a:pt x="5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91" name="Freeform 511"/>
              <p:cNvSpPr>
                <a:spLocks/>
              </p:cNvSpPr>
              <p:nvPr/>
            </p:nvSpPr>
            <p:spPr bwMode="auto">
              <a:xfrm>
                <a:off x="2536" y="1719"/>
                <a:ext cx="106" cy="93"/>
              </a:xfrm>
              <a:custGeom>
                <a:avLst/>
                <a:gdLst>
                  <a:gd name="T0" fmla="*/ 106 w 106"/>
                  <a:gd name="T1" fmla="*/ 20 h 93"/>
                  <a:gd name="T2" fmla="*/ 72 w 106"/>
                  <a:gd name="T3" fmla="*/ 0 h 93"/>
                  <a:gd name="T4" fmla="*/ 0 w 106"/>
                  <a:gd name="T5" fmla="*/ 93 h 93"/>
                  <a:gd name="T6" fmla="*/ 106 w 106"/>
                  <a:gd name="T7" fmla="*/ 20 h 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6" h="93">
                    <a:moveTo>
                      <a:pt x="106" y="20"/>
                    </a:moveTo>
                    <a:lnTo>
                      <a:pt x="72" y="0"/>
                    </a:lnTo>
                    <a:lnTo>
                      <a:pt x="0" y="93"/>
                    </a:lnTo>
                    <a:lnTo>
                      <a:pt x="106" y="20"/>
                    </a:lnTo>
                    <a:close/>
                  </a:path>
                </a:pathLst>
              </a:custGeom>
              <a:solidFill>
                <a:srgbClr val="C8BC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92" name="Freeform 512"/>
              <p:cNvSpPr>
                <a:spLocks/>
              </p:cNvSpPr>
              <p:nvPr/>
            </p:nvSpPr>
            <p:spPr bwMode="auto">
              <a:xfrm>
                <a:off x="2536" y="1719"/>
                <a:ext cx="106" cy="93"/>
              </a:xfrm>
              <a:custGeom>
                <a:avLst/>
                <a:gdLst>
                  <a:gd name="T0" fmla="*/ 106 w 106"/>
                  <a:gd name="T1" fmla="*/ 20 h 93"/>
                  <a:gd name="T2" fmla="*/ 72 w 106"/>
                  <a:gd name="T3" fmla="*/ 0 h 93"/>
                  <a:gd name="T4" fmla="*/ 0 w 106"/>
                  <a:gd name="T5" fmla="*/ 93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6" h="93">
                    <a:moveTo>
                      <a:pt x="106" y="20"/>
                    </a:moveTo>
                    <a:lnTo>
                      <a:pt x="72" y="0"/>
                    </a:lnTo>
                    <a:lnTo>
                      <a:pt x="0" y="9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93" name="Freeform 513"/>
              <p:cNvSpPr>
                <a:spLocks/>
              </p:cNvSpPr>
              <p:nvPr/>
            </p:nvSpPr>
            <p:spPr bwMode="auto">
              <a:xfrm>
                <a:off x="2503" y="1692"/>
                <a:ext cx="105" cy="87"/>
              </a:xfrm>
              <a:custGeom>
                <a:avLst/>
                <a:gdLst>
                  <a:gd name="T0" fmla="*/ 105 w 105"/>
                  <a:gd name="T1" fmla="*/ 27 h 87"/>
                  <a:gd name="T2" fmla="*/ 66 w 105"/>
                  <a:gd name="T3" fmla="*/ 0 h 87"/>
                  <a:gd name="T4" fmla="*/ 0 w 105"/>
                  <a:gd name="T5" fmla="*/ 87 h 87"/>
                  <a:gd name="T6" fmla="*/ 105 w 105"/>
                  <a:gd name="T7" fmla="*/ 27 h 8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5" h="87">
                    <a:moveTo>
                      <a:pt x="105" y="27"/>
                    </a:moveTo>
                    <a:lnTo>
                      <a:pt x="66" y="0"/>
                    </a:lnTo>
                    <a:lnTo>
                      <a:pt x="0" y="87"/>
                    </a:lnTo>
                    <a:lnTo>
                      <a:pt x="105" y="27"/>
                    </a:lnTo>
                    <a:close/>
                  </a:path>
                </a:pathLst>
              </a:custGeom>
              <a:solidFill>
                <a:srgbClr val="C8BC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94" name="Freeform 514"/>
              <p:cNvSpPr>
                <a:spLocks/>
              </p:cNvSpPr>
              <p:nvPr/>
            </p:nvSpPr>
            <p:spPr bwMode="auto">
              <a:xfrm>
                <a:off x="2503" y="1692"/>
                <a:ext cx="105" cy="87"/>
              </a:xfrm>
              <a:custGeom>
                <a:avLst/>
                <a:gdLst>
                  <a:gd name="T0" fmla="*/ 105 w 105"/>
                  <a:gd name="T1" fmla="*/ 27 h 87"/>
                  <a:gd name="T2" fmla="*/ 66 w 105"/>
                  <a:gd name="T3" fmla="*/ 0 h 87"/>
                  <a:gd name="T4" fmla="*/ 0 w 105"/>
                  <a:gd name="T5" fmla="*/ 87 h 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5" h="87">
                    <a:moveTo>
                      <a:pt x="105" y="27"/>
                    </a:moveTo>
                    <a:lnTo>
                      <a:pt x="66" y="0"/>
                    </a:lnTo>
                    <a:lnTo>
                      <a:pt x="0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95" name="Freeform 515"/>
              <p:cNvSpPr>
                <a:spLocks/>
              </p:cNvSpPr>
              <p:nvPr/>
            </p:nvSpPr>
            <p:spPr bwMode="auto">
              <a:xfrm>
                <a:off x="2503" y="1719"/>
                <a:ext cx="105" cy="93"/>
              </a:xfrm>
              <a:custGeom>
                <a:avLst/>
                <a:gdLst>
                  <a:gd name="T0" fmla="*/ 0 w 105"/>
                  <a:gd name="T1" fmla="*/ 60 h 93"/>
                  <a:gd name="T2" fmla="*/ 33 w 105"/>
                  <a:gd name="T3" fmla="*/ 93 h 93"/>
                  <a:gd name="T4" fmla="*/ 105 w 105"/>
                  <a:gd name="T5" fmla="*/ 0 h 93"/>
                  <a:gd name="T6" fmla="*/ 0 w 105"/>
                  <a:gd name="T7" fmla="*/ 60 h 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5" h="93">
                    <a:moveTo>
                      <a:pt x="0" y="60"/>
                    </a:moveTo>
                    <a:lnTo>
                      <a:pt x="33" y="93"/>
                    </a:lnTo>
                    <a:lnTo>
                      <a:pt x="105" y="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C8BC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96" name="Freeform 516"/>
              <p:cNvSpPr>
                <a:spLocks/>
              </p:cNvSpPr>
              <p:nvPr/>
            </p:nvSpPr>
            <p:spPr bwMode="auto">
              <a:xfrm>
                <a:off x="2503" y="1719"/>
                <a:ext cx="105" cy="93"/>
              </a:xfrm>
              <a:custGeom>
                <a:avLst/>
                <a:gdLst>
                  <a:gd name="T0" fmla="*/ 0 w 105"/>
                  <a:gd name="T1" fmla="*/ 60 h 93"/>
                  <a:gd name="T2" fmla="*/ 33 w 105"/>
                  <a:gd name="T3" fmla="*/ 93 h 93"/>
                  <a:gd name="T4" fmla="*/ 105 w 105"/>
                  <a:gd name="T5" fmla="*/ 0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5" h="93">
                    <a:moveTo>
                      <a:pt x="0" y="60"/>
                    </a:moveTo>
                    <a:lnTo>
                      <a:pt x="33" y="93"/>
                    </a:lnTo>
                    <a:lnTo>
                      <a:pt x="10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97" name="Freeform 517"/>
              <p:cNvSpPr>
                <a:spLocks/>
              </p:cNvSpPr>
              <p:nvPr/>
            </p:nvSpPr>
            <p:spPr bwMode="auto">
              <a:xfrm>
                <a:off x="2562" y="1739"/>
                <a:ext cx="113" cy="99"/>
              </a:xfrm>
              <a:custGeom>
                <a:avLst/>
                <a:gdLst>
                  <a:gd name="T0" fmla="*/ 113 w 113"/>
                  <a:gd name="T1" fmla="*/ 20 h 99"/>
                  <a:gd name="T2" fmla="*/ 80 w 113"/>
                  <a:gd name="T3" fmla="*/ 0 h 99"/>
                  <a:gd name="T4" fmla="*/ 0 w 113"/>
                  <a:gd name="T5" fmla="*/ 99 h 99"/>
                  <a:gd name="T6" fmla="*/ 113 w 113"/>
                  <a:gd name="T7" fmla="*/ 20 h 9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3" h="99">
                    <a:moveTo>
                      <a:pt x="113" y="20"/>
                    </a:moveTo>
                    <a:lnTo>
                      <a:pt x="80" y="0"/>
                    </a:lnTo>
                    <a:lnTo>
                      <a:pt x="0" y="99"/>
                    </a:lnTo>
                    <a:lnTo>
                      <a:pt x="113" y="20"/>
                    </a:lnTo>
                    <a:close/>
                  </a:path>
                </a:pathLst>
              </a:custGeom>
              <a:solidFill>
                <a:srgbClr val="C0BC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98" name="Freeform 518"/>
              <p:cNvSpPr>
                <a:spLocks/>
              </p:cNvSpPr>
              <p:nvPr/>
            </p:nvSpPr>
            <p:spPr bwMode="auto">
              <a:xfrm>
                <a:off x="2562" y="1739"/>
                <a:ext cx="113" cy="99"/>
              </a:xfrm>
              <a:custGeom>
                <a:avLst/>
                <a:gdLst>
                  <a:gd name="T0" fmla="*/ 113 w 113"/>
                  <a:gd name="T1" fmla="*/ 20 h 99"/>
                  <a:gd name="T2" fmla="*/ 80 w 113"/>
                  <a:gd name="T3" fmla="*/ 0 h 99"/>
                  <a:gd name="T4" fmla="*/ 0 w 113"/>
                  <a:gd name="T5" fmla="*/ 99 h 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3" h="99">
                    <a:moveTo>
                      <a:pt x="113" y="20"/>
                    </a:moveTo>
                    <a:lnTo>
                      <a:pt x="80" y="0"/>
                    </a:lnTo>
                    <a:lnTo>
                      <a:pt x="0" y="9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99" name="Freeform 519"/>
              <p:cNvSpPr>
                <a:spLocks/>
              </p:cNvSpPr>
              <p:nvPr/>
            </p:nvSpPr>
            <p:spPr bwMode="auto">
              <a:xfrm>
                <a:off x="2536" y="1739"/>
                <a:ext cx="106" cy="99"/>
              </a:xfrm>
              <a:custGeom>
                <a:avLst/>
                <a:gdLst>
                  <a:gd name="T0" fmla="*/ 0 w 106"/>
                  <a:gd name="T1" fmla="*/ 73 h 99"/>
                  <a:gd name="T2" fmla="*/ 26 w 106"/>
                  <a:gd name="T3" fmla="*/ 99 h 99"/>
                  <a:gd name="T4" fmla="*/ 106 w 106"/>
                  <a:gd name="T5" fmla="*/ 0 h 99"/>
                  <a:gd name="T6" fmla="*/ 0 w 106"/>
                  <a:gd name="T7" fmla="*/ 73 h 9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6" h="99">
                    <a:moveTo>
                      <a:pt x="0" y="73"/>
                    </a:moveTo>
                    <a:lnTo>
                      <a:pt x="26" y="99"/>
                    </a:lnTo>
                    <a:lnTo>
                      <a:pt x="106" y="0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C8BC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00" name="Freeform 520"/>
              <p:cNvSpPr>
                <a:spLocks/>
              </p:cNvSpPr>
              <p:nvPr/>
            </p:nvSpPr>
            <p:spPr bwMode="auto">
              <a:xfrm>
                <a:off x="2536" y="1739"/>
                <a:ext cx="106" cy="99"/>
              </a:xfrm>
              <a:custGeom>
                <a:avLst/>
                <a:gdLst>
                  <a:gd name="T0" fmla="*/ 0 w 106"/>
                  <a:gd name="T1" fmla="*/ 73 h 99"/>
                  <a:gd name="T2" fmla="*/ 26 w 106"/>
                  <a:gd name="T3" fmla="*/ 99 h 99"/>
                  <a:gd name="T4" fmla="*/ 106 w 106"/>
                  <a:gd name="T5" fmla="*/ 0 h 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6" h="99">
                    <a:moveTo>
                      <a:pt x="0" y="73"/>
                    </a:moveTo>
                    <a:lnTo>
                      <a:pt x="26" y="99"/>
                    </a:lnTo>
                    <a:lnTo>
                      <a:pt x="10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01" name="Freeform 521"/>
              <p:cNvSpPr>
                <a:spLocks/>
              </p:cNvSpPr>
              <p:nvPr/>
            </p:nvSpPr>
            <p:spPr bwMode="auto">
              <a:xfrm>
                <a:off x="3025" y="1413"/>
                <a:ext cx="73" cy="153"/>
              </a:xfrm>
              <a:custGeom>
                <a:avLst/>
                <a:gdLst>
                  <a:gd name="T0" fmla="*/ 73 w 73"/>
                  <a:gd name="T1" fmla="*/ 14 h 153"/>
                  <a:gd name="T2" fmla="*/ 40 w 73"/>
                  <a:gd name="T3" fmla="*/ 0 h 153"/>
                  <a:gd name="T4" fmla="*/ 0 w 73"/>
                  <a:gd name="T5" fmla="*/ 153 h 153"/>
                  <a:gd name="T6" fmla="*/ 73 w 73"/>
                  <a:gd name="T7" fmla="*/ 14 h 1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153">
                    <a:moveTo>
                      <a:pt x="73" y="14"/>
                    </a:moveTo>
                    <a:lnTo>
                      <a:pt x="40" y="0"/>
                    </a:lnTo>
                    <a:lnTo>
                      <a:pt x="0" y="153"/>
                    </a:lnTo>
                    <a:lnTo>
                      <a:pt x="73" y="14"/>
                    </a:lnTo>
                    <a:close/>
                  </a:path>
                </a:pathLst>
              </a:custGeom>
              <a:solidFill>
                <a:srgbClr val="9074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02" name="Freeform 522"/>
              <p:cNvSpPr>
                <a:spLocks/>
              </p:cNvSpPr>
              <p:nvPr/>
            </p:nvSpPr>
            <p:spPr bwMode="auto">
              <a:xfrm>
                <a:off x="3025" y="1413"/>
                <a:ext cx="73" cy="153"/>
              </a:xfrm>
              <a:custGeom>
                <a:avLst/>
                <a:gdLst>
                  <a:gd name="T0" fmla="*/ 73 w 73"/>
                  <a:gd name="T1" fmla="*/ 14 h 153"/>
                  <a:gd name="T2" fmla="*/ 40 w 73"/>
                  <a:gd name="T3" fmla="*/ 0 h 153"/>
                  <a:gd name="T4" fmla="*/ 0 w 73"/>
                  <a:gd name="T5" fmla="*/ 153 h 1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153">
                    <a:moveTo>
                      <a:pt x="73" y="14"/>
                    </a:moveTo>
                    <a:lnTo>
                      <a:pt x="40" y="0"/>
                    </a:lnTo>
                    <a:lnTo>
                      <a:pt x="0" y="15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03" name="Freeform 523"/>
              <p:cNvSpPr>
                <a:spLocks/>
              </p:cNvSpPr>
              <p:nvPr/>
            </p:nvSpPr>
            <p:spPr bwMode="auto">
              <a:xfrm>
                <a:off x="3025" y="1427"/>
                <a:ext cx="73" cy="152"/>
              </a:xfrm>
              <a:custGeom>
                <a:avLst/>
                <a:gdLst>
                  <a:gd name="T0" fmla="*/ 0 w 73"/>
                  <a:gd name="T1" fmla="*/ 139 h 152"/>
                  <a:gd name="T2" fmla="*/ 34 w 73"/>
                  <a:gd name="T3" fmla="*/ 152 h 152"/>
                  <a:gd name="T4" fmla="*/ 73 w 73"/>
                  <a:gd name="T5" fmla="*/ 0 h 152"/>
                  <a:gd name="T6" fmla="*/ 0 w 73"/>
                  <a:gd name="T7" fmla="*/ 139 h 15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152">
                    <a:moveTo>
                      <a:pt x="0" y="139"/>
                    </a:moveTo>
                    <a:lnTo>
                      <a:pt x="34" y="152"/>
                    </a:lnTo>
                    <a:lnTo>
                      <a:pt x="73" y="0"/>
                    </a:lnTo>
                    <a:lnTo>
                      <a:pt x="0" y="139"/>
                    </a:lnTo>
                    <a:close/>
                  </a:path>
                </a:pathLst>
              </a:custGeom>
              <a:solidFill>
                <a:srgbClr val="9074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04" name="Freeform 524"/>
              <p:cNvSpPr>
                <a:spLocks/>
              </p:cNvSpPr>
              <p:nvPr/>
            </p:nvSpPr>
            <p:spPr bwMode="auto">
              <a:xfrm>
                <a:off x="3025" y="1427"/>
                <a:ext cx="73" cy="152"/>
              </a:xfrm>
              <a:custGeom>
                <a:avLst/>
                <a:gdLst>
                  <a:gd name="T0" fmla="*/ 0 w 73"/>
                  <a:gd name="T1" fmla="*/ 139 h 152"/>
                  <a:gd name="T2" fmla="*/ 34 w 73"/>
                  <a:gd name="T3" fmla="*/ 152 h 152"/>
                  <a:gd name="T4" fmla="*/ 73 w 73"/>
                  <a:gd name="T5" fmla="*/ 0 h 15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152">
                    <a:moveTo>
                      <a:pt x="0" y="139"/>
                    </a:moveTo>
                    <a:lnTo>
                      <a:pt x="34" y="152"/>
                    </a:lnTo>
                    <a:lnTo>
                      <a:pt x="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05" name="Freeform 525"/>
              <p:cNvSpPr>
                <a:spLocks/>
              </p:cNvSpPr>
              <p:nvPr/>
            </p:nvSpPr>
            <p:spPr bwMode="auto">
              <a:xfrm>
                <a:off x="2972" y="1566"/>
                <a:ext cx="87" cy="153"/>
              </a:xfrm>
              <a:custGeom>
                <a:avLst/>
                <a:gdLst>
                  <a:gd name="T0" fmla="*/ 87 w 87"/>
                  <a:gd name="T1" fmla="*/ 13 h 153"/>
                  <a:gd name="T2" fmla="*/ 53 w 87"/>
                  <a:gd name="T3" fmla="*/ 0 h 153"/>
                  <a:gd name="T4" fmla="*/ 0 w 87"/>
                  <a:gd name="T5" fmla="*/ 153 h 153"/>
                  <a:gd name="T6" fmla="*/ 87 w 87"/>
                  <a:gd name="T7" fmla="*/ 13 h 1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7" h="153">
                    <a:moveTo>
                      <a:pt x="87" y="13"/>
                    </a:moveTo>
                    <a:lnTo>
                      <a:pt x="53" y="0"/>
                    </a:lnTo>
                    <a:lnTo>
                      <a:pt x="0" y="153"/>
                    </a:lnTo>
                    <a:lnTo>
                      <a:pt x="87" y="13"/>
                    </a:lnTo>
                    <a:close/>
                  </a:path>
                </a:pathLst>
              </a:custGeom>
              <a:solidFill>
                <a:srgbClr val="9888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06" name="Freeform 526"/>
              <p:cNvSpPr>
                <a:spLocks/>
              </p:cNvSpPr>
              <p:nvPr/>
            </p:nvSpPr>
            <p:spPr bwMode="auto">
              <a:xfrm>
                <a:off x="2972" y="1566"/>
                <a:ext cx="87" cy="153"/>
              </a:xfrm>
              <a:custGeom>
                <a:avLst/>
                <a:gdLst>
                  <a:gd name="T0" fmla="*/ 87 w 87"/>
                  <a:gd name="T1" fmla="*/ 13 h 153"/>
                  <a:gd name="T2" fmla="*/ 53 w 87"/>
                  <a:gd name="T3" fmla="*/ 0 h 153"/>
                  <a:gd name="T4" fmla="*/ 0 w 87"/>
                  <a:gd name="T5" fmla="*/ 153 h 1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7" h="153">
                    <a:moveTo>
                      <a:pt x="87" y="13"/>
                    </a:moveTo>
                    <a:lnTo>
                      <a:pt x="53" y="0"/>
                    </a:lnTo>
                    <a:lnTo>
                      <a:pt x="0" y="15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07" name="Freeform 527"/>
              <p:cNvSpPr>
                <a:spLocks/>
              </p:cNvSpPr>
              <p:nvPr/>
            </p:nvSpPr>
            <p:spPr bwMode="auto">
              <a:xfrm>
                <a:off x="2939" y="1566"/>
                <a:ext cx="86" cy="153"/>
              </a:xfrm>
              <a:custGeom>
                <a:avLst/>
                <a:gdLst>
                  <a:gd name="T0" fmla="*/ 0 w 86"/>
                  <a:gd name="T1" fmla="*/ 140 h 153"/>
                  <a:gd name="T2" fmla="*/ 33 w 86"/>
                  <a:gd name="T3" fmla="*/ 153 h 153"/>
                  <a:gd name="T4" fmla="*/ 86 w 86"/>
                  <a:gd name="T5" fmla="*/ 0 h 153"/>
                  <a:gd name="T6" fmla="*/ 0 w 86"/>
                  <a:gd name="T7" fmla="*/ 140 h 1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153">
                    <a:moveTo>
                      <a:pt x="0" y="140"/>
                    </a:moveTo>
                    <a:lnTo>
                      <a:pt x="33" y="153"/>
                    </a:lnTo>
                    <a:lnTo>
                      <a:pt x="86" y="0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988C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08" name="Freeform 528"/>
              <p:cNvSpPr>
                <a:spLocks/>
              </p:cNvSpPr>
              <p:nvPr/>
            </p:nvSpPr>
            <p:spPr bwMode="auto">
              <a:xfrm>
                <a:off x="2939" y="1566"/>
                <a:ext cx="86" cy="153"/>
              </a:xfrm>
              <a:custGeom>
                <a:avLst/>
                <a:gdLst>
                  <a:gd name="T0" fmla="*/ 0 w 86"/>
                  <a:gd name="T1" fmla="*/ 140 h 153"/>
                  <a:gd name="T2" fmla="*/ 33 w 86"/>
                  <a:gd name="T3" fmla="*/ 153 h 153"/>
                  <a:gd name="T4" fmla="*/ 86 w 86"/>
                  <a:gd name="T5" fmla="*/ 0 h 1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153">
                    <a:moveTo>
                      <a:pt x="0" y="140"/>
                    </a:moveTo>
                    <a:lnTo>
                      <a:pt x="33" y="153"/>
                    </a:lnTo>
                    <a:lnTo>
                      <a:pt x="8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09" name="Freeform 529"/>
              <p:cNvSpPr>
                <a:spLocks/>
              </p:cNvSpPr>
              <p:nvPr/>
            </p:nvSpPr>
            <p:spPr bwMode="auto">
              <a:xfrm>
                <a:off x="2469" y="1666"/>
                <a:ext cx="100" cy="79"/>
              </a:xfrm>
              <a:custGeom>
                <a:avLst/>
                <a:gdLst>
                  <a:gd name="T0" fmla="*/ 100 w 100"/>
                  <a:gd name="T1" fmla="*/ 26 h 79"/>
                  <a:gd name="T2" fmla="*/ 67 w 100"/>
                  <a:gd name="T3" fmla="*/ 0 h 79"/>
                  <a:gd name="T4" fmla="*/ 0 w 100"/>
                  <a:gd name="T5" fmla="*/ 79 h 79"/>
                  <a:gd name="T6" fmla="*/ 100 w 100"/>
                  <a:gd name="T7" fmla="*/ 26 h 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0" h="79">
                    <a:moveTo>
                      <a:pt x="100" y="26"/>
                    </a:moveTo>
                    <a:lnTo>
                      <a:pt x="67" y="0"/>
                    </a:lnTo>
                    <a:lnTo>
                      <a:pt x="0" y="79"/>
                    </a:lnTo>
                    <a:lnTo>
                      <a:pt x="100" y="26"/>
                    </a:lnTo>
                    <a:close/>
                  </a:path>
                </a:pathLst>
              </a:custGeom>
              <a:solidFill>
                <a:srgbClr val="D0BC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10" name="Freeform 530"/>
              <p:cNvSpPr>
                <a:spLocks/>
              </p:cNvSpPr>
              <p:nvPr/>
            </p:nvSpPr>
            <p:spPr bwMode="auto">
              <a:xfrm>
                <a:off x="2469" y="1666"/>
                <a:ext cx="100" cy="79"/>
              </a:xfrm>
              <a:custGeom>
                <a:avLst/>
                <a:gdLst>
                  <a:gd name="T0" fmla="*/ 100 w 100"/>
                  <a:gd name="T1" fmla="*/ 26 h 79"/>
                  <a:gd name="T2" fmla="*/ 67 w 100"/>
                  <a:gd name="T3" fmla="*/ 0 h 79"/>
                  <a:gd name="T4" fmla="*/ 0 w 100"/>
                  <a:gd name="T5" fmla="*/ 79 h 7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0" h="79">
                    <a:moveTo>
                      <a:pt x="100" y="26"/>
                    </a:moveTo>
                    <a:lnTo>
                      <a:pt x="67" y="0"/>
                    </a:lnTo>
                    <a:lnTo>
                      <a:pt x="0" y="7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11" name="Freeform 531"/>
              <p:cNvSpPr>
                <a:spLocks/>
              </p:cNvSpPr>
              <p:nvPr/>
            </p:nvSpPr>
            <p:spPr bwMode="auto">
              <a:xfrm>
                <a:off x="2469" y="1692"/>
                <a:ext cx="100" cy="87"/>
              </a:xfrm>
              <a:custGeom>
                <a:avLst/>
                <a:gdLst>
                  <a:gd name="T0" fmla="*/ 0 w 100"/>
                  <a:gd name="T1" fmla="*/ 53 h 87"/>
                  <a:gd name="T2" fmla="*/ 34 w 100"/>
                  <a:gd name="T3" fmla="*/ 87 h 87"/>
                  <a:gd name="T4" fmla="*/ 100 w 100"/>
                  <a:gd name="T5" fmla="*/ 0 h 87"/>
                  <a:gd name="T6" fmla="*/ 0 w 100"/>
                  <a:gd name="T7" fmla="*/ 53 h 8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0" h="87">
                    <a:moveTo>
                      <a:pt x="0" y="53"/>
                    </a:moveTo>
                    <a:lnTo>
                      <a:pt x="34" y="87"/>
                    </a:lnTo>
                    <a:lnTo>
                      <a:pt x="100" y="0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D0BC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12" name="Freeform 532"/>
              <p:cNvSpPr>
                <a:spLocks/>
              </p:cNvSpPr>
              <p:nvPr/>
            </p:nvSpPr>
            <p:spPr bwMode="auto">
              <a:xfrm>
                <a:off x="2469" y="1692"/>
                <a:ext cx="100" cy="87"/>
              </a:xfrm>
              <a:custGeom>
                <a:avLst/>
                <a:gdLst>
                  <a:gd name="T0" fmla="*/ 0 w 100"/>
                  <a:gd name="T1" fmla="*/ 53 h 87"/>
                  <a:gd name="T2" fmla="*/ 34 w 100"/>
                  <a:gd name="T3" fmla="*/ 87 h 87"/>
                  <a:gd name="T4" fmla="*/ 100 w 100"/>
                  <a:gd name="T5" fmla="*/ 0 h 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0" h="87">
                    <a:moveTo>
                      <a:pt x="0" y="53"/>
                    </a:moveTo>
                    <a:lnTo>
                      <a:pt x="34" y="87"/>
                    </a:lnTo>
                    <a:lnTo>
                      <a:pt x="10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13" name="Freeform 533"/>
              <p:cNvSpPr>
                <a:spLocks/>
              </p:cNvSpPr>
              <p:nvPr/>
            </p:nvSpPr>
            <p:spPr bwMode="auto">
              <a:xfrm>
                <a:off x="2873" y="1706"/>
                <a:ext cx="99" cy="139"/>
              </a:xfrm>
              <a:custGeom>
                <a:avLst/>
                <a:gdLst>
                  <a:gd name="T0" fmla="*/ 99 w 99"/>
                  <a:gd name="T1" fmla="*/ 13 h 139"/>
                  <a:gd name="T2" fmla="*/ 66 w 99"/>
                  <a:gd name="T3" fmla="*/ 0 h 139"/>
                  <a:gd name="T4" fmla="*/ 0 w 99"/>
                  <a:gd name="T5" fmla="*/ 139 h 139"/>
                  <a:gd name="T6" fmla="*/ 99 w 99"/>
                  <a:gd name="T7" fmla="*/ 13 h 1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139">
                    <a:moveTo>
                      <a:pt x="99" y="13"/>
                    </a:moveTo>
                    <a:lnTo>
                      <a:pt x="66" y="0"/>
                    </a:lnTo>
                    <a:lnTo>
                      <a:pt x="0" y="139"/>
                    </a:lnTo>
                    <a:lnTo>
                      <a:pt x="99" y="13"/>
                    </a:lnTo>
                    <a:close/>
                  </a:path>
                </a:pathLst>
              </a:custGeom>
              <a:solidFill>
                <a:srgbClr val="A09C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14" name="Freeform 534"/>
              <p:cNvSpPr>
                <a:spLocks/>
              </p:cNvSpPr>
              <p:nvPr/>
            </p:nvSpPr>
            <p:spPr bwMode="auto">
              <a:xfrm>
                <a:off x="2873" y="1706"/>
                <a:ext cx="99" cy="139"/>
              </a:xfrm>
              <a:custGeom>
                <a:avLst/>
                <a:gdLst>
                  <a:gd name="T0" fmla="*/ 99 w 99"/>
                  <a:gd name="T1" fmla="*/ 13 h 139"/>
                  <a:gd name="T2" fmla="*/ 66 w 99"/>
                  <a:gd name="T3" fmla="*/ 0 h 139"/>
                  <a:gd name="T4" fmla="*/ 0 w 99"/>
                  <a:gd name="T5" fmla="*/ 139 h 13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139">
                    <a:moveTo>
                      <a:pt x="99" y="13"/>
                    </a:moveTo>
                    <a:lnTo>
                      <a:pt x="66" y="0"/>
                    </a:lnTo>
                    <a:lnTo>
                      <a:pt x="0" y="13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15" name="Freeform 535"/>
              <p:cNvSpPr>
                <a:spLocks/>
              </p:cNvSpPr>
              <p:nvPr/>
            </p:nvSpPr>
            <p:spPr bwMode="auto">
              <a:xfrm>
                <a:off x="2840" y="1706"/>
                <a:ext cx="99" cy="139"/>
              </a:xfrm>
              <a:custGeom>
                <a:avLst/>
                <a:gdLst>
                  <a:gd name="T0" fmla="*/ 0 w 99"/>
                  <a:gd name="T1" fmla="*/ 126 h 139"/>
                  <a:gd name="T2" fmla="*/ 33 w 99"/>
                  <a:gd name="T3" fmla="*/ 139 h 139"/>
                  <a:gd name="T4" fmla="*/ 99 w 99"/>
                  <a:gd name="T5" fmla="*/ 0 h 139"/>
                  <a:gd name="T6" fmla="*/ 0 w 99"/>
                  <a:gd name="T7" fmla="*/ 126 h 1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139">
                    <a:moveTo>
                      <a:pt x="0" y="126"/>
                    </a:moveTo>
                    <a:lnTo>
                      <a:pt x="33" y="139"/>
                    </a:lnTo>
                    <a:lnTo>
                      <a:pt x="99" y="0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rgbClr val="A0A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16" name="Freeform 536"/>
              <p:cNvSpPr>
                <a:spLocks/>
              </p:cNvSpPr>
              <p:nvPr/>
            </p:nvSpPr>
            <p:spPr bwMode="auto">
              <a:xfrm>
                <a:off x="2840" y="1706"/>
                <a:ext cx="99" cy="139"/>
              </a:xfrm>
              <a:custGeom>
                <a:avLst/>
                <a:gdLst>
                  <a:gd name="T0" fmla="*/ 0 w 99"/>
                  <a:gd name="T1" fmla="*/ 126 h 139"/>
                  <a:gd name="T2" fmla="*/ 33 w 99"/>
                  <a:gd name="T3" fmla="*/ 139 h 139"/>
                  <a:gd name="T4" fmla="*/ 99 w 99"/>
                  <a:gd name="T5" fmla="*/ 0 h 13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139">
                    <a:moveTo>
                      <a:pt x="0" y="126"/>
                    </a:moveTo>
                    <a:lnTo>
                      <a:pt x="33" y="139"/>
                    </a:lnTo>
                    <a:lnTo>
                      <a:pt x="9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17" name="Freeform 537"/>
              <p:cNvSpPr>
                <a:spLocks/>
              </p:cNvSpPr>
              <p:nvPr/>
            </p:nvSpPr>
            <p:spPr bwMode="auto">
              <a:xfrm>
                <a:off x="2595" y="1759"/>
                <a:ext cx="113" cy="99"/>
              </a:xfrm>
              <a:custGeom>
                <a:avLst/>
                <a:gdLst>
                  <a:gd name="T0" fmla="*/ 113 w 113"/>
                  <a:gd name="T1" fmla="*/ 20 h 99"/>
                  <a:gd name="T2" fmla="*/ 80 w 113"/>
                  <a:gd name="T3" fmla="*/ 0 h 99"/>
                  <a:gd name="T4" fmla="*/ 0 w 113"/>
                  <a:gd name="T5" fmla="*/ 99 h 99"/>
                  <a:gd name="T6" fmla="*/ 113 w 113"/>
                  <a:gd name="T7" fmla="*/ 20 h 9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3" h="99">
                    <a:moveTo>
                      <a:pt x="113" y="20"/>
                    </a:moveTo>
                    <a:lnTo>
                      <a:pt x="80" y="0"/>
                    </a:lnTo>
                    <a:lnTo>
                      <a:pt x="0" y="99"/>
                    </a:lnTo>
                    <a:lnTo>
                      <a:pt x="113" y="20"/>
                    </a:lnTo>
                    <a:close/>
                  </a:path>
                </a:pathLst>
              </a:custGeom>
              <a:solidFill>
                <a:srgbClr val="C0BC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18" name="Freeform 538"/>
              <p:cNvSpPr>
                <a:spLocks/>
              </p:cNvSpPr>
              <p:nvPr/>
            </p:nvSpPr>
            <p:spPr bwMode="auto">
              <a:xfrm>
                <a:off x="2595" y="1759"/>
                <a:ext cx="113" cy="99"/>
              </a:xfrm>
              <a:custGeom>
                <a:avLst/>
                <a:gdLst>
                  <a:gd name="T0" fmla="*/ 113 w 113"/>
                  <a:gd name="T1" fmla="*/ 20 h 99"/>
                  <a:gd name="T2" fmla="*/ 80 w 113"/>
                  <a:gd name="T3" fmla="*/ 0 h 99"/>
                  <a:gd name="T4" fmla="*/ 0 w 113"/>
                  <a:gd name="T5" fmla="*/ 99 h 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3" h="99">
                    <a:moveTo>
                      <a:pt x="113" y="20"/>
                    </a:moveTo>
                    <a:lnTo>
                      <a:pt x="80" y="0"/>
                    </a:lnTo>
                    <a:lnTo>
                      <a:pt x="0" y="9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19" name="Freeform 539"/>
              <p:cNvSpPr>
                <a:spLocks/>
              </p:cNvSpPr>
              <p:nvPr/>
            </p:nvSpPr>
            <p:spPr bwMode="auto">
              <a:xfrm>
                <a:off x="2562" y="1759"/>
                <a:ext cx="113" cy="99"/>
              </a:xfrm>
              <a:custGeom>
                <a:avLst/>
                <a:gdLst>
                  <a:gd name="T0" fmla="*/ 0 w 113"/>
                  <a:gd name="T1" fmla="*/ 79 h 99"/>
                  <a:gd name="T2" fmla="*/ 33 w 113"/>
                  <a:gd name="T3" fmla="*/ 99 h 99"/>
                  <a:gd name="T4" fmla="*/ 113 w 113"/>
                  <a:gd name="T5" fmla="*/ 0 h 99"/>
                  <a:gd name="T6" fmla="*/ 0 w 113"/>
                  <a:gd name="T7" fmla="*/ 79 h 9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3" h="99">
                    <a:moveTo>
                      <a:pt x="0" y="79"/>
                    </a:moveTo>
                    <a:lnTo>
                      <a:pt x="33" y="99"/>
                    </a:lnTo>
                    <a:lnTo>
                      <a:pt x="113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C0BC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20" name="Freeform 540"/>
              <p:cNvSpPr>
                <a:spLocks/>
              </p:cNvSpPr>
              <p:nvPr/>
            </p:nvSpPr>
            <p:spPr bwMode="auto">
              <a:xfrm>
                <a:off x="2562" y="1759"/>
                <a:ext cx="113" cy="99"/>
              </a:xfrm>
              <a:custGeom>
                <a:avLst/>
                <a:gdLst>
                  <a:gd name="T0" fmla="*/ 0 w 113"/>
                  <a:gd name="T1" fmla="*/ 79 h 99"/>
                  <a:gd name="T2" fmla="*/ 33 w 113"/>
                  <a:gd name="T3" fmla="*/ 99 h 99"/>
                  <a:gd name="T4" fmla="*/ 113 w 113"/>
                  <a:gd name="T5" fmla="*/ 0 h 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3" h="99">
                    <a:moveTo>
                      <a:pt x="0" y="79"/>
                    </a:moveTo>
                    <a:lnTo>
                      <a:pt x="33" y="99"/>
                    </a:lnTo>
                    <a:lnTo>
                      <a:pt x="1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21" name="Freeform 541"/>
              <p:cNvSpPr>
                <a:spLocks/>
              </p:cNvSpPr>
              <p:nvPr/>
            </p:nvSpPr>
            <p:spPr bwMode="auto">
              <a:xfrm>
                <a:off x="2436" y="1632"/>
                <a:ext cx="100" cy="74"/>
              </a:xfrm>
              <a:custGeom>
                <a:avLst/>
                <a:gdLst>
                  <a:gd name="T0" fmla="*/ 100 w 100"/>
                  <a:gd name="T1" fmla="*/ 34 h 74"/>
                  <a:gd name="T2" fmla="*/ 60 w 100"/>
                  <a:gd name="T3" fmla="*/ 0 h 74"/>
                  <a:gd name="T4" fmla="*/ 0 w 100"/>
                  <a:gd name="T5" fmla="*/ 74 h 74"/>
                  <a:gd name="T6" fmla="*/ 100 w 100"/>
                  <a:gd name="T7" fmla="*/ 34 h 7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0" h="74">
                    <a:moveTo>
                      <a:pt x="100" y="34"/>
                    </a:moveTo>
                    <a:lnTo>
                      <a:pt x="60" y="0"/>
                    </a:lnTo>
                    <a:lnTo>
                      <a:pt x="0" y="74"/>
                    </a:lnTo>
                    <a:lnTo>
                      <a:pt x="100" y="34"/>
                    </a:lnTo>
                    <a:close/>
                  </a:path>
                </a:pathLst>
              </a:custGeom>
              <a:solidFill>
                <a:srgbClr val="D0BC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22" name="Freeform 542"/>
              <p:cNvSpPr>
                <a:spLocks/>
              </p:cNvSpPr>
              <p:nvPr/>
            </p:nvSpPr>
            <p:spPr bwMode="auto">
              <a:xfrm>
                <a:off x="2436" y="1632"/>
                <a:ext cx="100" cy="74"/>
              </a:xfrm>
              <a:custGeom>
                <a:avLst/>
                <a:gdLst>
                  <a:gd name="T0" fmla="*/ 100 w 100"/>
                  <a:gd name="T1" fmla="*/ 34 h 74"/>
                  <a:gd name="T2" fmla="*/ 60 w 100"/>
                  <a:gd name="T3" fmla="*/ 0 h 74"/>
                  <a:gd name="T4" fmla="*/ 0 w 100"/>
                  <a:gd name="T5" fmla="*/ 74 h 7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0" h="74">
                    <a:moveTo>
                      <a:pt x="100" y="34"/>
                    </a:moveTo>
                    <a:lnTo>
                      <a:pt x="60" y="0"/>
                    </a:lnTo>
                    <a:lnTo>
                      <a:pt x="0" y="7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23" name="Freeform 543"/>
              <p:cNvSpPr>
                <a:spLocks/>
              </p:cNvSpPr>
              <p:nvPr/>
            </p:nvSpPr>
            <p:spPr bwMode="auto">
              <a:xfrm>
                <a:off x="2436" y="1666"/>
                <a:ext cx="100" cy="79"/>
              </a:xfrm>
              <a:custGeom>
                <a:avLst/>
                <a:gdLst>
                  <a:gd name="T0" fmla="*/ 0 w 100"/>
                  <a:gd name="T1" fmla="*/ 40 h 79"/>
                  <a:gd name="T2" fmla="*/ 33 w 100"/>
                  <a:gd name="T3" fmla="*/ 79 h 79"/>
                  <a:gd name="T4" fmla="*/ 100 w 100"/>
                  <a:gd name="T5" fmla="*/ 0 h 79"/>
                  <a:gd name="T6" fmla="*/ 0 w 100"/>
                  <a:gd name="T7" fmla="*/ 40 h 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0" h="79">
                    <a:moveTo>
                      <a:pt x="0" y="40"/>
                    </a:moveTo>
                    <a:lnTo>
                      <a:pt x="33" y="79"/>
                    </a:lnTo>
                    <a:lnTo>
                      <a:pt x="100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0BC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24" name="Freeform 544"/>
              <p:cNvSpPr>
                <a:spLocks/>
              </p:cNvSpPr>
              <p:nvPr/>
            </p:nvSpPr>
            <p:spPr bwMode="auto">
              <a:xfrm>
                <a:off x="2436" y="1666"/>
                <a:ext cx="100" cy="79"/>
              </a:xfrm>
              <a:custGeom>
                <a:avLst/>
                <a:gdLst>
                  <a:gd name="T0" fmla="*/ 0 w 100"/>
                  <a:gd name="T1" fmla="*/ 40 h 79"/>
                  <a:gd name="T2" fmla="*/ 33 w 100"/>
                  <a:gd name="T3" fmla="*/ 79 h 79"/>
                  <a:gd name="T4" fmla="*/ 100 w 100"/>
                  <a:gd name="T5" fmla="*/ 0 h 7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0" h="79">
                    <a:moveTo>
                      <a:pt x="0" y="40"/>
                    </a:moveTo>
                    <a:lnTo>
                      <a:pt x="33" y="79"/>
                    </a:lnTo>
                    <a:lnTo>
                      <a:pt x="10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25" name="Freeform 545"/>
              <p:cNvSpPr>
                <a:spLocks/>
              </p:cNvSpPr>
              <p:nvPr/>
            </p:nvSpPr>
            <p:spPr bwMode="auto">
              <a:xfrm>
                <a:off x="2628" y="1779"/>
                <a:ext cx="113" cy="99"/>
              </a:xfrm>
              <a:custGeom>
                <a:avLst/>
                <a:gdLst>
                  <a:gd name="T0" fmla="*/ 113 w 113"/>
                  <a:gd name="T1" fmla="*/ 13 h 99"/>
                  <a:gd name="T2" fmla="*/ 80 w 113"/>
                  <a:gd name="T3" fmla="*/ 0 h 99"/>
                  <a:gd name="T4" fmla="*/ 0 w 113"/>
                  <a:gd name="T5" fmla="*/ 99 h 99"/>
                  <a:gd name="T6" fmla="*/ 113 w 113"/>
                  <a:gd name="T7" fmla="*/ 13 h 9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3" h="99">
                    <a:moveTo>
                      <a:pt x="113" y="13"/>
                    </a:moveTo>
                    <a:lnTo>
                      <a:pt x="80" y="0"/>
                    </a:lnTo>
                    <a:lnTo>
                      <a:pt x="0" y="99"/>
                    </a:lnTo>
                    <a:lnTo>
                      <a:pt x="113" y="13"/>
                    </a:lnTo>
                    <a:close/>
                  </a:path>
                </a:pathLst>
              </a:custGeom>
              <a:solidFill>
                <a:srgbClr val="B8B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26" name="Freeform 546"/>
              <p:cNvSpPr>
                <a:spLocks/>
              </p:cNvSpPr>
              <p:nvPr/>
            </p:nvSpPr>
            <p:spPr bwMode="auto">
              <a:xfrm>
                <a:off x="2628" y="1779"/>
                <a:ext cx="113" cy="99"/>
              </a:xfrm>
              <a:custGeom>
                <a:avLst/>
                <a:gdLst>
                  <a:gd name="T0" fmla="*/ 113 w 113"/>
                  <a:gd name="T1" fmla="*/ 13 h 99"/>
                  <a:gd name="T2" fmla="*/ 80 w 113"/>
                  <a:gd name="T3" fmla="*/ 0 h 99"/>
                  <a:gd name="T4" fmla="*/ 0 w 113"/>
                  <a:gd name="T5" fmla="*/ 99 h 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3" h="99">
                    <a:moveTo>
                      <a:pt x="113" y="13"/>
                    </a:moveTo>
                    <a:lnTo>
                      <a:pt x="80" y="0"/>
                    </a:lnTo>
                    <a:lnTo>
                      <a:pt x="0" y="9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27" name="Freeform 547"/>
              <p:cNvSpPr>
                <a:spLocks/>
              </p:cNvSpPr>
              <p:nvPr/>
            </p:nvSpPr>
            <p:spPr bwMode="auto">
              <a:xfrm>
                <a:off x="2595" y="1779"/>
                <a:ext cx="113" cy="99"/>
              </a:xfrm>
              <a:custGeom>
                <a:avLst/>
                <a:gdLst>
                  <a:gd name="T0" fmla="*/ 0 w 113"/>
                  <a:gd name="T1" fmla="*/ 79 h 99"/>
                  <a:gd name="T2" fmla="*/ 33 w 113"/>
                  <a:gd name="T3" fmla="*/ 99 h 99"/>
                  <a:gd name="T4" fmla="*/ 113 w 113"/>
                  <a:gd name="T5" fmla="*/ 0 h 99"/>
                  <a:gd name="T6" fmla="*/ 0 w 113"/>
                  <a:gd name="T7" fmla="*/ 79 h 9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3" h="99">
                    <a:moveTo>
                      <a:pt x="0" y="79"/>
                    </a:moveTo>
                    <a:lnTo>
                      <a:pt x="33" y="99"/>
                    </a:lnTo>
                    <a:lnTo>
                      <a:pt x="113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C0BC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28" name="Freeform 548"/>
              <p:cNvSpPr>
                <a:spLocks/>
              </p:cNvSpPr>
              <p:nvPr/>
            </p:nvSpPr>
            <p:spPr bwMode="auto">
              <a:xfrm>
                <a:off x="2595" y="1779"/>
                <a:ext cx="113" cy="99"/>
              </a:xfrm>
              <a:custGeom>
                <a:avLst/>
                <a:gdLst>
                  <a:gd name="T0" fmla="*/ 0 w 113"/>
                  <a:gd name="T1" fmla="*/ 79 h 99"/>
                  <a:gd name="T2" fmla="*/ 33 w 113"/>
                  <a:gd name="T3" fmla="*/ 99 h 99"/>
                  <a:gd name="T4" fmla="*/ 113 w 113"/>
                  <a:gd name="T5" fmla="*/ 0 h 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3" h="99">
                    <a:moveTo>
                      <a:pt x="0" y="79"/>
                    </a:moveTo>
                    <a:lnTo>
                      <a:pt x="33" y="99"/>
                    </a:lnTo>
                    <a:lnTo>
                      <a:pt x="1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29" name="Freeform 549"/>
              <p:cNvSpPr>
                <a:spLocks/>
              </p:cNvSpPr>
              <p:nvPr/>
            </p:nvSpPr>
            <p:spPr bwMode="auto">
              <a:xfrm>
                <a:off x="3032" y="1254"/>
                <a:ext cx="53" cy="146"/>
              </a:xfrm>
              <a:custGeom>
                <a:avLst/>
                <a:gdLst>
                  <a:gd name="T0" fmla="*/ 53 w 53"/>
                  <a:gd name="T1" fmla="*/ 13 h 146"/>
                  <a:gd name="T2" fmla="*/ 20 w 53"/>
                  <a:gd name="T3" fmla="*/ 0 h 146"/>
                  <a:gd name="T4" fmla="*/ 0 w 53"/>
                  <a:gd name="T5" fmla="*/ 146 h 146"/>
                  <a:gd name="T6" fmla="*/ 53 w 53"/>
                  <a:gd name="T7" fmla="*/ 13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46">
                    <a:moveTo>
                      <a:pt x="53" y="13"/>
                    </a:moveTo>
                    <a:lnTo>
                      <a:pt x="20" y="0"/>
                    </a:lnTo>
                    <a:lnTo>
                      <a:pt x="0" y="146"/>
                    </a:lnTo>
                    <a:lnTo>
                      <a:pt x="53" y="13"/>
                    </a:lnTo>
                    <a:close/>
                  </a:path>
                </a:pathLst>
              </a:custGeom>
              <a:solidFill>
                <a:srgbClr val="9064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30" name="Freeform 550"/>
              <p:cNvSpPr>
                <a:spLocks/>
              </p:cNvSpPr>
              <p:nvPr/>
            </p:nvSpPr>
            <p:spPr bwMode="auto">
              <a:xfrm>
                <a:off x="3032" y="1254"/>
                <a:ext cx="53" cy="146"/>
              </a:xfrm>
              <a:custGeom>
                <a:avLst/>
                <a:gdLst>
                  <a:gd name="T0" fmla="*/ 53 w 53"/>
                  <a:gd name="T1" fmla="*/ 13 h 146"/>
                  <a:gd name="T2" fmla="*/ 20 w 53"/>
                  <a:gd name="T3" fmla="*/ 0 h 146"/>
                  <a:gd name="T4" fmla="*/ 0 w 53"/>
                  <a:gd name="T5" fmla="*/ 146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46">
                    <a:moveTo>
                      <a:pt x="53" y="13"/>
                    </a:moveTo>
                    <a:lnTo>
                      <a:pt x="20" y="0"/>
                    </a:lnTo>
                    <a:lnTo>
                      <a:pt x="0" y="1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31" name="Freeform 551"/>
              <p:cNvSpPr>
                <a:spLocks/>
              </p:cNvSpPr>
              <p:nvPr/>
            </p:nvSpPr>
            <p:spPr bwMode="auto">
              <a:xfrm>
                <a:off x="3032" y="1267"/>
                <a:ext cx="53" cy="146"/>
              </a:xfrm>
              <a:custGeom>
                <a:avLst/>
                <a:gdLst>
                  <a:gd name="T0" fmla="*/ 0 w 53"/>
                  <a:gd name="T1" fmla="*/ 133 h 146"/>
                  <a:gd name="T2" fmla="*/ 33 w 53"/>
                  <a:gd name="T3" fmla="*/ 146 h 146"/>
                  <a:gd name="T4" fmla="*/ 53 w 53"/>
                  <a:gd name="T5" fmla="*/ 0 h 146"/>
                  <a:gd name="T6" fmla="*/ 0 w 53"/>
                  <a:gd name="T7" fmla="*/ 133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46">
                    <a:moveTo>
                      <a:pt x="0" y="133"/>
                    </a:moveTo>
                    <a:lnTo>
                      <a:pt x="33" y="146"/>
                    </a:lnTo>
                    <a:lnTo>
                      <a:pt x="53" y="0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rgbClr val="9064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32" name="Freeform 552"/>
              <p:cNvSpPr>
                <a:spLocks/>
              </p:cNvSpPr>
              <p:nvPr/>
            </p:nvSpPr>
            <p:spPr bwMode="auto">
              <a:xfrm>
                <a:off x="3032" y="1267"/>
                <a:ext cx="53" cy="146"/>
              </a:xfrm>
              <a:custGeom>
                <a:avLst/>
                <a:gdLst>
                  <a:gd name="T0" fmla="*/ 0 w 53"/>
                  <a:gd name="T1" fmla="*/ 133 h 146"/>
                  <a:gd name="T2" fmla="*/ 33 w 53"/>
                  <a:gd name="T3" fmla="*/ 146 h 146"/>
                  <a:gd name="T4" fmla="*/ 53 w 53"/>
                  <a:gd name="T5" fmla="*/ 0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46">
                    <a:moveTo>
                      <a:pt x="0" y="133"/>
                    </a:moveTo>
                    <a:lnTo>
                      <a:pt x="33" y="146"/>
                    </a:lnTo>
                    <a:lnTo>
                      <a:pt x="5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33" name="Freeform 553"/>
              <p:cNvSpPr>
                <a:spLocks/>
              </p:cNvSpPr>
              <p:nvPr/>
            </p:nvSpPr>
            <p:spPr bwMode="auto">
              <a:xfrm>
                <a:off x="2747" y="1088"/>
                <a:ext cx="47" cy="119"/>
              </a:xfrm>
              <a:custGeom>
                <a:avLst/>
                <a:gdLst>
                  <a:gd name="T0" fmla="*/ 47 w 47"/>
                  <a:gd name="T1" fmla="*/ 0 h 119"/>
                  <a:gd name="T2" fmla="*/ 0 w 47"/>
                  <a:gd name="T3" fmla="*/ 6 h 119"/>
                  <a:gd name="T4" fmla="*/ 14 w 47"/>
                  <a:gd name="T5" fmla="*/ 119 h 119"/>
                  <a:gd name="T6" fmla="*/ 47 w 47"/>
                  <a:gd name="T7" fmla="*/ 0 h 1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119">
                    <a:moveTo>
                      <a:pt x="47" y="0"/>
                    </a:moveTo>
                    <a:lnTo>
                      <a:pt x="0" y="6"/>
                    </a:lnTo>
                    <a:lnTo>
                      <a:pt x="14" y="119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B06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34" name="Freeform 554"/>
              <p:cNvSpPr>
                <a:spLocks/>
              </p:cNvSpPr>
              <p:nvPr/>
            </p:nvSpPr>
            <p:spPr bwMode="auto">
              <a:xfrm>
                <a:off x="2747" y="1088"/>
                <a:ext cx="47" cy="119"/>
              </a:xfrm>
              <a:custGeom>
                <a:avLst/>
                <a:gdLst>
                  <a:gd name="T0" fmla="*/ 47 w 47"/>
                  <a:gd name="T1" fmla="*/ 0 h 119"/>
                  <a:gd name="T2" fmla="*/ 0 w 47"/>
                  <a:gd name="T3" fmla="*/ 6 h 119"/>
                  <a:gd name="T4" fmla="*/ 14 w 47"/>
                  <a:gd name="T5" fmla="*/ 119 h 1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119">
                    <a:moveTo>
                      <a:pt x="47" y="0"/>
                    </a:moveTo>
                    <a:lnTo>
                      <a:pt x="0" y="6"/>
                    </a:lnTo>
                    <a:lnTo>
                      <a:pt x="14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35" name="Freeform 555"/>
              <p:cNvSpPr>
                <a:spLocks/>
              </p:cNvSpPr>
              <p:nvPr/>
            </p:nvSpPr>
            <p:spPr bwMode="auto">
              <a:xfrm>
                <a:off x="2761" y="1088"/>
                <a:ext cx="39" cy="119"/>
              </a:xfrm>
              <a:custGeom>
                <a:avLst/>
                <a:gdLst>
                  <a:gd name="T0" fmla="*/ 0 w 39"/>
                  <a:gd name="T1" fmla="*/ 119 h 119"/>
                  <a:gd name="T2" fmla="*/ 39 w 39"/>
                  <a:gd name="T3" fmla="*/ 119 h 119"/>
                  <a:gd name="T4" fmla="*/ 33 w 39"/>
                  <a:gd name="T5" fmla="*/ 0 h 119"/>
                  <a:gd name="T6" fmla="*/ 0 w 39"/>
                  <a:gd name="T7" fmla="*/ 119 h 1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9" h="119">
                    <a:moveTo>
                      <a:pt x="0" y="119"/>
                    </a:moveTo>
                    <a:lnTo>
                      <a:pt x="39" y="119"/>
                    </a:lnTo>
                    <a:lnTo>
                      <a:pt x="33" y="0"/>
                    </a:ln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B06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36" name="Freeform 556"/>
              <p:cNvSpPr>
                <a:spLocks/>
              </p:cNvSpPr>
              <p:nvPr/>
            </p:nvSpPr>
            <p:spPr bwMode="auto">
              <a:xfrm>
                <a:off x="2761" y="1088"/>
                <a:ext cx="39" cy="119"/>
              </a:xfrm>
              <a:custGeom>
                <a:avLst/>
                <a:gdLst>
                  <a:gd name="T0" fmla="*/ 0 w 39"/>
                  <a:gd name="T1" fmla="*/ 119 h 119"/>
                  <a:gd name="T2" fmla="*/ 39 w 39"/>
                  <a:gd name="T3" fmla="*/ 119 h 119"/>
                  <a:gd name="T4" fmla="*/ 33 w 39"/>
                  <a:gd name="T5" fmla="*/ 0 h 1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9" h="119">
                    <a:moveTo>
                      <a:pt x="0" y="119"/>
                    </a:moveTo>
                    <a:lnTo>
                      <a:pt x="39" y="119"/>
                    </a:lnTo>
                    <a:lnTo>
                      <a:pt x="3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37" name="Freeform 557"/>
              <p:cNvSpPr>
                <a:spLocks/>
              </p:cNvSpPr>
              <p:nvPr/>
            </p:nvSpPr>
            <p:spPr bwMode="auto">
              <a:xfrm>
                <a:off x="2721" y="1094"/>
                <a:ext cx="40" cy="113"/>
              </a:xfrm>
              <a:custGeom>
                <a:avLst/>
                <a:gdLst>
                  <a:gd name="T0" fmla="*/ 0 w 40"/>
                  <a:gd name="T1" fmla="*/ 113 h 113"/>
                  <a:gd name="T2" fmla="*/ 40 w 40"/>
                  <a:gd name="T3" fmla="*/ 113 h 113"/>
                  <a:gd name="T4" fmla="*/ 26 w 40"/>
                  <a:gd name="T5" fmla="*/ 0 h 113"/>
                  <a:gd name="T6" fmla="*/ 0 w 40"/>
                  <a:gd name="T7" fmla="*/ 113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113">
                    <a:moveTo>
                      <a:pt x="0" y="113"/>
                    </a:moveTo>
                    <a:lnTo>
                      <a:pt x="40" y="113"/>
                    </a:lnTo>
                    <a:lnTo>
                      <a:pt x="26" y="0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B070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38" name="Freeform 558"/>
              <p:cNvSpPr>
                <a:spLocks/>
              </p:cNvSpPr>
              <p:nvPr/>
            </p:nvSpPr>
            <p:spPr bwMode="auto">
              <a:xfrm>
                <a:off x="2721" y="1094"/>
                <a:ext cx="40" cy="113"/>
              </a:xfrm>
              <a:custGeom>
                <a:avLst/>
                <a:gdLst>
                  <a:gd name="T0" fmla="*/ 0 w 40"/>
                  <a:gd name="T1" fmla="*/ 113 h 113"/>
                  <a:gd name="T2" fmla="*/ 40 w 40"/>
                  <a:gd name="T3" fmla="*/ 113 h 113"/>
                  <a:gd name="T4" fmla="*/ 26 w 40"/>
                  <a:gd name="T5" fmla="*/ 0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113">
                    <a:moveTo>
                      <a:pt x="0" y="113"/>
                    </a:moveTo>
                    <a:lnTo>
                      <a:pt x="40" y="113"/>
                    </a:lnTo>
                    <a:lnTo>
                      <a:pt x="2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39" name="Freeform 559"/>
              <p:cNvSpPr>
                <a:spLocks/>
              </p:cNvSpPr>
              <p:nvPr/>
            </p:nvSpPr>
            <p:spPr bwMode="auto">
              <a:xfrm>
                <a:off x="2661" y="1792"/>
                <a:ext cx="113" cy="106"/>
              </a:xfrm>
              <a:custGeom>
                <a:avLst/>
                <a:gdLst>
                  <a:gd name="T0" fmla="*/ 113 w 113"/>
                  <a:gd name="T1" fmla="*/ 20 h 106"/>
                  <a:gd name="T2" fmla="*/ 80 w 113"/>
                  <a:gd name="T3" fmla="*/ 0 h 106"/>
                  <a:gd name="T4" fmla="*/ 0 w 113"/>
                  <a:gd name="T5" fmla="*/ 106 h 106"/>
                  <a:gd name="T6" fmla="*/ 113 w 113"/>
                  <a:gd name="T7" fmla="*/ 20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3" h="106">
                    <a:moveTo>
                      <a:pt x="113" y="20"/>
                    </a:moveTo>
                    <a:lnTo>
                      <a:pt x="80" y="0"/>
                    </a:lnTo>
                    <a:lnTo>
                      <a:pt x="0" y="106"/>
                    </a:lnTo>
                    <a:lnTo>
                      <a:pt x="113" y="20"/>
                    </a:lnTo>
                    <a:close/>
                  </a:path>
                </a:pathLst>
              </a:custGeom>
              <a:solidFill>
                <a:srgbClr val="B8B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40" name="Freeform 560"/>
              <p:cNvSpPr>
                <a:spLocks/>
              </p:cNvSpPr>
              <p:nvPr/>
            </p:nvSpPr>
            <p:spPr bwMode="auto">
              <a:xfrm>
                <a:off x="2661" y="1792"/>
                <a:ext cx="113" cy="106"/>
              </a:xfrm>
              <a:custGeom>
                <a:avLst/>
                <a:gdLst>
                  <a:gd name="T0" fmla="*/ 113 w 113"/>
                  <a:gd name="T1" fmla="*/ 20 h 106"/>
                  <a:gd name="T2" fmla="*/ 80 w 113"/>
                  <a:gd name="T3" fmla="*/ 0 h 106"/>
                  <a:gd name="T4" fmla="*/ 0 w 113"/>
                  <a:gd name="T5" fmla="*/ 106 h 1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3" h="106">
                    <a:moveTo>
                      <a:pt x="113" y="20"/>
                    </a:moveTo>
                    <a:lnTo>
                      <a:pt x="80" y="0"/>
                    </a:lnTo>
                    <a:lnTo>
                      <a:pt x="0" y="10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41" name="Freeform 561"/>
              <p:cNvSpPr>
                <a:spLocks/>
              </p:cNvSpPr>
              <p:nvPr/>
            </p:nvSpPr>
            <p:spPr bwMode="auto">
              <a:xfrm>
                <a:off x="2628" y="1792"/>
                <a:ext cx="113" cy="106"/>
              </a:xfrm>
              <a:custGeom>
                <a:avLst/>
                <a:gdLst>
                  <a:gd name="T0" fmla="*/ 0 w 113"/>
                  <a:gd name="T1" fmla="*/ 86 h 106"/>
                  <a:gd name="T2" fmla="*/ 33 w 113"/>
                  <a:gd name="T3" fmla="*/ 106 h 106"/>
                  <a:gd name="T4" fmla="*/ 113 w 113"/>
                  <a:gd name="T5" fmla="*/ 0 h 106"/>
                  <a:gd name="T6" fmla="*/ 0 w 113"/>
                  <a:gd name="T7" fmla="*/ 86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3" h="106">
                    <a:moveTo>
                      <a:pt x="0" y="86"/>
                    </a:moveTo>
                    <a:lnTo>
                      <a:pt x="33" y="106"/>
                    </a:lnTo>
                    <a:lnTo>
                      <a:pt x="113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B8B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42" name="Freeform 562"/>
              <p:cNvSpPr>
                <a:spLocks/>
              </p:cNvSpPr>
              <p:nvPr/>
            </p:nvSpPr>
            <p:spPr bwMode="auto">
              <a:xfrm>
                <a:off x="2628" y="1792"/>
                <a:ext cx="113" cy="106"/>
              </a:xfrm>
              <a:custGeom>
                <a:avLst/>
                <a:gdLst>
                  <a:gd name="T0" fmla="*/ 0 w 113"/>
                  <a:gd name="T1" fmla="*/ 86 h 106"/>
                  <a:gd name="T2" fmla="*/ 33 w 113"/>
                  <a:gd name="T3" fmla="*/ 106 h 106"/>
                  <a:gd name="T4" fmla="*/ 113 w 113"/>
                  <a:gd name="T5" fmla="*/ 0 h 1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3" h="106">
                    <a:moveTo>
                      <a:pt x="0" y="86"/>
                    </a:moveTo>
                    <a:lnTo>
                      <a:pt x="33" y="106"/>
                    </a:lnTo>
                    <a:lnTo>
                      <a:pt x="1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43" name="Freeform 563"/>
              <p:cNvSpPr>
                <a:spLocks/>
              </p:cNvSpPr>
              <p:nvPr/>
            </p:nvSpPr>
            <p:spPr bwMode="auto">
              <a:xfrm>
                <a:off x="2794" y="1088"/>
                <a:ext cx="39" cy="119"/>
              </a:xfrm>
              <a:custGeom>
                <a:avLst/>
                <a:gdLst>
                  <a:gd name="T0" fmla="*/ 39 w 39"/>
                  <a:gd name="T1" fmla="*/ 0 h 119"/>
                  <a:gd name="T2" fmla="*/ 0 w 39"/>
                  <a:gd name="T3" fmla="*/ 0 h 119"/>
                  <a:gd name="T4" fmla="*/ 6 w 39"/>
                  <a:gd name="T5" fmla="*/ 119 h 119"/>
                  <a:gd name="T6" fmla="*/ 39 w 39"/>
                  <a:gd name="T7" fmla="*/ 0 h 1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9" h="119">
                    <a:moveTo>
                      <a:pt x="39" y="0"/>
                    </a:moveTo>
                    <a:lnTo>
                      <a:pt x="0" y="0"/>
                    </a:lnTo>
                    <a:lnTo>
                      <a:pt x="6" y="119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A86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44" name="Freeform 564"/>
              <p:cNvSpPr>
                <a:spLocks/>
              </p:cNvSpPr>
              <p:nvPr/>
            </p:nvSpPr>
            <p:spPr bwMode="auto">
              <a:xfrm>
                <a:off x="2794" y="1088"/>
                <a:ext cx="39" cy="119"/>
              </a:xfrm>
              <a:custGeom>
                <a:avLst/>
                <a:gdLst>
                  <a:gd name="T0" fmla="*/ 39 w 39"/>
                  <a:gd name="T1" fmla="*/ 0 h 119"/>
                  <a:gd name="T2" fmla="*/ 0 w 39"/>
                  <a:gd name="T3" fmla="*/ 0 h 119"/>
                  <a:gd name="T4" fmla="*/ 6 w 39"/>
                  <a:gd name="T5" fmla="*/ 119 h 1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9" h="119">
                    <a:moveTo>
                      <a:pt x="39" y="0"/>
                    </a:moveTo>
                    <a:lnTo>
                      <a:pt x="0" y="0"/>
                    </a:lnTo>
                    <a:lnTo>
                      <a:pt x="6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45" name="Freeform 565"/>
              <p:cNvSpPr>
                <a:spLocks/>
              </p:cNvSpPr>
              <p:nvPr/>
            </p:nvSpPr>
            <p:spPr bwMode="auto">
              <a:xfrm>
                <a:off x="2800" y="1088"/>
                <a:ext cx="40" cy="119"/>
              </a:xfrm>
              <a:custGeom>
                <a:avLst/>
                <a:gdLst>
                  <a:gd name="T0" fmla="*/ 0 w 40"/>
                  <a:gd name="T1" fmla="*/ 119 h 119"/>
                  <a:gd name="T2" fmla="*/ 40 w 40"/>
                  <a:gd name="T3" fmla="*/ 119 h 119"/>
                  <a:gd name="T4" fmla="*/ 33 w 40"/>
                  <a:gd name="T5" fmla="*/ 0 h 119"/>
                  <a:gd name="T6" fmla="*/ 0 w 40"/>
                  <a:gd name="T7" fmla="*/ 119 h 1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119">
                    <a:moveTo>
                      <a:pt x="0" y="119"/>
                    </a:moveTo>
                    <a:lnTo>
                      <a:pt x="40" y="119"/>
                    </a:lnTo>
                    <a:lnTo>
                      <a:pt x="33" y="0"/>
                    </a:ln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A86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46" name="Freeform 566"/>
              <p:cNvSpPr>
                <a:spLocks/>
              </p:cNvSpPr>
              <p:nvPr/>
            </p:nvSpPr>
            <p:spPr bwMode="auto">
              <a:xfrm>
                <a:off x="2800" y="1088"/>
                <a:ext cx="40" cy="119"/>
              </a:xfrm>
              <a:custGeom>
                <a:avLst/>
                <a:gdLst>
                  <a:gd name="T0" fmla="*/ 0 w 40"/>
                  <a:gd name="T1" fmla="*/ 119 h 119"/>
                  <a:gd name="T2" fmla="*/ 40 w 40"/>
                  <a:gd name="T3" fmla="*/ 119 h 119"/>
                  <a:gd name="T4" fmla="*/ 33 w 40"/>
                  <a:gd name="T5" fmla="*/ 0 h 1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119">
                    <a:moveTo>
                      <a:pt x="0" y="119"/>
                    </a:moveTo>
                    <a:lnTo>
                      <a:pt x="40" y="119"/>
                    </a:lnTo>
                    <a:lnTo>
                      <a:pt x="3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47" name="Freeform 567"/>
              <p:cNvSpPr>
                <a:spLocks/>
              </p:cNvSpPr>
              <p:nvPr/>
            </p:nvSpPr>
            <p:spPr bwMode="auto">
              <a:xfrm>
                <a:off x="2708" y="1094"/>
                <a:ext cx="39" cy="113"/>
              </a:xfrm>
              <a:custGeom>
                <a:avLst/>
                <a:gdLst>
                  <a:gd name="T0" fmla="*/ 39 w 39"/>
                  <a:gd name="T1" fmla="*/ 0 h 113"/>
                  <a:gd name="T2" fmla="*/ 0 w 39"/>
                  <a:gd name="T3" fmla="*/ 7 h 113"/>
                  <a:gd name="T4" fmla="*/ 13 w 39"/>
                  <a:gd name="T5" fmla="*/ 113 h 113"/>
                  <a:gd name="T6" fmla="*/ 39 w 39"/>
                  <a:gd name="T7" fmla="*/ 0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9" h="113">
                    <a:moveTo>
                      <a:pt x="39" y="0"/>
                    </a:moveTo>
                    <a:lnTo>
                      <a:pt x="0" y="7"/>
                    </a:lnTo>
                    <a:lnTo>
                      <a:pt x="13" y="113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B070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48" name="Freeform 568"/>
              <p:cNvSpPr>
                <a:spLocks/>
              </p:cNvSpPr>
              <p:nvPr/>
            </p:nvSpPr>
            <p:spPr bwMode="auto">
              <a:xfrm>
                <a:off x="2708" y="1094"/>
                <a:ext cx="39" cy="113"/>
              </a:xfrm>
              <a:custGeom>
                <a:avLst/>
                <a:gdLst>
                  <a:gd name="T0" fmla="*/ 39 w 39"/>
                  <a:gd name="T1" fmla="*/ 0 h 113"/>
                  <a:gd name="T2" fmla="*/ 0 w 39"/>
                  <a:gd name="T3" fmla="*/ 7 h 113"/>
                  <a:gd name="T4" fmla="*/ 13 w 39"/>
                  <a:gd name="T5" fmla="*/ 113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9" h="113">
                    <a:moveTo>
                      <a:pt x="39" y="0"/>
                    </a:moveTo>
                    <a:lnTo>
                      <a:pt x="0" y="7"/>
                    </a:lnTo>
                    <a:lnTo>
                      <a:pt x="13" y="11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49" name="Freeform 569"/>
              <p:cNvSpPr>
                <a:spLocks/>
              </p:cNvSpPr>
              <p:nvPr/>
            </p:nvSpPr>
            <p:spPr bwMode="auto">
              <a:xfrm>
                <a:off x="2675" y="1101"/>
                <a:ext cx="46" cy="106"/>
              </a:xfrm>
              <a:custGeom>
                <a:avLst/>
                <a:gdLst>
                  <a:gd name="T0" fmla="*/ 0 w 46"/>
                  <a:gd name="T1" fmla="*/ 106 h 106"/>
                  <a:gd name="T2" fmla="*/ 46 w 46"/>
                  <a:gd name="T3" fmla="*/ 106 h 106"/>
                  <a:gd name="T4" fmla="*/ 33 w 46"/>
                  <a:gd name="T5" fmla="*/ 0 h 106"/>
                  <a:gd name="T6" fmla="*/ 0 w 46"/>
                  <a:gd name="T7" fmla="*/ 106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106">
                    <a:moveTo>
                      <a:pt x="0" y="106"/>
                    </a:moveTo>
                    <a:lnTo>
                      <a:pt x="46" y="106"/>
                    </a:lnTo>
                    <a:lnTo>
                      <a:pt x="33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B87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50" name="Freeform 570"/>
              <p:cNvSpPr>
                <a:spLocks/>
              </p:cNvSpPr>
              <p:nvPr/>
            </p:nvSpPr>
            <p:spPr bwMode="auto">
              <a:xfrm>
                <a:off x="2675" y="1101"/>
                <a:ext cx="46" cy="106"/>
              </a:xfrm>
              <a:custGeom>
                <a:avLst/>
                <a:gdLst>
                  <a:gd name="T0" fmla="*/ 0 w 46"/>
                  <a:gd name="T1" fmla="*/ 106 h 106"/>
                  <a:gd name="T2" fmla="*/ 46 w 46"/>
                  <a:gd name="T3" fmla="*/ 106 h 106"/>
                  <a:gd name="T4" fmla="*/ 33 w 46"/>
                  <a:gd name="T5" fmla="*/ 0 h 1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6" h="106">
                    <a:moveTo>
                      <a:pt x="0" y="106"/>
                    </a:moveTo>
                    <a:lnTo>
                      <a:pt x="46" y="106"/>
                    </a:lnTo>
                    <a:lnTo>
                      <a:pt x="3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51" name="Freeform 571"/>
              <p:cNvSpPr>
                <a:spLocks/>
              </p:cNvSpPr>
              <p:nvPr/>
            </p:nvSpPr>
            <p:spPr bwMode="auto">
              <a:xfrm>
                <a:off x="2972" y="1579"/>
                <a:ext cx="87" cy="147"/>
              </a:xfrm>
              <a:custGeom>
                <a:avLst/>
                <a:gdLst>
                  <a:gd name="T0" fmla="*/ 0 w 87"/>
                  <a:gd name="T1" fmla="*/ 140 h 147"/>
                  <a:gd name="T2" fmla="*/ 34 w 87"/>
                  <a:gd name="T3" fmla="*/ 147 h 147"/>
                  <a:gd name="T4" fmla="*/ 87 w 87"/>
                  <a:gd name="T5" fmla="*/ 0 h 147"/>
                  <a:gd name="T6" fmla="*/ 0 w 87"/>
                  <a:gd name="T7" fmla="*/ 140 h 1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7" h="147">
                    <a:moveTo>
                      <a:pt x="0" y="140"/>
                    </a:moveTo>
                    <a:lnTo>
                      <a:pt x="34" y="147"/>
                    </a:lnTo>
                    <a:lnTo>
                      <a:pt x="87" y="0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9888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52" name="Freeform 572"/>
              <p:cNvSpPr>
                <a:spLocks/>
              </p:cNvSpPr>
              <p:nvPr/>
            </p:nvSpPr>
            <p:spPr bwMode="auto">
              <a:xfrm>
                <a:off x="2972" y="1579"/>
                <a:ext cx="87" cy="147"/>
              </a:xfrm>
              <a:custGeom>
                <a:avLst/>
                <a:gdLst>
                  <a:gd name="T0" fmla="*/ 0 w 87"/>
                  <a:gd name="T1" fmla="*/ 140 h 147"/>
                  <a:gd name="T2" fmla="*/ 34 w 87"/>
                  <a:gd name="T3" fmla="*/ 147 h 147"/>
                  <a:gd name="T4" fmla="*/ 87 w 87"/>
                  <a:gd name="T5" fmla="*/ 0 h 14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7" h="147">
                    <a:moveTo>
                      <a:pt x="0" y="140"/>
                    </a:moveTo>
                    <a:lnTo>
                      <a:pt x="34" y="147"/>
                    </a:lnTo>
                    <a:lnTo>
                      <a:pt x="8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53" name="Freeform 573"/>
              <p:cNvSpPr>
                <a:spLocks/>
              </p:cNvSpPr>
              <p:nvPr/>
            </p:nvSpPr>
            <p:spPr bwMode="auto">
              <a:xfrm>
                <a:off x="2906" y="1719"/>
                <a:ext cx="100" cy="133"/>
              </a:xfrm>
              <a:custGeom>
                <a:avLst/>
                <a:gdLst>
                  <a:gd name="T0" fmla="*/ 100 w 100"/>
                  <a:gd name="T1" fmla="*/ 7 h 133"/>
                  <a:gd name="T2" fmla="*/ 66 w 100"/>
                  <a:gd name="T3" fmla="*/ 0 h 133"/>
                  <a:gd name="T4" fmla="*/ 0 w 100"/>
                  <a:gd name="T5" fmla="*/ 133 h 133"/>
                  <a:gd name="T6" fmla="*/ 100 w 100"/>
                  <a:gd name="T7" fmla="*/ 7 h 1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0" h="133">
                    <a:moveTo>
                      <a:pt x="100" y="7"/>
                    </a:moveTo>
                    <a:lnTo>
                      <a:pt x="66" y="0"/>
                    </a:lnTo>
                    <a:lnTo>
                      <a:pt x="0" y="133"/>
                    </a:lnTo>
                    <a:lnTo>
                      <a:pt x="100" y="7"/>
                    </a:lnTo>
                    <a:close/>
                  </a:path>
                </a:pathLst>
              </a:custGeom>
              <a:solidFill>
                <a:srgbClr val="989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54" name="Freeform 574"/>
              <p:cNvSpPr>
                <a:spLocks/>
              </p:cNvSpPr>
              <p:nvPr/>
            </p:nvSpPr>
            <p:spPr bwMode="auto">
              <a:xfrm>
                <a:off x="2906" y="1719"/>
                <a:ext cx="100" cy="133"/>
              </a:xfrm>
              <a:custGeom>
                <a:avLst/>
                <a:gdLst>
                  <a:gd name="T0" fmla="*/ 100 w 100"/>
                  <a:gd name="T1" fmla="*/ 7 h 133"/>
                  <a:gd name="T2" fmla="*/ 66 w 100"/>
                  <a:gd name="T3" fmla="*/ 0 h 133"/>
                  <a:gd name="T4" fmla="*/ 0 w 100"/>
                  <a:gd name="T5" fmla="*/ 133 h 1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0" h="133">
                    <a:moveTo>
                      <a:pt x="100" y="7"/>
                    </a:moveTo>
                    <a:lnTo>
                      <a:pt x="66" y="0"/>
                    </a:lnTo>
                    <a:lnTo>
                      <a:pt x="0" y="1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55" name="Freeform 575"/>
              <p:cNvSpPr>
                <a:spLocks/>
              </p:cNvSpPr>
              <p:nvPr/>
            </p:nvSpPr>
            <p:spPr bwMode="auto">
              <a:xfrm>
                <a:off x="2873" y="1719"/>
                <a:ext cx="99" cy="133"/>
              </a:xfrm>
              <a:custGeom>
                <a:avLst/>
                <a:gdLst>
                  <a:gd name="T0" fmla="*/ 0 w 99"/>
                  <a:gd name="T1" fmla="*/ 126 h 133"/>
                  <a:gd name="T2" fmla="*/ 33 w 99"/>
                  <a:gd name="T3" fmla="*/ 133 h 133"/>
                  <a:gd name="T4" fmla="*/ 99 w 99"/>
                  <a:gd name="T5" fmla="*/ 0 h 133"/>
                  <a:gd name="T6" fmla="*/ 0 w 99"/>
                  <a:gd name="T7" fmla="*/ 126 h 1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133">
                    <a:moveTo>
                      <a:pt x="0" y="126"/>
                    </a:moveTo>
                    <a:lnTo>
                      <a:pt x="33" y="133"/>
                    </a:lnTo>
                    <a:lnTo>
                      <a:pt x="99" y="0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rgbClr val="A09C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56" name="Freeform 576"/>
              <p:cNvSpPr>
                <a:spLocks/>
              </p:cNvSpPr>
              <p:nvPr/>
            </p:nvSpPr>
            <p:spPr bwMode="auto">
              <a:xfrm>
                <a:off x="2873" y="1719"/>
                <a:ext cx="99" cy="133"/>
              </a:xfrm>
              <a:custGeom>
                <a:avLst/>
                <a:gdLst>
                  <a:gd name="T0" fmla="*/ 0 w 99"/>
                  <a:gd name="T1" fmla="*/ 126 h 133"/>
                  <a:gd name="T2" fmla="*/ 33 w 99"/>
                  <a:gd name="T3" fmla="*/ 133 h 133"/>
                  <a:gd name="T4" fmla="*/ 99 w 99"/>
                  <a:gd name="T5" fmla="*/ 0 h 1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133">
                    <a:moveTo>
                      <a:pt x="0" y="126"/>
                    </a:moveTo>
                    <a:lnTo>
                      <a:pt x="33" y="133"/>
                    </a:lnTo>
                    <a:lnTo>
                      <a:pt x="9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57" name="Freeform 577"/>
              <p:cNvSpPr>
                <a:spLocks/>
              </p:cNvSpPr>
              <p:nvPr/>
            </p:nvSpPr>
            <p:spPr bwMode="auto">
              <a:xfrm>
                <a:off x="2833" y="1088"/>
                <a:ext cx="40" cy="119"/>
              </a:xfrm>
              <a:custGeom>
                <a:avLst/>
                <a:gdLst>
                  <a:gd name="T0" fmla="*/ 40 w 40"/>
                  <a:gd name="T1" fmla="*/ 0 h 119"/>
                  <a:gd name="T2" fmla="*/ 0 w 40"/>
                  <a:gd name="T3" fmla="*/ 0 h 119"/>
                  <a:gd name="T4" fmla="*/ 7 w 40"/>
                  <a:gd name="T5" fmla="*/ 119 h 119"/>
                  <a:gd name="T6" fmla="*/ 40 w 40"/>
                  <a:gd name="T7" fmla="*/ 0 h 1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119">
                    <a:moveTo>
                      <a:pt x="40" y="0"/>
                    </a:moveTo>
                    <a:lnTo>
                      <a:pt x="0" y="0"/>
                    </a:lnTo>
                    <a:lnTo>
                      <a:pt x="7" y="119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A06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58" name="Freeform 578"/>
              <p:cNvSpPr>
                <a:spLocks/>
              </p:cNvSpPr>
              <p:nvPr/>
            </p:nvSpPr>
            <p:spPr bwMode="auto">
              <a:xfrm>
                <a:off x="2833" y="1088"/>
                <a:ext cx="40" cy="119"/>
              </a:xfrm>
              <a:custGeom>
                <a:avLst/>
                <a:gdLst>
                  <a:gd name="T0" fmla="*/ 40 w 40"/>
                  <a:gd name="T1" fmla="*/ 0 h 119"/>
                  <a:gd name="T2" fmla="*/ 0 w 40"/>
                  <a:gd name="T3" fmla="*/ 0 h 119"/>
                  <a:gd name="T4" fmla="*/ 7 w 40"/>
                  <a:gd name="T5" fmla="*/ 119 h 1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119">
                    <a:moveTo>
                      <a:pt x="40" y="0"/>
                    </a:moveTo>
                    <a:lnTo>
                      <a:pt x="0" y="0"/>
                    </a:lnTo>
                    <a:lnTo>
                      <a:pt x="7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59" name="Freeform 579"/>
              <p:cNvSpPr>
                <a:spLocks/>
              </p:cNvSpPr>
              <p:nvPr/>
            </p:nvSpPr>
            <p:spPr bwMode="auto">
              <a:xfrm>
                <a:off x="2840" y="1088"/>
                <a:ext cx="40" cy="126"/>
              </a:xfrm>
              <a:custGeom>
                <a:avLst/>
                <a:gdLst>
                  <a:gd name="T0" fmla="*/ 0 w 40"/>
                  <a:gd name="T1" fmla="*/ 119 h 126"/>
                  <a:gd name="T2" fmla="*/ 40 w 40"/>
                  <a:gd name="T3" fmla="*/ 126 h 126"/>
                  <a:gd name="T4" fmla="*/ 33 w 40"/>
                  <a:gd name="T5" fmla="*/ 0 h 126"/>
                  <a:gd name="T6" fmla="*/ 0 w 40"/>
                  <a:gd name="T7" fmla="*/ 119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126">
                    <a:moveTo>
                      <a:pt x="0" y="119"/>
                    </a:moveTo>
                    <a:lnTo>
                      <a:pt x="40" y="126"/>
                    </a:lnTo>
                    <a:lnTo>
                      <a:pt x="33" y="0"/>
                    </a:ln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A06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60" name="Freeform 580"/>
              <p:cNvSpPr>
                <a:spLocks/>
              </p:cNvSpPr>
              <p:nvPr/>
            </p:nvSpPr>
            <p:spPr bwMode="auto">
              <a:xfrm>
                <a:off x="2840" y="1088"/>
                <a:ext cx="40" cy="126"/>
              </a:xfrm>
              <a:custGeom>
                <a:avLst/>
                <a:gdLst>
                  <a:gd name="T0" fmla="*/ 0 w 40"/>
                  <a:gd name="T1" fmla="*/ 119 h 126"/>
                  <a:gd name="T2" fmla="*/ 40 w 40"/>
                  <a:gd name="T3" fmla="*/ 126 h 126"/>
                  <a:gd name="T4" fmla="*/ 33 w 40"/>
                  <a:gd name="T5" fmla="*/ 0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126">
                    <a:moveTo>
                      <a:pt x="0" y="119"/>
                    </a:moveTo>
                    <a:lnTo>
                      <a:pt x="40" y="126"/>
                    </a:lnTo>
                    <a:lnTo>
                      <a:pt x="3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61" name="Freeform 581"/>
              <p:cNvSpPr>
                <a:spLocks/>
              </p:cNvSpPr>
              <p:nvPr/>
            </p:nvSpPr>
            <p:spPr bwMode="auto">
              <a:xfrm>
                <a:off x="2661" y="1101"/>
                <a:ext cx="47" cy="106"/>
              </a:xfrm>
              <a:custGeom>
                <a:avLst/>
                <a:gdLst>
                  <a:gd name="T0" fmla="*/ 47 w 47"/>
                  <a:gd name="T1" fmla="*/ 0 h 106"/>
                  <a:gd name="T2" fmla="*/ 0 w 47"/>
                  <a:gd name="T3" fmla="*/ 7 h 106"/>
                  <a:gd name="T4" fmla="*/ 14 w 47"/>
                  <a:gd name="T5" fmla="*/ 106 h 106"/>
                  <a:gd name="T6" fmla="*/ 47 w 47"/>
                  <a:gd name="T7" fmla="*/ 0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106">
                    <a:moveTo>
                      <a:pt x="47" y="0"/>
                    </a:moveTo>
                    <a:lnTo>
                      <a:pt x="0" y="7"/>
                    </a:lnTo>
                    <a:lnTo>
                      <a:pt x="14" y="106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B87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62" name="Freeform 582"/>
              <p:cNvSpPr>
                <a:spLocks/>
              </p:cNvSpPr>
              <p:nvPr/>
            </p:nvSpPr>
            <p:spPr bwMode="auto">
              <a:xfrm>
                <a:off x="2661" y="1101"/>
                <a:ext cx="47" cy="106"/>
              </a:xfrm>
              <a:custGeom>
                <a:avLst/>
                <a:gdLst>
                  <a:gd name="T0" fmla="*/ 47 w 47"/>
                  <a:gd name="T1" fmla="*/ 0 h 106"/>
                  <a:gd name="T2" fmla="*/ 0 w 47"/>
                  <a:gd name="T3" fmla="*/ 7 h 106"/>
                  <a:gd name="T4" fmla="*/ 14 w 47"/>
                  <a:gd name="T5" fmla="*/ 106 h 1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106">
                    <a:moveTo>
                      <a:pt x="47" y="0"/>
                    </a:moveTo>
                    <a:lnTo>
                      <a:pt x="0" y="7"/>
                    </a:lnTo>
                    <a:lnTo>
                      <a:pt x="14" y="10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63" name="Freeform 583"/>
              <p:cNvSpPr>
                <a:spLocks/>
              </p:cNvSpPr>
              <p:nvPr/>
            </p:nvSpPr>
            <p:spPr bwMode="auto">
              <a:xfrm>
                <a:off x="2628" y="1108"/>
                <a:ext cx="47" cy="106"/>
              </a:xfrm>
              <a:custGeom>
                <a:avLst/>
                <a:gdLst>
                  <a:gd name="T0" fmla="*/ 0 w 47"/>
                  <a:gd name="T1" fmla="*/ 106 h 106"/>
                  <a:gd name="T2" fmla="*/ 47 w 47"/>
                  <a:gd name="T3" fmla="*/ 99 h 106"/>
                  <a:gd name="T4" fmla="*/ 33 w 47"/>
                  <a:gd name="T5" fmla="*/ 0 h 106"/>
                  <a:gd name="T6" fmla="*/ 0 w 47"/>
                  <a:gd name="T7" fmla="*/ 106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106">
                    <a:moveTo>
                      <a:pt x="0" y="106"/>
                    </a:moveTo>
                    <a:lnTo>
                      <a:pt x="47" y="99"/>
                    </a:lnTo>
                    <a:lnTo>
                      <a:pt x="33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C07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64" name="Freeform 584"/>
              <p:cNvSpPr>
                <a:spLocks/>
              </p:cNvSpPr>
              <p:nvPr/>
            </p:nvSpPr>
            <p:spPr bwMode="auto">
              <a:xfrm>
                <a:off x="2628" y="1108"/>
                <a:ext cx="47" cy="106"/>
              </a:xfrm>
              <a:custGeom>
                <a:avLst/>
                <a:gdLst>
                  <a:gd name="T0" fmla="*/ 0 w 47"/>
                  <a:gd name="T1" fmla="*/ 106 h 106"/>
                  <a:gd name="T2" fmla="*/ 47 w 47"/>
                  <a:gd name="T3" fmla="*/ 99 h 106"/>
                  <a:gd name="T4" fmla="*/ 33 w 47"/>
                  <a:gd name="T5" fmla="*/ 0 h 1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106">
                    <a:moveTo>
                      <a:pt x="0" y="106"/>
                    </a:moveTo>
                    <a:lnTo>
                      <a:pt x="47" y="99"/>
                    </a:lnTo>
                    <a:lnTo>
                      <a:pt x="3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65" name="Freeform 585"/>
              <p:cNvSpPr>
                <a:spLocks/>
              </p:cNvSpPr>
              <p:nvPr/>
            </p:nvSpPr>
            <p:spPr bwMode="auto">
              <a:xfrm>
                <a:off x="3059" y="1427"/>
                <a:ext cx="66" cy="152"/>
              </a:xfrm>
              <a:custGeom>
                <a:avLst/>
                <a:gdLst>
                  <a:gd name="T0" fmla="*/ 66 w 66"/>
                  <a:gd name="T1" fmla="*/ 13 h 152"/>
                  <a:gd name="T2" fmla="*/ 39 w 66"/>
                  <a:gd name="T3" fmla="*/ 0 h 152"/>
                  <a:gd name="T4" fmla="*/ 0 w 66"/>
                  <a:gd name="T5" fmla="*/ 152 h 152"/>
                  <a:gd name="T6" fmla="*/ 66 w 66"/>
                  <a:gd name="T7" fmla="*/ 13 h 15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152">
                    <a:moveTo>
                      <a:pt x="66" y="13"/>
                    </a:moveTo>
                    <a:lnTo>
                      <a:pt x="39" y="0"/>
                    </a:lnTo>
                    <a:lnTo>
                      <a:pt x="0" y="152"/>
                    </a:lnTo>
                    <a:lnTo>
                      <a:pt x="66" y="13"/>
                    </a:lnTo>
                    <a:close/>
                  </a:path>
                </a:pathLst>
              </a:custGeom>
              <a:solidFill>
                <a:srgbClr val="887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66" name="Freeform 586"/>
              <p:cNvSpPr>
                <a:spLocks/>
              </p:cNvSpPr>
              <p:nvPr/>
            </p:nvSpPr>
            <p:spPr bwMode="auto">
              <a:xfrm>
                <a:off x="3059" y="1427"/>
                <a:ext cx="66" cy="152"/>
              </a:xfrm>
              <a:custGeom>
                <a:avLst/>
                <a:gdLst>
                  <a:gd name="T0" fmla="*/ 66 w 66"/>
                  <a:gd name="T1" fmla="*/ 13 h 152"/>
                  <a:gd name="T2" fmla="*/ 39 w 66"/>
                  <a:gd name="T3" fmla="*/ 0 h 152"/>
                  <a:gd name="T4" fmla="*/ 0 w 66"/>
                  <a:gd name="T5" fmla="*/ 152 h 15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6" h="152">
                    <a:moveTo>
                      <a:pt x="66" y="13"/>
                    </a:moveTo>
                    <a:lnTo>
                      <a:pt x="39" y="0"/>
                    </a:lnTo>
                    <a:lnTo>
                      <a:pt x="0" y="15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67" name="Freeform 587"/>
              <p:cNvSpPr>
                <a:spLocks/>
              </p:cNvSpPr>
              <p:nvPr/>
            </p:nvSpPr>
            <p:spPr bwMode="auto">
              <a:xfrm>
                <a:off x="3059" y="1440"/>
                <a:ext cx="66" cy="146"/>
              </a:xfrm>
              <a:custGeom>
                <a:avLst/>
                <a:gdLst>
                  <a:gd name="T0" fmla="*/ 0 w 66"/>
                  <a:gd name="T1" fmla="*/ 139 h 146"/>
                  <a:gd name="T2" fmla="*/ 26 w 66"/>
                  <a:gd name="T3" fmla="*/ 146 h 146"/>
                  <a:gd name="T4" fmla="*/ 66 w 66"/>
                  <a:gd name="T5" fmla="*/ 0 h 146"/>
                  <a:gd name="T6" fmla="*/ 0 w 66"/>
                  <a:gd name="T7" fmla="*/ 139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146">
                    <a:moveTo>
                      <a:pt x="0" y="139"/>
                    </a:moveTo>
                    <a:lnTo>
                      <a:pt x="26" y="146"/>
                    </a:lnTo>
                    <a:lnTo>
                      <a:pt x="66" y="0"/>
                    </a:lnTo>
                    <a:lnTo>
                      <a:pt x="0" y="139"/>
                    </a:lnTo>
                    <a:close/>
                  </a:path>
                </a:pathLst>
              </a:custGeom>
              <a:solidFill>
                <a:srgbClr val="887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68" name="Freeform 588"/>
              <p:cNvSpPr>
                <a:spLocks/>
              </p:cNvSpPr>
              <p:nvPr/>
            </p:nvSpPr>
            <p:spPr bwMode="auto">
              <a:xfrm>
                <a:off x="3059" y="1440"/>
                <a:ext cx="66" cy="146"/>
              </a:xfrm>
              <a:custGeom>
                <a:avLst/>
                <a:gdLst>
                  <a:gd name="T0" fmla="*/ 0 w 66"/>
                  <a:gd name="T1" fmla="*/ 139 h 146"/>
                  <a:gd name="T2" fmla="*/ 26 w 66"/>
                  <a:gd name="T3" fmla="*/ 146 h 146"/>
                  <a:gd name="T4" fmla="*/ 66 w 66"/>
                  <a:gd name="T5" fmla="*/ 0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6" h="146">
                    <a:moveTo>
                      <a:pt x="0" y="139"/>
                    </a:moveTo>
                    <a:lnTo>
                      <a:pt x="26" y="146"/>
                    </a:lnTo>
                    <a:lnTo>
                      <a:pt x="6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69" name="Freeform 589"/>
              <p:cNvSpPr>
                <a:spLocks/>
              </p:cNvSpPr>
              <p:nvPr/>
            </p:nvSpPr>
            <p:spPr bwMode="auto">
              <a:xfrm>
                <a:off x="3006" y="1579"/>
                <a:ext cx="79" cy="147"/>
              </a:xfrm>
              <a:custGeom>
                <a:avLst/>
                <a:gdLst>
                  <a:gd name="T0" fmla="*/ 79 w 79"/>
                  <a:gd name="T1" fmla="*/ 7 h 147"/>
                  <a:gd name="T2" fmla="*/ 53 w 79"/>
                  <a:gd name="T3" fmla="*/ 0 h 147"/>
                  <a:gd name="T4" fmla="*/ 0 w 79"/>
                  <a:gd name="T5" fmla="*/ 147 h 147"/>
                  <a:gd name="T6" fmla="*/ 79 w 79"/>
                  <a:gd name="T7" fmla="*/ 7 h 1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47">
                    <a:moveTo>
                      <a:pt x="79" y="7"/>
                    </a:moveTo>
                    <a:lnTo>
                      <a:pt x="53" y="0"/>
                    </a:lnTo>
                    <a:lnTo>
                      <a:pt x="0" y="147"/>
                    </a:lnTo>
                    <a:lnTo>
                      <a:pt x="79" y="7"/>
                    </a:lnTo>
                    <a:close/>
                  </a:path>
                </a:pathLst>
              </a:custGeom>
              <a:solidFill>
                <a:srgbClr val="9084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70" name="Freeform 590"/>
              <p:cNvSpPr>
                <a:spLocks/>
              </p:cNvSpPr>
              <p:nvPr/>
            </p:nvSpPr>
            <p:spPr bwMode="auto">
              <a:xfrm>
                <a:off x="3006" y="1579"/>
                <a:ext cx="79" cy="147"/>
              </a:xfrm>
              <a:custGeom>
                <a:avLst/>
                <a:gdLst>
                  <a:gd name="T0" fmla="*/ 79 w 79"/>
                  <a:gd name="T1" fmla="*/ 7 h 147"/>
                  <a:gd name="T2" fmla="*/ 53 w 79"/>
                  <a:gd name="T3" fmla="*/ 0 h 147"/>
                  <a:gd name="T4" fmla="*/ 0 w 79"/>
                  <a:gd name="T5" fmla="*/ 147 h 14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47">
                    <a:moveTo>
                      <a:pt x="79" y="7"/>
                    </a:moveTo>
                    <a:lnTo>
                      <a:pt x="53" y="0"/>
                    </a:lnTo>
                    <a:lnTo>
                      <a:pt x="0" y="14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71" name="Freeform 591"/>
              <p:cNvSpPr>
                <a:spLocks/>
              </p:cNvSpPr>
              <p:nvPr/>
            </p:nvSpPr>
            <p:spPr bwMode="auto">
              <a:xfrm>
                <a:off x="2694" y="1812"/>
                <a:ext cx="113" cy="106"/>
              </a:xfrm>
              <a:custGeom>
                <a:avLst/>
                <a:gdLst>
                  <a:gd name="T0" fmla="*/ 113 w 113"/>
                  <a:gd name="T1" fmla="*/ 13 h 106"/>
                  <a:gd name="T2" fmla="*/ 80 w 113"/>
                  <a:gd name="T3" fmla="*/ 0 h 106"/>
                  <a:gd name="T4" fmla="*/ 0 w 113"/>
                  <a:gd name="T5" fmla="*/ 106 h 106"/>
                  <a:gd name="T6" fmla="*/ 113 w 113"/>
                  <a:gd name="T7" fmla="*/ 13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3" h="106">
                    <a:moveTo>
                      <a:pt x="113" y="13"/>
                    </a:moveTo>
                    <a:lnTo>
                      <a:pt x="80" y="0"/>
                    </a:lnTo>
                    <a:lnTo>
                      <a:pt x="0" y="106"/>
                    </a:lnTo>
                    <a:lnTo>
                      <a:pt x="113" y="13"/>
                    </a:lnTo>
                    <a:close/>
                  </a:path>
                </a:pathLst>
              </a:custGeom>
              <a:solidFill>
                <a:srgbClr val="B0B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72" name="Freeform 592"/>
              <p:cNvSpPr>
                <a:spLocks/>
              </p:cNvSpPr>
              <p:nvPr/>
            </p:nvSpPr>
            <p:spPr bwMode="auto">
              <a:xfrm>
                <a:off x="2694" y="1812"/>
                <a:ext cx="113" cy="106"/>
              </a:xfrm>
              <a:custGeom>
                <a:avLst/>
                <a:gdLst>
                  <a:gd name="T0" fmla="*/ 113 w 113"/>
                  <a:gd name="T1" fmla="*/ 13 h 106"/>
                  <a:gd name="T2" fmla="*/ 80 w 113"/>
                  <a:gd name="T3" fmla="*/ 0 h 106"/>
                  <a:gd name="T4" fmla="*/ 0 w 113"/>
                  <a:gd name="T5" fmla="*/ 106 h 1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3" h="106">
                    <a:moveTo>
                      <a:pt x="113" y="13"/>
                    </a:moveTo>
                    <a:lnTo>
                      <a:pt x="80" y="0"/>
                    </a:lnTo>
                    <a:lnTo>
                      <a:pt x="0" y="10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73" name="Freeform 593"/>
              <p:cNvSpPr>
                <a:spLocks/>
              </p:cNvSpPr>
              <p:nvPr/>
            </p:nvSpPr>
            <p:spPr bwMode="auto">
              <a:xfrm>
                <a:off x="2661" y="1812"/>
                <a:ext cx="113" cy="106"/>
              </a:xfrm>
              <a:custGeom>
                <a:avLst/>
                <a:gdLst>
                  <a:gd name="T0" fmla="*/ 0 w 113"/>
                  <a:gd name="T1" fmla="*/ 86 h 106"/>
                  <a:gd name="T2" fmla="*/ 33 w 113"/>
                  <a:gd name="T3" fmla="*/ 106 h 106"/>
                  <a:gd name="T4" fmla="*/ 113 w 113"/>
                  <a:gd name="T5" fmla="*/ 0 h 106"/>
                  <a:gd name="T6" fmla="*/ 0 w 113"/>
                  <a:gd name="T7" fmla="*/ 86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3" h="106">
                    <a:moveTo>
                      <a:pt x="0" y="86"/>
                    </a:moveTo>
                    <a:lnTo>
                      <a:pt x="33" y="106"/>
                    </a:lnTo>
                    <a:lnTo>
                      <a:pt x="113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B8B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74" name="Freeform 594"/>
              <p:cNvSpPr>
                <a:spLocks/>
              </p:cNvSpPr>
              <p:nvPr/>
            </p:nvSpPr>
            <p:spPr bwMode="auto">
              <a:xfrm>
                <a:off x="2661" y="1812"/>
                <a:ext cx="113" cy="106"/>
              </a:xfrm>
              <a:custGeom>
                <a:avLst/>
                <a:gdLst>
                  <a:gd name="T0" fmla="*/ 0 w 113"/>
                  <a:gd name="T1" fmla="*/ 86 h 106"/>
                  <a:gd name="T2" fmla="*/ 33 w 113"/>
                  <a:gd name="T3" fmla="*/ 106 h 106"/>
                  <a:gd name="T4" fmla="*/ 113 w 113"/>
                  <a:gd name="T5" fmla="*/ 0 h 1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3" h="106">
                    <a:moveTo>
                      <a:pt x="0" y="86"/>
                    </a:moveTo>
                    <a:lnTo>
                      <a:pt x="33" y="106"/>
                    </a:lnTo>
                    <a:lnTo>
                      <a:pt x="1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75" name="Freeform 595"/>
              <p:cNvSpPr>
                <a:spLocks/>
              </p:cNvSpPr>
              <p:nvPr/>
            </p:nvSpPr>
            <p:spPr bwMode="auto">
              <a:xfrm>
                <a:off x="2873" y="1088"/>
                <a:ext cx="33" cy="126"/>
              </a:xfrm>
              <a:custGeom>
                <a:avLst/>
                <a:gdLst>
                  <a:gd name="T0" fmla="*/ 33 w 33"/>
                  <a:gd name="T1" fmla="*/ 6 h 126"/>
                  <a:gd name="T2" fmla="*/ 0 w 33"/>
                  <a:gd name="T3" fmla="*/ 0 h 126"/>
                  <a:gd name="T4" fmla="*/ 7 w 33"/>
                  <a:gd name="T5" fmla="*/ 126 h 126"/>
                  <a:gd name="T6" fmla="*/ 33 w 33"/>
                  <a:gd name="T7" fmla="*/ 6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126">
                    <a:moveTo>
                      <a:pt x="33" y="6"/>
                    </a:moveTo>
                    <a:lnTo>
                      <a:pt x="0" y="0"/>
                    </a:lnTo>
                    <a:lnTo>
                      <a:pt x="7" y="126"/>
                    </a:lnTo>
                    <a:lnTo>
                      <a:pt x="33" y="6"/>
                    </a:lnTo>
                    <a:close/>
                  </a:path>
                </a:pathLst>
              </a:custGeom>
              <a:solidFill>
                <a:srgbClr val="A05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76" name="Freeform 596"/>
              <p:cNvSpPr>
                <a:spLocks/>
              </p:cNvSpPr>
              <p:nvPr/>
            </p:nvSpPr>
            <p:spPr bwMode="auto">
              <a:xfrm>
                <a:off x="2873" y="1088"/>
                <a:ext cx="33" cy="126"/>
              </a:xfrm>
              <a:custGeom>
                <a:avLst/>
                <a:gdLst>
                  <a:gd name="T0" fmla="*/ 33 w 33"/>
                  <a:gd name="T1" fmla="*/ 6 h 126"/>
                  <a:gd name="T2" fmla="*/ 0 w 33"/>
                  <a:gd name="T3" fmla="*/ 0 h 126"/>
                  <a:gd name="T4" fmla="*/ 7 w 33"/>
                  <a:gd name="T5" fmla="*/ 126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126">
                    <a:moveTo>
                      <a:pt x="33" y="6"/>
                    </a:moveTo>
                    <a:lnTo>
                      <a:pt x="0" y="0"/>
                    </a:lnTo>
                    <a:lnTo>
                      <a:pt x="7" y="12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77" name="Freeform 597"/>
              <p:cNvSpPr>
                <a:spLocks/>
              </p:cNvSpPr>
              <p:nvPr/>
            </p:nvSpPr>
            <p:spPr bwMode="auto">
              <a:xfrm>
                <a:off x="2880" y="1094"/>
                <a:ext cx="40" cy="127"/>
              </a:xfrm>
              <a:custGeom>
                <a:avLst/>
                <a:gdLst>
                  <a:gd name="T0" fmla="*/ 0 w 40"/>
                  <a:gd name="T1" fmla="*/ 120 h 127"/>
                  <a:gd name="T2" fmla="*/ 40 w 40"/>
                  <a:gd name="T3" fmla="*/ 127 h 127"/>
                  <a:gd name="T4" fmla="*/ 26 w 40"/>
                  <a:gd name="T5" fmla="*/ 0 h 127"/>
                  <a:gd name="T6" fmla="*/ 0 w 40"/>
                  <a:gd name="T7" fmla="*/ 120 h 12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127">
                    <a:moveTo>
                      <a:pt x="0" y="120"/>
                    </a:moveTo>
                    <a:lnTo>
                      <a:pt x="40" y="127"/>
                    </a:lnTo>
                    <a:lnTo>
                      <a:pt x="26" y="0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A05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78" name="Freeform 598"/>
              <p:cNvSpPr>
                <a:spLocks/>
              </p:cNvSpPr>
              <p:nvPr/>
            </p:nvSpPr>
            <p:spPr bwMode="auto">
              <a:xfrm>
                <a:off x="2880" y="1094"/>
                <a:ext cx="40" cy="127"/>
              </a:xfrm>
              <a:custGeom>
                <a:avLst/>
                <a:gdLst>
                  <a:gd name="T0" fmla="*/ 0 w 40"/>
                  <a:gd name="T1" fmla="*/ 120 h 127"/>
                  <a:gd name="T2" fmla="*/ 40 w 40"/>
                  <a:gd name="T3" fmla="*/ 127 h 127"/>
                  <a:gd name="T4" fmla="*/ 26 w 40"/>
                  <a:gd name="T5" fmla="*/ 0 h 12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127">
                    <a:moveTo>
                      <a:pt x="0" y="120"/>
                    </a:moveTo>
                    <a:lnTo>
                      <a:pt x="40" y="127"/>
                    </a:lnTo>
                    <a:lnTo>
                      <a:pt x="2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79" name="Freeform 599"/>
              <p:cNvSpPr>
                <a:spLocks/>
              </p:cNvSpPr>
              <p:nvPr/>
            </p:nvSpPr>
            <p:spPr bwMode="auto">
              <a:xfrm>
                <a:off x="3065" y="1267"/>
                <a:ext cx="47" cy="146"/>
              </a:xfrm>
              <a:custGeom>
                <a:avLst/>
                <a:gdLst>
                  <a:gd name="T0" fmla="*/ 47 w 47"/>
                  <a:gd name="T1" fmla="*/ 13 h 146"/>
                  <a:gd name="T2" fmla="*/ 20 w 47"/>
                  <a:gd name="T3" fmla="*/ 0 h 146"/>
                  <a:gd name="T4" fmla="*/ 0 w 47"/>
                  <a:gd name="T5" fmla="*/ 146 h 146"/>
                  <a:gd name="T6" fmla="*/ 47 w 47"/>
                  <a:gd name="T7" fmla="*/ 13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146">
                    <a:moveTo>
                      <a:pt x="47" y="13"/>
                    </a:moveTo>
                    <a:lnTo>
                      <a:pt x="20" y="0"/>
                    </a:lnTo>
                    <a:lnTo>
                      <a:pt x="0" y="146"/>
                    </a:lnTo>
                    <a:lnTo>
                      <a:pt x="47" y="13"/>
                    </a:lnTo>
                    <a:close/>
                  </a:path>
                </a:pathLst>
              </a:custGeom>
              <a:solidFill>
                <a:srgbClr val="886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80" name="Freeform 600"/>
              <p:cNvSpPr>
                <a:spLocks/>
              </p:cNvSpPr>
              <p:nvPr/>
            </p:nvSpPr>
            <p:spPr bwMode="auto">
              <a:xfrm>
                <a:off x="3065" y="1267"/>
                <a:ext cx="47" cy="146"/>
              </a:xfrm>
              <a:custGeom>
                <a:avLst/>
                <a:gdLst>
                  <a:gd name="T0" fmla="*/ 47 w 47"/>
                  <a:gd name="T1" fmla="*/ 13 h 146"/>
                  <a:gd name="T2" fmla="*/ 20 w 47"/>
                  <a:gd name="T3" fmla="*/ 0 h 146"/>
                  <a:gd name="T4" fmla="*/ 0 w 47"/>
                  <a:gd name="T5" fmla="*/ 146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146">
                    <a:moveTo>
                      <a:pt x="47" y="13"/>
                    </a:moveTo>
                    <a:lnTo>
                      <a:pt x="20" y="0"/>
                    </a:lnTo>
                    <a:lnTo>
                      <a:pt x="0" y="1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81" name="Freeform 601"/>
              <p:cNvSpPr>
                <a:spLocks/>
              </p:cNvSpPr>
              <p:nvPr/>
            </p:nvSpPr>
            <p:spPr bwMode="auto">
              <a:xfrm>
                <a:off x="3065" y="1280"/>
                <a:ext cx="47" cy="147"/>
              </a:xfrm>
              <a:custGeom>
                <a:avLst/>
                <a:gdLst>
                  <a:gd name="T0" fmla="*/ 0 w 47"/>
                  <a:gd name="T1" fmla="*/ 133 h 147"/>
                  <a:gd name="T2" fmla="*/ 33 w 47"/>
                  <a:gd name="T3" fmla="*/ 147 h 147"/>
                  <a:gd name="T4" fmla="*/ 47 w 47"/>
                  <a:gd name="T5" fmla="*/ 0 h 147"/>
                  <a:gd name="T6" fmla="*/ 0 w 47"/>
                  <a:gd name="T7" fmla="*/ 133 h 1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147">
                    <a:moveTo>
                      <a:pt x="0" y="133"/>
                    </a:moveTo>
                    <a:lnTo>
                      <a:pt x="33" y="147"/>
                    </a:lnTo>
                    <a:lnTo>
                      <a:pt x="47" y="0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rgbClr val="886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82" name="Freeform 602"/>
              <p:cNvSpPr>
                <a:spLocks/>
              </p:cNvSpPr>
              <p:nvPr/>
            </p:nvSpPr>
            <p:spPr bwMode="auto">
              <a:xfrm>
                <a:off x="3065" y="1280"/>
                <a:ext cx="47" cy="147"/>
              </a:xfrm>
              <a:custGeom>
                <a:avLst/>
                <a:gdLst>
                  <a:gd name="T0" fmla="*/ 0 w 47"/>
                  <a:gd name="T1" fmla="*/ 133 h 147"/>
                  <a:gd name="T2" fmla="*/ 33 w 47"/>
                  <a:gd name="T3" fmla="*/ 147 h 147"/>
                  <a:gd name="T4" fmla="*/ 47 w 47"/>
                  <a:gd name="T5" fmla="*/ 0 h 14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147">
                    <a:moveTo>
                      <a:pt x="0" y="133"/>
                    </a:moveTo>
                    <a:lnTo>
                      <a:pt x="33" y="147"/>
                    </a:lnTo>
                    <a:lnTo>
                      <a:pt x="4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83" name="Freeform 603"/>
              <p:cNvSpPr>
                <a:spLocks/>
              </p:cNvSpPr>
              <p:nvPr/>
            </p:nvSpPr>
            <p:spPr bwMode="auto">
              <a:xfrm>
                <a:off x="2615" y="1108"/>
                <a:ext cx="46" cy="106"/>
              </a:xfrm>
              <a:custGeom>
                <a:avLst/>
                <a:gdLst>
                  <a:gd name="T0" fmla="*/ 46 w 46"/>
                  <a:gd name="T1" fmla="*/ 0 h 106"/>
                  <a:gd name="T2" fmla="*/ 0 w 46"/>
                  <a:gd name="T3" fmla="*/ 13 h 106"/>
                  <a:gd name="T4" fmla="*/ 13 w 46"/>
                  <a:gd name="T5" fmla="*/ 106 h 106"/>
                  <a:gd name="T6" fmla="*/ 46 w 46"/>
                  <a:gd name="T7" fmla="*/ 0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106">
                    <a:moveTo>
                      <a:pt x="46" y="0"/>
                    </a:moveTo>
                    <a:lnTo>
                      <a:pt x="0" y="13"/>
                    </a:lnTo>
                    <a:lnTo>
                      <a:pt x="13" y="10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C07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84" name="Freeform 604"/>
              <p:cNvSpPr>
                <a:spLocks/>
              </p:cNvSpPr>
              <p:nvPr/>
            </p:nvSpPr>
            <p:spPr bwMode="auto">
              <a:xfrm>
                <a:off x="2615" y="1108"/>
                <a:ext cx="46" cy="106"/>
              </a:xfrm>
              <a:custGeom>
                <a:avLst/>
                <a:gdLst>
                  <a:gd name="T0" fmla="*/ 46 w 46"/>
                  <a:gd name="T1" fmla="*/ 0 h 106"/>
                  <a:gd name="T2" fmla="*/ 0 w 46"/>
                  <a:gd name="T3" fmla="*/ 13 h 106"/>
                  <a:gd name="T4" fmla="*/ 13 w 46"/>
                  <a:gd name="T5" fmla="*/ 106 h 1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6" h="106">
                    <a:moveTo>
                      <a:pt x="46" y="0"/>
                    </a:moveTo>
                    <a:lnTo>
                      <a:pt x="0" y="13"/>
                    </a:lnTo>
                    <a:lnTo>
                      <a:pt x="13" y="10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85" name="Freeform 605"/>
              <p:cNvSpPr>
                <a:spLocks/>
              </p:cNvSpPr>
              <p:nvPr/>
            </p:nvSpPr>
            <p:spPr bwMode="auto">
              <a:xfrm>
                <a:off x="2906" y="1094"/>
                <a:ext cx="40" cy="127"/>
              </a:xfrm>
              <a:custGeom>
                <a:avLst/>
                <a:gdLst>
                  <a:gd name="T0" fmla="*/ 40 w 40"/>
                  <a:gd name="T1" fmla="*/ 0 h 127"/>
                  <a:gd name="T2" fmla="*/ 0 w 40"/>
                  <a:gd name="T3" fmla="*/ 0 h 127"/>
                  <a:gd name="T4" fmla="*/ 14 w 40"/>
                  <a:gd name="T5" fmla="*/ 127 h 127"/>
                  <a:gd name="T6" fmla="*/ 40 w 40"/>
                  <a:gd name="T7" fmla="*/ 0 h 12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127">
                    <a:moveTo>
                      <a:pt x="40" y="0"/>
                    </a:moveTo>
                    <a:lnTo>
                      <a:pt x="0" y="0"/>
                    </a:lnTo>
                    <a:lnTo>
                      <a:pt x="14" y="127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985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86" name="Freeform 606"/>
              <p:cNvSpPr>
                <a:spLocks/>
              </p:cNvSpPr>
              <p:nvPr/>
            </p:nvSpPr>
            <p:spPr bwMode="auto">
              <a:xfrm>
                <a:off x="2906" y="1094"/>
                <a:ext cx="40" cy="127"/>
              </a:xfrm>
              <a:custGeom>
                <a:avLst/>
                <a:gdLst>
                  <a:gd name="T0" fmla="*/ 40 w 40"/>
                  <a:gd name="T1" fmla="*/ 0 h 127"/>
                  <a:gd name="T2" fmla="*/ 0 w 40"/>
                  <a:gd name="T3" fmla="*/ 0 h 127"/>
                  <a:gd name="T4" fmla="*/ 14 w 40"/>
                  <a:gd name="T5" fmla="*/ 127 h 12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127">
                    <a:moveTo>
                      <a:pt x="40" y="0"/>
                    </a:moveTo>
                    <a:lnTo>
                      <a:pt x="0" y="0"/>
                    </a:lnTo>
                    <a:lnTo>
                      <a:pt x="14" y="12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87" name="Freeform 607"/>
              <p:cNvSpPr>
                <a:spLocks/>
              </p:cNvSpPr>
              <p:nvPr/>
            </p:nvSpPr>
            <p:spPr bwMode="auto">
              <a:xfrm>
                <a:off x="2920" y="1094"/>
                <a:ext cx="33" cy="133"/>
              </a:xfrm>
              <a:custGeom>
                <a:avLst/>
                <a:gdLst>
                  <a:gd name="T0" fmla="*/ 0 w 33"/>
                  <a:gd name="T1" fmla="*/ 127 h 133"/>
                  <a:gd name="T2" fmla="*/ 33 w 33"/>
                  <a:gd name="T3" fmla="*/ 133 h 133"/>
                  <a:gd name="T4" fmla="*/ 26 w 33"/>
                  <a:gd name="T5" fmla="*/ 0 h 133"/>
                  <a:gd name="T6" fmla="*/ 0 w 33"/>
                  <a:gd name="T7" fmla="*/ 127 h 1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133">
                    <a:moveTo>
                      <a:pt x="0" y="127"/>
                    </a:moveTo>
                    <a:lnTo>
                      <a:pt x="33" y="133"/>
                    </a:lnTo>
                    <a:lnTo>
                      <a:pt x="26" y="0"/>
                    </a:lnTo>
                    <a:lnTo>
                      <a:pt x="0" y="127"/>
                    </a:lnTo>
                    <a:close/>
                  </a:path>
                </a:pathLst>
              </a:custGeom>
              <a:solidFill>
                <a:srgbClr val="985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88" name="Freeform 608"/>
              <p:cNvSpPr>
                <a:spLocks/>
              </p:cNvSpPr>
              <p:nvPr/>
            </p:nvSpPr>
            <p:spPr bwMode="auto">
              <a:xfrm>
                <a:off x="2920" y="1094"/>
                <a:ext cx="33" cy="133"/>
              </a:xfrm>
              <a:custGeom>
                <a:avLst/>
                <a:gdLst>
                  <a:gd name="T0" fmla="*/ 0 w 33"/>
                  <a:gd name="T1" fmla="*/ 127 h 133"/>
                  <a:gd name="T2" fmla="*/ 33 w 33"/>
                  <a:gd name="T3" fmla="*/ 133 h 133"/>
                  <a:gd name="T4" fmla="*/ 26 w 33"/>
                  <a:gd name="T5" fmla="*/ 0 h 1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133">
                    <a:moveTo>
                      <a:pt x="0" y="127"/>
                    </a:moveTo>
                    <a:lnTo>
                      <a:pt x="33" y="133"/>
                    </a:lnTo>
                    <a:lnTo>
                      <a:pt x="2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89" name="Freeform 609"/>
              <p:cNvSpPr>
                <a:spLocks/>
              </p:cNvSpPr>
              <p:nvPr/>
            </p:nvSpPr>
            <p:spPr bwMode="auto">
              <a:xfrm>
                <a:off x="2728" y="1825"/>
                <a:ext cx="112" cy="106"/>
              </a:xfrm>
              <a:custGeom>
                <a:avLst/>
                <a:gdLst>
                  <a:gd name="T0" fmla="*/ 112 w 112"/>
                  <a:gd name="T1" fmla="*/ 7 h 106"/>
                  <a:gd name="T2" fmla="*/ 79 w 112"/>
                  <a:gd name="T3" fmla="*/ 0 h 106"/>
                  <a:gd name="T4" fmla="*/ 0 w 112"/>
                  <a:gd name="T5" fmla="*/ 106 h 106"/>
                  <a:gd name="T6" fmla="*/ 112 w 112"/>
                  <a:gd name="T7" fmla="*/ 7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2" h="106">
                    <a:moveTo>
                      <a:pt x="112" y="7"/>
                    </a:moveTo>
                    <a:lnTo>
                      <a:pt x="79" y="0"/>
                    </a:lnTo>
                    <a:lnTo>
                      <a:pt x="0" y="106"/>
                    </a:lnTo>
                    <a:lnTo>
                      <a:pt x="112" y="7"/>
                    </a:lnTo>
                    <a:close/>
                  </a:path>
                </a:pathLst>
              </a:custGeom>
              <a:solidFill>
                <a:srgbClr val="A8B4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90" name="Freeform 610"/>
              <p:cNvSpPr>
                <a:spLocks/>
              </p:cNvSpPr>
              <p:nvPr/>
            </p:nvSpPr>
            <p:spPr bwMode="auto">
              <a:xfrm>
                <a:off x="2728" y="1825"/>
                <a:ext cx="112" cy="106"/>
              </a:xfrm>
              <a:custGeom>
                <a:avLst/>
                <a:gdLst>
                  <a:gd name="T0" fmla="*/ 112 w 112"/>
                  <a:gd name="T1" fmla="*/ 7 h 106"/>
                  <a:gd name="T2" fmla="*/ 79 w 112"/>
                  <a:gd name="T3" fmla="*/ 0 h 106"/>
                  <a:gd name="T4" fmla="*/ 0 w 112"/>
                  <a:gd name="T5" fmla="*/ 106 h 1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2" h="106">
                    <a:moveTo>
                      <a:pt x="112" y="7"/>
                    </a:moveTo>
                    <a:lnTo>
                      <a:pt x="79" y="0"/>
                    </a:lnTo>
                    <a:lnTo>
                      <a:pt x="0" y="10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91" name="Freeform 611"/>
              <p:cNvSpPr>
                <a:spLocks/>
              </p:cNvSpPr>
              <p:nvPr/>
            </p:nvSpPr>
            <p:spPr bwMode="auto">
              <a:xfrm>
                <a:off x="2694" y="1825"/>
                <a:ext cx="113" cy="106"/>
              </a:xfrm>
              <a:custGeom>
                <a:avLst/>
                <a:gdLst>
                  <a:gd name="T0" fmla="*/ 0 w 113"/>
                  <a:gd name="T1" fmla="*/ 93 h 106"/>
                  <a:gd name="T2" fmla="*/ 34 w 113"/>
                  <a:gd name="T3" fmla="*/ 106 h 106"/>
                  <a:gd name="T4" fmla="*/ 113 w 113"/>
                  <a:gd name="T5" fmla="*/ 0 h 106"/>
                  <a:gd name="T6" fmla="*/ 0 w 113"/>
                  <a:gd name="T7" fmla="*/ 93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3" h="106">
                    <a:moveTo>
                      <a:pt x="0" y="93"/>
                    </a:moveTo>
                    <a:lnTo>
                      <a:pt x="34" y="106"/>
                    </a:lnTo>
                    <a:lnTo>
                      <a:pt x="113" y="0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B0B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92" name="Freeform 612"/>
              <p:cNvSpPr>
                <a:spLocks/>
              </p:cNvSpPr>
              <p:nvPr/>
            </p:nvSpPr>
            <p:spPr bwMode="auto">
              <a:xfrm>
                <a:off x="2694" y="1825"/>
                <a:ext cx="113" cy="106"/>
              </a:xfrm>
              <a:custGeom>
                <a:avLst/>
                <a:gdLst>
                  <a:gd name="T0" fmla="*/ 0 w 113"/>
                  <a:gd name="T1" fmla="*/ 93 h 106"/>
                  <a:gd name="T2" fmla="*/ 34 w 113"/>
                  <a:gd name="T3" fmla="*/ 106 h 106"/>
                  <a:gd name="T4" fmla="*/ 113 w 113"/>
                  <a:gd name="T5" fmla="*/ 0 h 1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3" h="106">
                    <a:moveTo>
                      <a:pt x="0" y="93"/>
                    </a:moveTo>
                    <a:lnTo>
                      <a:pt x="34" y="106"/>
                    </a:lnTo>
                    <a:lnTo>
                      <a:pt x="1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93" name="Freeform 613"/>
              <p:cNvSpPr>
                <a:spLocks/>
              </p:cNvSpPr>
              <p:nvPr/>
            </p:nvSpPr>
            <p:spPr bwMode="auto">
              <a:xfrm>
                <a:off x="3006" y="1586"/>
                <a:ext cx="79" cy="146"/>
              </a:xfrm>
              <a:custGeom>
                <a:avLst/>
                <a:gdLst>
                  <a:gd name="T0" fmla="*/ 0 w 79"/>
                  <a:gd name="T1" fmla="*/ 140 h 146"/>
                  <a:gd name="T2" fmla="*/ 26 w 79"/>
                  <a:gd name="T3" fmla="*/ 146 h 146"/>
                  <a:gd name="T4" fmla="*/ 79 w 79"/>
                  <a:gd name="T5" fmla="*/ 0 h 146"/>
                  <a:gd name="T6" fmla="*/ 0 w 79"/>
                  <a:gd name="T7" fmla="*/ 140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46">
                    <a:moveTo>
                      <a:pt x="0" y="140"/>
                    </a:moveTo>
                    <a:lnTo>
                      <a:pt x="26" y="146"/>
                    </a:lnTo>
                    <a:lnTo>
                      <a:pt x="79" y="0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9084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94" name="Freeform 614"/>
              <p:cNvSpPr>
                <a:spLocks/>
              </p:cNvSpPr>
              <p:nvPr/>
            </p:nvSpPr>
            <p:spPr bwMode="auto">
              <a:xfrm>
                <a:off x="3006" y="1586"/>
                <a:ext cx="79" cy="146"/>
              </a:xfrm>
              <a:custGeom>
                <a:avLst/>
                <a:gdLst>
                  <a:gd name="T0" fmla="*/ 0 w 79"/>
                  <a:gd name="T1" fmla="*/ 140 h 146"/>
                  <a:gd name="T2" fmla="*/ 26 w 79"/>
                  <a:gd name="T3" fmla="*/ 146 h 146"/>
                  <a:gd name="T4" fmla="*/ 79 w 79"/>
                  <a:gd name="T5" fmla="*/ 0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46">
                    <a:moveTo>
                      <a:pt x="0" y="140"/>
                    </a:moveTo>
                    <a:lnTo>
                      <a:pt x="26" y="146"/>
                    </a:lnTo>
                    <a:lnTo>
                      <a:pt x="7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95" name="Freeform 615"/>
              <p:cNvSpPr>
                <a:spLocks/>
              </p:cNvSpPr>
              <p:nvPr/>
            </p:nvSpPr>
            <p:spPr bwMode="auto">
              <a:xfrm>
                <a:off x="2939" y="1726"/>
                <a:ext cx="93" cy="132"/>
              </a:xfrm>
              <a:custGeom>
                <a:avLst/>
                <a:gdLst>
                  <a:gd name="T0" fmla="*/ 93 w 93"/>
                  <a:gd name="T1" fmla="*/ 6 h 132"/>
                  <a:gd name="T2" fmla="*/ 67 w 93"/>
                  <a:gd name="T3" fmla="*/ 0 h 132"/>
                  <a:gd name="T4" fmla="*/ 0 w 93"/>
                  <a:gd name="T5" fmla="*/ 132 h 132"/>
                  <a:gd name="T6" fmla="*/ 93 w 93"/>
                  <a:gd name="T7" fmla="*/ 6 h 1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132">
                    <a:moveTo>
                      <a:pt x="93" y="6"/>
                    </a:moveTo>
                    <a:lnTo>
                      <a:pt x="67" y="0"/>
                    </a:lnTo>
                    <a:lnTo>
                      <a:pt x="0" y="132"/>
                    </a:lnTo>
                    <a:lnTo>
                      <a:pt x="93" y="6"/>
                    </a:lnTo>
                    <a:close/>
                  </a:path>
                </a:pathLst>
              </a:custGeom>
              <a:solidFill>
                <a:srgbClr val="909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96" name="Freeform 616"/>
              <p:cNvSpPr>
                <a:spLocks/>
              </p:cNvSpPr>
              <p:nvPr/>
            </p:nvSpPr>
            <p:spPr bwMode="auto">
              <a:xfrm>
                <a:off x="2939" y="1726"/>
                <a:ext cx="93" cy="132"/>
              </a:xfrm>
              <a:custGeom>
                <a:avLst/>
                <a:gdLst>
                  <a:gd name="T0" fmla="*/ 93 w 93"/>
                  <a:gd name="T1" fmla="*/ 6 h 132"/>
                  <a:gd name="T2" fmla="*/ 67 w 93"/>
                  <a:gd name="T3" fmla="*/ 0 h 132"/>
                  <a:gd name="T4" fmla="*/ 0 w 93"/>
                  <a:gd name="T5" fmla="*/ 132 h 13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132">
                    <a:moveTo>
                      <a:pt x="93" y="6"/>
                    </a:moveTo>
                    <a:lnTo>
                      <a:pt x="67" y="0"/>
                    </a:lnTo>
                    <a:lnTo>
                      <a:pt x="0" y="13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97" name="Freeform 617"/>
              <p:cNvSpPr>
                <a:spLocks/>
              </p:cNvSpPr>
              <p:nvPr/>
            </p:nvSpPr>
            <p:spPr bwMode="auto">
              <a:xfrm>
                <a:off x="2906" y="1726"/>
                <a:ext cx="100" cy="132"/>
              </a:xfrm>
              <a:custGeom>
                <a:avLst/>
                <a:gdLst>
                  <a:gd name="T0" fmla="*/ 0 w 100"/>
                  <a:gd name="T1" fmla="*/ 126 h 132"/>
                  <a:gd name="T2" fmla="*/ 33 w 100"/>
                  <a:gd name="T3" fmla="*/ 132 h 132"/>
                  <a:gd name="T4" fmla="*/ 100 w 100"/>
                  <a:gd name="T5" fmla="*/ 0 h 132"/>
                  <a:gd name="T6" fmla="*/ 0 w 100"/>
                  <a:gd name="T7" fmla="*/ 126 h 1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0" h="132">
                    <a:moveTo>
                      <a:pt x="0" y="126"/>
                    </a:moveTo>
                    <a:lnTo>
                      <a:pt x="33" y="132"/>
                    </a:lnTo>
                    <a:lnTo>
                      <a:pt x="100" y="0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rgbClr val="989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98" name="Freeform 618"/>
              <p:cNvSpPr>
                <a:spLocks/>
              </p:cNvSpPr>
              <p:nvPr/>
            </p:nvSpPr>
            <p:spPr bwMode="auto">
              <a:xfrm>
                <a:off x="2906" y="1726"/>
                <a:ext cx="100" cy="132"/>
              </a:xfrm>
              <a:custGeom>
                <a:avLst/>
                <a:gdLst>
                  <a:gd name="T0" fmla="*/ 0 w 100"/>
                  <a:gd name="T1" fmla="*/ 126 h 132"/>
                  <a:gd name="T2" fmla="*/ 33 w 100"/>
                  <a:gd name="T3" fmla="*/ 132 h 132"/>
                  <a:gd name="T4" fmla="*/ 100 w 100"/>
                  <a:gd name="T5" fmla="*/ 0 h 13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0" h="132">
                    <a:moveTo>
                      <a:pt x="0" y="126"/>
                    </a:moveTo>
                    <a:lnTo>
                      <a:pt x="33" y="132"/>
                    </a:lnTo>
                    <a:lnTo>
                      <a:pt x="10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699" name="Freeform 619"/>
              <p:cNvSpPr>
                <a:spLocks/>
              </p:cNvSpPr>
              <p:nvPr/>
            </p:nvSpPr>
            <p:spPr bwMode="auto">
              <a:xfrm>
                <a:off x="2946" y="1094"/>
                <a:ext cx="33" cy="133"/>
              </a:xfrm>
              <a:custGeom>
                <a:avLst/>
                <a:gdLst>
                  <a:gd name="T0" fmla="*/ 33 w 33"/>
                  <a:gd name="T1" fmla="*/ 7 h 133"/>
                  <a:gd name="T2" fmla="*/ 0 w 33"/>
                  <a:gd name="T3" fmla="*/ 0 h 133"/>
                  <a:gd name="T4" fmla="*/ 7 w 33"/>
                  <a:gd name="T5" fmla="*/ 133 h 133"/>
                  <a:gd name="T6" fmla="*/ 33 w 33"/>
                  <a:gd name="T7" fmla="*/ 7 h 1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133">
                    <a:moveTo>
                      <a:pt x="33" y="7"/>
                    </a:moveTo>
                    <a:lnTo>
                      <a:pt x="0" y="0"/>
                    </a:lnTo>
                    <a:lnTo>
                      <a:pt x="7" y="133"/>
                    </a:lnTo>
                    <a:lnTo>
                      <a:pt x="33" y="7"/>
                    </a:lnTo>
                    <a:close/>
                  </a:path>
                </a:pathLst>
              </a:custGeom>
              <a:solidFill>
                <a:srgbClr val="9054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00" name="Freeform 620"/>
              <p:cNvSpPr>
                <a:spLocks/>
              </p:cNvSpPr>
              <p:nvPr/>
            </p:nvSpPr>
            <p:spPr bwMode="auto">
              <a:xfrm>
                <a:off x="2946" y="1094"/>
                <a:ext cx="33" cy="133"/>
              </a:xfrm>
              <a:custGeom>
                <a:avLst/>
                <a:gdLst>
                  <a:gd name="T0" fmla="*/ 33 w 33"/>
                  <a:gd name="T1" fmla="*/ 7 h 133"/>
                  <a:gd name="T2" fmla="*/ 0 w 33"/>
                  <a:gd name="T3" fmla="*/ 0 h 133"/>
                  <a:gd name="T4" fmla="*/ 7 w 33"/>
                  <a:gd name="T5" fmla="*/ 133 h 1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133">
                    <a:moveTo>
                      <a:pt x="33" y="7"/>
                    </a:moveTo>
                    <a:lnTo>
                      <a:pt x="0" y="0"/>
                    </a:lnTo>
                    <a:lnTo>
                      <a:pt x="7" y="1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01" name="Freeform 621"/>
              <p:cNvSpPr>
                <a:spLocks/>
              </p:cNvSpPr>
              <p:nvPr/>
            </p:nvSpPr>
            <p:spPr bwMode="auto">
              <a:xfrm>
                <a:off x="2953" y="1101"/>
                <a:ext cx="33" cy="133"/>
              </a:xfrm>
              <a:custGeom>
                <a:avLst/>
                <a:gdLst>
                  <a:gd name="T0" fmla="*/ 0 w 33"/>
                  <a:gd name="T1" fmla="*/ 126 h 133"/>
                  <a:gd name="T2" fmla="*/ 33 w 33"/>
                  <a:gd name="T3" fmla="*/ 133 h 133"/>
                  <a:gd name="T4" fmla="*/ 26 w 33"/>
                  <a:gd name="T5" fmla="*/ 0 h 133"/>
                  <a:gd name="T6" fmla="*/ 0 w 33"/>
                  <a:gd name="T7" fmla="*/ 126 h 1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133">
                    <a:moveTo>
                      <a:pt x="0" y="126"/>
                    </a:moveTo>
                    <a:lnTo>
                      <a:pt x="33" y="133"/>
                    </a:lnTo>
                    <a:lnTo>
                      <a:pt x="26" y="0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rgbClr val="9054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02" name="Freeform 622"/>
              <p:cNvSpPr>
                <a:spLocks/>
              </p:cNvSpPr>
              <p:nvPr/>
            </p:nvSpPr>
            <p:spPr bwMode="auto">
              <a:xfrm>
                <a:off x="2953" y="1101"/>
                <a:ext cx="33" cy="133"/>
              </a:xfrm>
              <a:custGeom>
                <a:avLst/>
                <a:gdLst>
                  <a:gd name="T0" fmla="*/ 0 w 33"/>
                  <a:gd name="T1" fmla="*/ 126 h 133"/>
                  <a:gd name="T2" fmla="*/ 33 w 33"/>
                  <a:gd name="T3" fmla="*/ 133 h 133"/>
                  <a:gd name="T4" fmla="*/ 26 w 33"/>
                  <a:gd name="T5" fmla="*/ 0 h 1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133">
                    <a:moveTo>
                      <a:pt x="0" y="126"/>
                    </a:moveTo>
                    <a:lnTo>
                      <a:pt x="33" y="133"/>
                    </a:lnTo>
                    <a:lnTo>
                      <a:pt x="2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03" name="Freeform 623"/>
              <p:cNvSpPr>
                <a:spLocks/>
              </p:cNvSpPr>
              <p:nvPr/>
            </p:nvSpPr>
            <p:spPr bwMode="auto">
              <a:xfrm>
                <a:off x="3085" y="1440"/>
                <a:ext cx="66" cy="146"/>
              </a:xfrm>
              <a:custGeom>
                <a:avLst/>
                <a:gdLst>
                  <a:gd name="T0" fmla="*/ 66 w 66"/>
                  <a:gd name="T1" fmla="*/ 13 h 146"/>
                  <a:gd name="T2" fmla="*/ 40 w 66"/>
                  <a:gd name="T3" fmla="*/ 0 h 146"/>
                  <a:gd name="T4" fmla="*/ 0 w 66"/>
                  <a:gd name="T5" fmla="*/ 146 h 146"/>
                  <a:gd name="T6" fmla="*/ 66 w 66"/>
                  <a:gd name="T7" fmla="*/ 13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146">
                    <a:moveTo>
                      <a:pt x="66" y="13"/>
                    </a:moveTo>
                    <a:lnTo>
                      <a:pt x="40" y="0"/>
                    </a:lnTo>
                    <a:lnTo>
                      <a:pt x="0" y="146"/>
                    </a:lnTo>
                    <a:lnTo>
                      <a:pt x="66" y="13"/>
                    </a:lnTo>
                    <a:close/>
                  </a:path>
                </a:pathLst>
              </a:custGeom>
              <a:solidFill>
                <a:srgbClr val="806C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04" name="Freeform 624"/>
              <p:cNvSpPr>
                <a:spLocks/>
              </p:cNvSpPr>
              <p:nvPr/>
            </p:nvSpPr>
            <p:spPr bwMode="auto">
              <a:xfrm>
                <a:off x="3085" y="1440"/>
                <a:ext cx="66" cy="146"/>
              </a:xfrm>
              <a:custGeom>
                <a:avLst/>
                <a:gdLst>
                  <a:gd name="T0" fmla="*/ 66 w 66"/>
                  <a:gd name="T1" fmla="*/ 13 h 146"/>
                  <a:gd name="T2" fmla="*/ 40 w 66"/>
                  <a:gd name="T3" fmla="*/ 0 h 146"/>
                  <a:gd name="T4" fmla="*/ 0 w 66"/>
                  <a:gd name="T5" fmla="*/ 146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6" h="146">
                    <a:moveTo>
                      <a:pt x="66" y="13"/>
                    </a:moveTo>
                    <a:lnTo>
                      <a:pt x="40" y="0"/>
                    </a:lnTo>
                    <a:lnTo>
                      <a:pt x="0" y="1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05" name="Freeform 625"/>
              <p:cNvSpPr>
                <a:spLocks/>
              </p:cNvSpPr>
              <p:nvPr/>
            </p:nvSpPr>
            <p:spPr bwMode="auto">
              <a:xfrm>
                <a:off x="3085" y="1453"/>
                <a:ext cx="66" cy="146"/>
              </a:xfrm>
              <a:custGeom>
                <a:avLst/>
                <a:gdLst>
                  <a:gd name="T0" fmla="*/ 0 w 66"/>
                  <a:gd name="T1" fmla="*/ 133 h 146"/>
                  <a:gd name="T2" fmla="*/ 33 w 66"/>
                  <a:gd name="T3" fmla="*/ 146 h 146"/>
                  <a:gd name="T4" fmla="*/ 66 w 66"/>
                  <a:gd name="T5" fmla="*/ 0 h 146"/>
                  <a:gd name="T6" fmla="*/ 0 w 66"/>
                  <a:gd name="T7" fmla="*/ 133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146">
                    <a:moveTo>
                      <a:pt x="0" y="133"/>
                    </a:moveTo>
                    <a:lnTo>
                      <a:pt x="33" y="146"/>
                    </a:lnTo>
                    <a:lnTo>
                      <a:pt x="66" y="0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rgbClr val="806C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06" name="Freeform 626"/>
              <p:cNvSpPr>
                <a:spLocks/>
              </p:cNvSpPr>
              <p:nvPr/>
            </p:nvSpPr>
            <p:spPr bwMode="auto">
              <a:xfrm>
                <a:off x="3085" y="1453"/>
                <a:ext cx="66" cy="146"/>
              </a:xfrm>
              <a:custGeom>
                <a:avLst/>
                <a:gdLst>
                  <a:gd name="T0" fmla="*/ 0 w 66"/>
                  <a:gd name="T1" fmla="*/ 133 h 146"/>
                  <a:gd name="T2" fmla="*/ 33 w 66"/>
                  <a:gd name="T3" fmla="*/ 146 h 146"/>
                  <a:gd name="T4" fmla="*/ 66 w 66"/>
                  <a:gd name="T5" fmla="*/ 0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6" h="146">
                    <a:moveTo>
                      <a:pt x="0" y="133"/>
                    </a:moveTo>
                    <a:lnTo>
                      <a:pt x="33" y="146"/>
                    </a:lnTo>
                    <a:lnTo>
                      <a:pt x="6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07" name="Freeform 627"/>
              <p:cNvSpPr>
                <a:spLocks/>
              </p:cNvSpPr>
              <p:nvPr/>
            </p:nvSpPr>
            <p:spPr bwMode="auto">
              <a:xfrm>
                <a:off x="3032" y="1586"/>
                <a:ext cx="86" cy="146"/>
              </a:xfrm>
              <a:custGeom>
                <a:avLst/>
                <a:gdLst>
                  <a:gd name="T0" fmla="*/ 86 w 86"/>
                  <a:gd name="T1" fmla="*/ 13 h 146"/>
                  <a:gd name="T2" fmla="*/ 53 w 86"/>
                  <a:gd name="T3" fmla="*/ 0 h 146"/>
                  <a:gd name="T4" fmla="*/ 0 w 86"/>
                  <a:gd name="T5" fmla="*/ 146 h 146"/>
                  <a:gd name="T6" fmla="*/ 86 w 86"/>
                  <a:gd name="T7" fmla="*/ 13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146">
                    <a:moveTo>
                      <a:pt x="86" y="13"/>
                    </a:moveTo>
                    <a:lnTo>
                      <a:pt x="53" y="0"/>
                    </a:lnTo>
                    <a:lnTo>
                      <a:pt x="0" y="146"/>
                    </a:lnTo>
                    <a:lnTo>
                      <a:pt x="86" y="13"/>
                    </a:lnTo>
                    <a:close/>
                  </a:path>
                </a:pathLst>
              </a:custGeom>
              <a:solidFill>
                <a:srgbClr val="888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08" name="Freeform 628"/>
              <p:cNvSpPr>
                <a:spLocks/>
              </p:cNvSpPr>
              <p:nvPr/>
            </p:nvSpPr>
            <p:spPr bwMode="auto">
              <a:xfrm>
                <a:off x="3032" y="1586"/>
                <a:ext cx="86" cy="146"/>
              </a:xfrm>
              <a:custGeom>
                <a:avLst/>
                <a:gdLst>
                  <a:gd name="T0" fmla="*/ 86 w 86"/>
                  <a:gd name="T1" fmla="*/ 13 h 146"/>
                  <a:gd name="T2" fmla="*/ 53 w 86"/>
                  <a:gd name="T3" fmla="*/ 0 h 146"/>
                  <a:gd name="T4" fmla="*/ 0 w 86"/>
                  <a:gd name="T5" fmla="*/ 146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146">
                    <a:moveTo>
                      <a:pt x="86" y="13"/>
                    </a:moveTo>
                    <a:lnTo>
                      <a:pt x="53" y="0"/>
                    </a:lnTo>
                    <a:lnTo>
                      <a:pt x="0" y="1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09" name="Freeform 629"/>
              <p:cNvSpPr>
                <a:spLocks/>
              </p:cNvSpPr>
              <p:nvPr/>
            </p:nvSpPr>
            <p:spPr bwMode="auto">
              <a:xfrm>
                <a:off x="3098" y="1280"/>
                <a:ext cx="47" cy="147"/>
              </a:xfrm>
              <a:custGeom>
                <a:avLst/>
                <a:gdLst>
                  <a:gd name="T0" fmla="*/ 47 w 47"/>
                  <a:gd name="T1" fmla="*/ 14 h 147"/>
                  <a:gd name="T2" fmla="*/ 14 w 47"/>
                  <a:gd name="T3" fmla="*/ 0 h 147"/>
                  <a:gd name="T4" fmla="*/ 0 w 47"/>
                  <a:gd name="T5" fmla="*/ 147 h 147"/>
                  <a:gd name="T6" fmla="*/ 47 w 47"/>
                  <a:gd name="T7" fmla="*/ 14 h 1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147">
                    <a:moveTo>
                      <a:pt x="47" y="14"/>
                    </a:moveTo>
                    <a:lnTo>
                      <a:pt x="14" y="0"/>
                    </a:lnTo>
                    <a:lnTo>
                      <a:pt x="0" y="147"/>
                    </a:lnTo>
                    <a:lnTo>
                      <a:pt x="47" y="14"/>
                    </a:lnTo>
                    <a:close/>
                  </a:path>
                </a:pathLst>
              </a:custGeom>
              <a:solidFill>
                <a:srgbClr val="805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10" name="Freeform 630"/>
              <p:cNvSpPr>
                <a:spLocks/>
              </p:cNvSpPr>
              <p:nvPr/>
            </p:nvSpPr>
            <p:spPr bwMode="auto">
              <a:xfrm>
                <a:off x="3098" y="1280"/>
                <a:ext cx="47" cy="147"/>
              </a:xfrm>
              <a:custGeom>
                <a:avLst/>
                <a:gdLst>
                  <a:gd name="T0" fmla="*/ 47 w 47"/>
                  <a:gd name="T1" fmla="*/ 14 h 147"/>
                  <a:gd name="T2" fmla="*/ 14 w 47"/>
                  <a:gd name="T3" fmla="*/ 0 h 147"/>
                  <a:gd name="T4" fmla="*/ 0 w 47"/>
                  <a:gd name="T5" fmla="*/ 147 h 14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147">
                    <a:moveTo>
                      <a:pt x="47" y="14"/>
                    </a:moveTo>
                    <a:lnTo>
                      <a:pt x="14" y="0"/>
                    </a:lnTo>
                    <a:lnTo>
                      <a:pt x="0" y="14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11" name="Freeform 631"/>
              <p:cNvSpPr>
                <a:spLocks/>
              </p:cNvSpPr>
              <p:nvPr/>
            </p:nvSpPr>
            <p:spPr bwMode="auto">
              <a:xfrm>
                <a:off x="3098" y="1294"/>
                <a:ext cx="47" cy="146"/>
              </a:xfrm>
              <a:custGeom>
                <a:avLst/>
                <a:gdLst>
                  <a:gd name="T0" fmla="*/ 0 w 47"/>
                  <a:gd name="T1" fmla="*/ 133 h 146"/>
                  <a:gd name="T2" fmla="*/ 27 w 47"/>
                  <a:gd name="T3" fmla="*/ 146 h 146"/>
                  <a:gd name="T4" fmla="*/ 47 w 47"/>
                  <a:gd name="T5" fmla="*/ 0 h 146"/>
                  <a:gd name="T6" fmla="*/ 0 w 47"/>
                  <a:gd name="T7" fmla="*/ 133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146">
                    <a:moveTo>
                      <a:pt x="0" y="133"/>
                    </a:moveTo>
                    <a:lnTo>
                      <a:pt x="27" y="146"/>
                    </a:lnTo>
                    <a:lnTo>
                      <a:pt x="47" y="0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rgbClr val="805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12" name="Freeform 632"/>
              <p:cNvSpPr>
                <a:spLocks/>
              </p:cNvSpPr>
              <p:nvPr/>
            </p:nvSpPr>
            <p:spPr bwMode="auto">
              <a:xfrm>
                <a:off x="3098" y="1294"/>
                <a:ext cx="47" cy="146"/>
              </a:xfrm>
              <a:custGeom>
                <a:avLst/>
                <a:gdLst>
                  <a:gd name="T0" fmla="*/ 0 w 47"/>
                  <a:gd name="T1" fmla="*/ 133 h 146"/>
                  <a:gd name="T2" fmla="*/ 27 w 47"/>
                  <a:gd name="T3" fmla="*/ 146 h 146"/>
                  <a:gd name="T4" fmla="*/ 47 w 47"/>
                  <a:gd name="T5" fmla="*/ 0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146">
                    <a:moveTo>
                      <a:pt x="0" y="133"/>
                    </a:moveTo>
                    <a:lnTo>
                      <a:pt x="27" y="146"/>
                    </a:lnTo>
                    <a:lnTo>
                      <a:pt x="4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13" name="Freeform 633"/>
              <p:cNvSpPr>
                <a:spLocks/>
              </p:cNvSpPr>
              <p:nvPr/>
            </p:nvSpPr>
            <p:spPr bwMode="auto">
              <a:xfrm>
                <a:off x="2761" y="1832"/>
                <a:ext cx="112" cy="113"/>
              </a:xfrm>
              <a:custGeom>
                <a:avLst/>
                <a:gdLst>
                  <a:gd name="T0" fmla="*/ 112 w 112"/>
                  <a:gd name="T1" fmla="*/ 13 h 113"/>
                  <a:gd name="T2" fmla="*/ 79 w 112"/>
                  <a:gd name="T3" fmla="*/ 0 h 113"/>
                  <a:gd name="T4" fmla="*/ 0 w 112"/>
                  <a:gd name="T5" fmla="*/ 113 h 113"/>
                  <a:gd name="T6" fmla="*/ 112 w 112"/>
                  <a:gd name="T7" fmla="*/ 13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2" h="113">
                    <a:moveTo>
                      <a:pt x="112" y="13"/>
                    </a:moveTo>
                    <a:lnTo>
                      <a:pt x="79" y="0"/>
                    </a:lnTo>
                    <a:lnTo>
                      <a:pt x="0" y="113"/>
                    </a:lnTo>
                    <a:lnTo>
                      <a:pt x="112" y="13"/>
                    </a:lnTo>
                    <a:close/>
                  </a:path>
                </a:pathLst>
              </a:custGeom>
              <a:solidFill>
                <a:srgbClr val="A8B4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14" name="Freeform 634"/>
              <p:cNvSpPr>
                <a:spLocks/>
              </p:cNvSpPr>
              <p:nvPr/>
            </p:nvSpPr>
            <p:spPr bwMode="auto">
              <a:xfrm>
                <a:off x="2761" y="1832"/>
                <a:ext cx="112" cy="113"/>
              </a:xfrm>
              <a:custGeom>
                <a:avLst/>
                <a:gdLst>
                  <a:gd name="T0" fmla="*/ 112 w 112"/>
                  <a:gd name="T1" fmla="*/ 13 h 113"/>
                  <a:gd name="T2" fmla="*/ 79 w 112"/>
                  <a:gd name="T3" fmla="*/ 0 h 113"/>
                  <a:gd name="T4" fmla="*/ 0 w 112"/>
                  <a:gd name="T5" fmla="*/ 113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2" h="113">
                    <a:moveTo>
                      <a:pt x="112" y="13"/>
                    </a:moveTo>
                    <a:lnTo>
                      <a:pt x="79" y="0"/>
                    </a:lnTo>
                    <a:lnTo>
                      <a:pt x="0" y="11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15" name="Freeform 635"/>
              <p:cNvSpPr>
                <a:spLocks/>
              </p:cNvSpPr>
              <p:nvPr/>
            </p:nvSpPr>
            <p:spPr bwMode="auto">
              <a:xfrm>
                <a:off x="2728" y="1832"/>
                <a:ext cx="112" cy="113"/>
              </a:xfrm>
              <a:custGeom>
                <a:avLst/>
                <a:gdLst>
                  <a:gd name="T0" fmla="*/ 0 w 112"/>
                  <a:gd name="T1" fmla="*/ 99 h 113"/>
                  <a:gd name="T2" fmla="*/ 33 w 112"/>
                  <a:gd name="T3" fmla="*/ 113 h 113"/>
                  <a:gd name="T4" fmla="*/ 112 w 112"/>
                  <a:gd name="T5" fmla="*/ 0 h 113"/>
                  <a:gd name="T6" fmla="*/ 0 w 112"/>
                  <a:gd name="T7" fmla="*/ 99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2" h="113">
                    <a:moveTo>
                      <a:pt x="0" y="99"/>
                    </a:moveTo>
                    <a:lnTo>
                      <a:pt x="33" y="113"/>
                    </a:lnTo>
                    <a:lnTo>
                      <a:pt x="112" y="0"/>
                    </a:lnTo>
                    <a:lnTo>
                      <a:pt x="0" y="99"/>
                    </a:lnTo>
                    <a:close/>
                  </a:path>
                </a:pathLst>
              </a:custGeom>
              <a:solidFill>
                <a:srgbClr val="A8B4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16" name="Freeform 636"/>
              <p:cNvSpPr>
                <a:spLocks/>
              </p:cNvSpPr>
              <p:nvPr/>
            </p:nvSpPr>
            <p:spPr bwMode="auto">
              <a:xfrm>
                <a:off x="2728" y="1832"/>
                <a:ext cx="112" cy="113"/>
              </a:xfrm>
              <a:custGeom>
                <a:avLst/>
                <a:gdLst>
                  <a:gd name="T0" fmla="*/ 0 w 112"/>
                  <a:gd name="T1" fmla="*/ 99 h 113"/>
                  <a:gd name="T2" fmla="*/ 33 w 112"/>
                  <a:gd name="T3" fmla="*/ 113 h 113"/>
                  <a:gd name="T4" fmla="*/ 112 w 112"/>
                  <a:gd name="T5" fmla="*/ 0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2" h="113">
                    <a:moveTo>
                      <a:pt x="0" y="99"/>
                    </a:moveTo>
                    <a:lnTo>
                      <a:pt x="33" y="113"/>
                    </a:lnTo>
                    <a:lnTo>
                      <a:pt x="11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17" name="Freeform 637"/>
              <p:cNvSpPr>
                <a:spLocks/>
              </p:cNvSpPr>
              <p:nvPr/>
            </p:nvSpPr>
            <p:spPr bwMode="auto">
              <a:xfrm>
                <a:off x="2979" y="1101"/>
                <a:ext cx="33" cy="133"/>
              </a:xfrm>
              <a:custGeom>
                <a:avLst/>
                <a:gdLst>
                  <a:gd name="T0" fmla="*/ 33 w 33"/>
                  <a:gd name="T1" fmla="*/ 13 h 133"/>
                  <a:gd name="T2" fmla="*/ 0 w 33"/>
                  <a:gd name="T3" fmla="*/ 0 h 133"/>
                  <a:gd name="T4" fmla="*/ 7 w 33"/>
                  <a:gd name="T5" fmla="*/ 133 h 133"/>
                  <a:gd name="T6" fmla="*/ 33 w 33"/>
                  <a:gd name="T7" fmla="*/ 13 h 1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133">
                    <a:moveTo>
                      <a:pt x="33" y="13"/>
                    </a:moveTo>
                    <a:lnTo>
                      <a:pt x="0" y="0"/>
                    </a:lnTo>
                    <a:lnTo>
                      <a:pt x="7" y="133"/>
                    </a:lnTo>
                    <a:lnTo>
                      <a:pt x="33" y="13"/>
                    </a:lnTo>
                    <a:close/>
                  </a:path>
                </a:pathLst>
              </a:custGeom>
              <a:solidFill>
                <a:srgbClr val="905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18" name="Freeform 638"/>
              <p:cNvSpPr>
                <a:spLocks/>
              </p:cNvSpPr>
              <p:nvPr/>
            </p:nvSpPr>
            <p:spPr bwMode="auto">
              <a:xfrm>
                <a:off x="2979" y="1101"/>
                <a:ext cx="33" cy="133"/>
              </a:xfrm>
              <a:custGeom>
                <a:avLst/>
                <a:gdLst>
                  <a:gd name="T0" fmla="*/ 33 w 33"/>
                  <a:gd name="T1" fmla="*/ 13 h 133"/>
                  <a:gd name="T2" fmla="*/ 0 w 33"/>
                  <a:gd name="T3" fmla="*/ 0 h 133"/>
                  <a:gd name="T4" fmla="*/ 7 w 33"/>
                  <a:gd name="T5" fmla="*/ 133 h 1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133">
                    <a:moveTo>
                      <a:pt x="33" y="13"/>
                    </a:moveTo>
                    <a:lnTo>
                      <a:pt x="0" y="0"/>
                    </a:lnTo>
                    <a:lnTo>
                      <a:pt x="7" y="1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19" name="Freeform 639"/>
              <p:cNvSpPr>
                <a:spLocks/>
              </p:cNvSpPr>
              <p:nvPr/>
            </p:nvSpPr>
            <p:spPr bwMode="auto">
              <a:xfrm>
                <a:off x="2986" y="1114"/>
                <a:ext cx="33" cy="126"/>
              </a:xfrm>
              <a:custGeom>
                <a:avLst/>
                <a:gdLst>
                  <a:gd name="T0" fmla="*/ 0 w 33"/>
                  <a:gd name="T1" fmla="*/ 120 h 126"/>
                  <a:gd name="T2" fmla="*/ 33 w 33"/>
                  <a:gd name="T3" fmla="*/ 126 h 126"/>
                  <a:gd name="T4" fmla="*/ 26 w 33"/>
                  <a:gd name="T5" fmla="*/ 0 h 126"/>
                  <a:gd name="T6" fmla="*/ 0 w 33"/>
                  <a:gd name="T7" fmla="*/ 12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126">
                    <a:moveTo>
                      <a:pt x="0" y="120"/>
                    </a:moveTo>
                    <a:lnTo>
                      <a:pt x="33" y="126"/>
                    </a:lnTo>
                    <a:lnTo>
                      <a:pt x="26" y="0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905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4781" name="Group 640"/>
            <p:cNvGrpSpPr>
              <a:grpSpLocks/>
            </p:cNvGrpSpPr>
            <p:nvPr/>
          </p:nvGrpSpPr>
          <p:grpSpPr bwMode="auto">
            <a:xfrm>
              <a:off x="4179" y="2428"/>
              <a:ext cx="1066" cy="1123"/>
              <a:chOff x="2211" y="941"/>
              <a:chExt cx="1066" cy="1123"/>
            </a:xfrm>
          </p:grpSpPr>
          <p:sp>
            <p:nvSpPr>
              <p:cNvPr id="75320" name="Freeform 641"/>
              <p:cNvSpPr>
                <a:spLocks/>
              </p:cNvSpPr>
              <p:nvPr/>
            </p:nvSpPr>
            <p:spPr bwMode="auto">
              <a:xfrm>
                <a:off x="2946" y="1951"/>
                <a:ext cx="99" cy="74"/>
              </a:xfrm>
              <a:custGeom>
                <a:avLst/>
                <a:gdLst>
                  <a:gd name="T0" fmla="*/ 0 w 99"/>
                  <a:gd name="T1" fmla="*/ 74 h 74"/>
                  <a:gd name="T2" fmla="*/ 40 w 99"/>
                  <a:gd name="T3" fmla="*/ 60 h 74"/>
                  <a:gd name="T4" fmla="*/ 99 w 99"/>
                  <a:gd name="T5" fmla="*/ 0 h 7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74">
                    <a:moveTo>
                      <a:pt x="0" y="74"/>
                    </a:moveTo>
                    <a:lnTo>
                      <a:pt x="40" y="60"/>
                    </a:lnTo>
                    <a:lnTo>
                      <a:pt x="9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21" name="Freeform 642"/>
              <p:cNvSpPr>
                <a:spLocks/>
              </p:cNvSpPr>
              <p:nvPr/>
            </p:nvSpPr>
            <p:spPr bwMode="auto">
              <a:xfrm>
                <a:off x="2509" y="981"/>
                <a:ext cx="66" cy="20"/>
              </a:xfrm>
              <a:custGeom>
                <a:avLst/>
                <a:gdLst>
                  <a:gd name="T0" fmla="*/ 33 w 66"/>
                  <a:gd name="T1" fmla="*/ 0 h 20"/>
                  <a:gd name="T2" fmla="*/ 0 w 66"/>
                  <a:gd name="T3" fmla="*/ 20 h 20"/>
                  <a:gd name="T4" fmla="*/ 66 w 66"/>
                  <a:gd name="T5" fmla="*/ 14 h 20"/>
                  <a:gd name="T6" fmla="*/ 33 w 66"/>
                  <a:gd name="T7" fmla="*/ 0 h 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20">
                    <a:moveTo>
                      <a:pt x="33" y="0"/>
                    </a:moveTo>
                    <a:lnTo>
                      <a:pt x="0" y="20"/>
                    </a:lnTo>
                    <a:lnTo>
                      <a:pt x="66" y="1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9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22" name="Freeform 643"/>
              <p:cNvSpPr>
                <a:spLocks/>
              </p:cNvSpPr>
              <p:nvPr/>
            </p:nvSpPr>
            <p:spPr bwMode="auto">
              <a:xfrm>
                <a:off x="2509" y="981"/>
                <a:ext cx="66" cy="20"/>
              </a:xfrm>
              <a:custGeom>
                <a:avLst/>
                <a:gdLst>
                  <a:gd name="T0" fmla="*/ 33 w 66"/>
                  <a:gd name="T1" fmla="*/ 0 h 20"/>
                  <a:gd name="T2" fmla="*/ 0 w 66"/>
                  <a:gd name="T3" fmla="*/ 20 h 20"/>
                  <a:gd name="T4" fmla="*/ 66 w 66"/>
                  <a:gd name="T5" fmla="*/ 14 h 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6" h="20">
                    <a:moveTo>
                      <a:pt x="33" y="0"/>
                    </a:moveTo>
                    <a:lnTo>
                      <a:pt x="0" y="20"/>
                    </a:lnTo>
                    <a:lnTo>
                      <a:pt x="66" y="1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23" name="Freeform 644"/>
              <p:cNvSpPr>
                <a:spLocks/>
              </p:cNvSpPr>
              <p:nvPr/>
            </p:nvSpPr>
            <p:spPr bwMode="auto">
              <a:xfrm>
                <a:off x="2542" y="981"/>
                <a:ext cx="73" cy="14"/>
              </a:xfrm>
              <a:custGeom>
                <a:avLst/>
                <a:gdLst>
                  <a:gd name="T0" fmla="*/ 33 w 73"/>
                  <a:gd name="T1" fmla="*/ 14 h 14"/>
                  <a:gd name="T2" fmla="*/ 73 w 73"/>
                  <a:gd name="T3" fmla="*/ 0 h 14"/>
                  <a:gd name="T4" fmla="*/ 0 w 73"/>
                  <a:gd name="T5" fmla="*/ 0 h 14"/>
                  <a:gd name="T6" fmla="*/ 33 w 73"/>
                  <a:gd name="T7" fmla="*/ 14 h 1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14">
                    <a:moveTo>
                      <a:pt x="33" y="14"/>
                    </a:moveTo>
                    <a:lnTo>
                      <a:pt x="73" y="0"/>
                    </a:lnTo>
                    <a:lnTo>
                      <a:pt x="0" y="0"/>
                    </a:lnTo>
                    <a:lnTo>
                      <a:pt x="33" y="14"/>
                    </a:lnTo>
                    <a:close/>
                  </a:path>
                </a:pathLst>
              </a:custGeom>
              <a:solidFill>
                <a:srgbClr val="9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24" name="Freeform 645"/>
              <p:cNvSpPr>
                <a:spLocks/>
              </p:cNvSpPr>
              <p:nvPr/>
            </p:nvSpPr>
            <p:spPr bwMode="auto">
              <a:xfrm>
                <a:off x="2542" y="981"/>
                <a:ext cx="73" cy="14"/>
              </a:xfrm>
              <a:custGeom>
                <a:avLst/>
                <a:gdLst>
                  <a:gd name="T0" fmla="*/ 33 w 73"/>
                  <a:gd name="T1" fmla="*/ 14 h 14"/>
                  <a:gd name="T2" fmla="*/ 73 w 73"/>
                  <a:gd name="T3" fmla="*/ 0 h 14"/>
                  <a:gd name="T4" fmla="*/ 0 w 73"/>
                  <a:gd name="T5" fmla="*/ 0 h 1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14">
                    <a:moveTo>
                      <a:pt x="33" y="14"/>
                    </a:moveTo>
                    <a:lnTo>
                      <a:pt x="73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25" name="Freeform 646"/>
              <p:cNvSpPr>
                <a:spLocks/>
              </p:cNvSpPr>
              <p:nvPr/>
            </p:nvSpPr>
            <p:spPr bwMode="auto">
              <a:xfrm>
                <a:off x="2966" y="975"/>
                <a:ext cx="53" cy="53"/>
              </a:xfrm>
              <a:custGeom>
                <a:avLst/>
                <a:gdLst>
                  <a:gd name="T0" fmla="*/ 33 w 53"/>
                  <a:gd name="T1" fmla="*/ 20 h 53"/>
                  <a:gd name="T2" fmla="*/ 0 w 53"/>
                  <a:gd name="T3" fmla="*/ 0 h 53"/>
                  <a:gd name="T4" fmla="*/ 53 w 53"/>
                  <a:gd name="T5" fmla="*/ 53 h 53"/>
                  <a:gd name="T6" fmla="*/ 33 w 53"/>
                  <a:gd name="T7" fmla="*/ 20 h 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53">
                    <a:moveTo>
                      <a:pt x="33" y="20"/>
                    </a:moveTo>
                    <a:lnTo>
                      <a:pt x="0" y="0"/>
                    </a:lnTo>
                    <a:lnTo>
                      <a:pt x="53" y="53"/>
                    </a:lnTo>
                    <a:lnTo>
                      <a:pt x="33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26" name="Freeform 647"/>
              <p:cNvSpPr>
                <a:spLocks/>
              </p:cNvSpPr>
              <p:nvPr/>
            </p:nvSpPr>
            <p:spPr bwMode="auto">
              <a:xfrm>
                <a:off x="2966" y="975"/>
                <a:ext cx="53" cy="53"/>
              </a:xfrm>
              <a:custGeom>
                <a:avLst/>
                <a:gdLst>
                  <a:gd name="T0" fmla="*/ 33 w 53"/>
                  <a:gd name="T1" fmla="*/ 20 h 53"/>
                  <a:gd name="T2" fmla="*/ 0 w 53"/>
                  <a:gd name="T3" fmla="*/ 0 h 53"/>
                  <a:gd name="T4" fmla="*/ 53 w 53"/>
                  <a:gd name="T5" fmla="*/ 53 h 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53">
                    <a:moveTo>
                      <a:pt x="33" y="20"/>
                    </a:moveTo>
                    <a:lnTo>
                      <a:pt x="0" y="0"/>
                    </a:lnTo>
                    <a:lnTo>
                      <a:pt x="53" y="5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27" name="Freeform 648"/>
              <p:cNvSpPr>
                <a:spLocks/>
              </p:cNvSpPr>
              <p:nvPr/>
            </p:nvSpPr>
            <p:spPr bwMode="auto">
              <a:xfrm>
                <a:off x="2999" y="995"/>
                <a:ext cx="53" cy="46"/>
              </a:xfrm>
              <a:custGeom>
                <a:avLst/>
                <a:gdLst>
                  <a:gd name="T0" fmla="*/ 20 w 53"/>
                  <a:gd name="T1" fmla="*/ 33 h 46"/>
                  <a:gd name="T2" fmla="*/ 53 w 53"/>
                  <a:gd name="T3" fmla="*/ 46 h 46"/>
                  <a:gd name="T4" fmla="*/ 0 w 53"/>
                  <a:gd name="T5" fmla="*/ 0 h 46"/>
                  <a:gd name="T6" fmla="*/ 20 w 53"/>
                  <a:gd name="T7" fmla="*/ 33 h 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46">
                    <a:moveTo>
                      <a:pt x="20" y="33"/>
                    </a:moveTo>
                    <a:lnTo>
                      <a:pt x="53" y="46"/>
                    </a:lnTo>
                    <a:lnTo>
                      <a:pt x="0" y="0"/>
                    </a:lnTo>
                    <a:lnTo>
                      <a:pt x="20" y="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28" name="Freeform 649"/>
              <p:cNvSpPr>
                <a:spLocks/>
              </p:cNvSpPr>
              <p:nvPr/>
            </p:nvSpPr>
            <p:spPr bwMode="auto">
              <a:xfrm>
                <a:off x="2999" y="995"/>
                <a:ext cx="53" cy="46"/>
              </a:xfrm>
              <a:custGeom>
                <a:avLst/>
                <a:gdLst>
                  <a:gd name="T0" fmla="*/ 20 w 53"/>
                  <a:gd name="T1" fmla="*/ 33 h 46"/>
                  <a:gd name="T2" fmla="*/ 53 w 53"/>
                  <a:gd name="T3" fmla="*/ 46 h 46"/>
                  <a:gd name="T4" fmla="*/ 0 w 53"/>
                  <a:gd name="T5" fmla="*/ 0 h 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46">
                    <a:moveTo>
                      <a:pt x="20" y="33"/>
                    </a:moveTo>
                    <a:lnTo>
                      <a:pt x="53" y="4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29" name="Freeform 650"/>
              <p:cNvSpPr>
                <a:spLocks/>
              </p:cNvSpPr>
              <p:nvPr/>
            </p:nvSpPr>
            <p:spPr bwMode="auto">
              <a:xfrm>
                <a:off x="2714" y="2038"/>
                <a:ext cx="113" cy="20"/>
              </a:xfrm>
              <a:custGeom>
                <a:avLst/>
                <a:gdLst>
                  <a:gd name="T0" fmla="*/ 113 w 113"/>
                  <a:gd name="T1" fmla="*/ 0 h 20"/>
                  <a:gd name="T2" fmla="*/ 73 w 113"/>
                  <a:gd name="T3" fmla="*/ 0 h 20"/>
                  <a:gd name="T4" fmla="*/ 0 w 113"/>
                  <a:gd name="T5" fmla="*/ 20 h 20"/>
                  <a:gd name="T6" fmla="*/ 113 w 113"/>
                  <a:gd name="T7" fmla="*/ 0 h 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3" h="20">
                    <a:moveTo>
                      <a:pt x="113" y="0"/>
                    </a:moveTo>
                    <a:lnTo>
                      <a:pt x="73" y="0"/>
                    </a:lnTo>
                    <a:lnTo>
                      <a:pt x="0" y="20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48C4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30" name="Freeform 651"/>
              <p:cNvSpPr>
                <a:spLocks/>
              </p:cNvSpPr>
              <p:nvPr/>
            </p:nvSpPr>
            <p:spPr bwMode="auto">
              <a:xfrm>
                <a:off x="2714" y="2038"/>
                <a:ext cx="113" cy="20"/>
              </a:xfrm>
              <a:custGeom>
                <a:avLst/>
                <a:gdLst>
                  <a:gd name="T0" fmla="*/ 113 w 113"/>
                  <a:gd name="T1" fmla="*/ 0 h 20"/>
                  <a:gd name="T2" fmla="*/ 73 w 113"/>
                  <a:gd name="T3" fmla="*/ 0 h 20"/>
                  <a:gd name="T4" fmla="*/ 0 w 113"/>
                  <a:gd name="T5" fmla="*/ 20 h 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3" h="20">
                    <a:moveTo>
                      <a:pt x="113" y="0"/>
                    </a:moveTo>
                    <a:lnTo>
                      <a:pt x="73" y="0"/>
                    </a:lnTo>
                    <a:lnTo>
                      <a:pt x="0" y="2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31" name="Freeform 652"/>
              <p:cNvSpPr>
                <a:spLocks/>
              </p:cNvSpPr>
              <p:nvPr/>
            </p:nvSpPr>
            <p:spPr bwMode="auto">
              <a:xfrm>
                <a:off x="2675" y="2038"/>
                <a:ext cx="112" cy="20"/>
              </a:xfrm>
              <a:custGeom>
                <a:avLst/>
                <a:gdLst>
                  <a:gd name="T0" fmla="*/ 0 w 112"/>
                  <a:gd name="T1" fmla="*/ 20 h 20"/>
                  <a:gd name="T2" fmla="*/ 39 w 112"/>
                  <a:gd name="T3" fmla="*/ 20 h 20"/>
                  <a:gd name="T4" fmla="*/ 112 w 112"/>
                  <a:gd name="T5" fmla="*/ 0 h 20"/>
                  <a:gd name="T6" fmla="*/ 0 w 112"/>
                  <a:gd name="T7" fmla="*/ 20 h 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2" h="20">
                    <a:moveTo>
                      <a:pt x="0" y="20"/>
                    </a:moveTo>
                    <a:lnTo>
                      <a:pt x="39" y="20"/>
                    </a:lnTo>
                    <a:lnTo>
                      <a:pt x="112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60D0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32" name="Freeform 653"/>
              <p:cNvSpPr>
                <a:spLocks/>
              </p:cNvSpPr>
              <p:nvPr/>
            </p:nvSpPr>
            <p:spPr bwMode="auto">
              <a:xfrm>
                <a:off x="2675" y="2038"/>
                <a:ext cx="112" cy="20"/>
              </a:xfrm>
              <a:custGeom>
                <a:avLst/>
                <a:gdLst>
                  <a:gd name="T0" fmla="*/ 0 w 112"/>
                  <a:gd name="T1" fmla="*/ 20 h 20"/>
                  <a:gd name="T2" fmla="*/ 39 w 112"/>
                  <a:gd name="T3" fmla="*/ 20 h 20"/>
                  <a:gd name="T4" fmla="*/ 112 w 112"/>
                  <a:gd name="T5" fmla="*/ 0 h 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2" h="20">
                    <a:moveTo>
                      <a:pt x="0" y="20"/>
                    </a:moveTo>
                    <a:lnTo>
                      <a:pt x="39" y="20"/>
                    </a:lnTo>
                    <a:lnTo>
                      <a:pt x="11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33" name="Freeform 654"/>
              <p:cNvSpPr>
                <a:spLocks/>
              </p:cNvSpPr>
              <p:nvPr/>
            </p:nvSpPr>
            <p:spPr bwMode="auto">
              <a:xfrm>
                <a:off x="2317" y="1838"/>
                <a:ext cx="93" cy="74"/>
              </a:xfrm>
              <a:custGeom>
                <a:avLst/>
                <a:gdLst>
                  <a:gd name="T0" fmla="*/ 93 w 93"/>
                  <a:gd name="T1" fmla="*/ 74 h 74"/>
                  <a:gd name="T2" fmla="*/ 66 w 93"/>
                  <a:gd name="T3" fmla="*/ 40 h 74"/>
                  <a:gd name="T4" fmla="*/ 0 w 93"/>
                  <a:gd name="T5" fmla="*/ 0 h 74"/>
                  <a:gd name="T6" fmla="*/ 93 w 93"/>
                  <a:gd name="T7" fmla="*/ 74 h 7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74">
                    <a:moveTo>
                      <a:pt x="93" y="74"/>
                    </a:moveTo>
                    <a:lnTo>
                      <a:pt x="66" y="40"/>
                    </a:lnTo>
                    <a:lnTo>
                      <a:pt x="0" y="0"/>
                    </a:lnTo>
                    <a:lnTo>
                      <a:pt x="93" y="74"/>
                    </a:lnTo>
                    <a:close/>
                  </a:path>
                </a:pathLst>
              </a:custGeom>
              <a:solidFill>
                <a:srgbClr val="C0F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34" name="Freeform 655"/>
              <p:cNvSpPr>
                <a:spLocks/>
              </p:cNvSpPr>
              <p:nvPr/>
            </p:nvSpPr>
            <p:spPr bwMode="auto">
              <a:xfrm>
                <a:off x="2317" y="1838"/>
                <a:ext cx="93" cy="74"/>
              </a:xfrm>
              <a:custGeom>
                <a:avLst/>
                <a:gdLst>
                  <a:gd name="T0" fmla="*/ 93 w 93"/>
                  <a:gd name="T1" fmla="*/ 74 h 74"/>
                  <a:gd name="T2" fmla="*/ 66 w 93"/>
                  <a:gd name="T3" fmla="*/ 40 h 74"/>
                  <a:gd name="T4" fmla="*/ 0 w 93"/>
                  <a:gd name="T5" fmla="*/ 0 h 7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74">
                    <a:moveTo>
                      <a:pt x="93" y="74"/>
                    </a:moveTo>
                    <a:lnTo>
                      <a:pt x="66" y="4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35" name="Freeform 656"/>
              <p:cNvSpPr>
                <a:spLocks/>
              </p:cNvSpPr>
              <p:nvPr/>
            </p:nvSpPr>
            <p:spPr bwMode="auto">
              <a:xfrm>
                <a:off x="2297" y="1805"/>
                <a:ext cx="86" cy="73"/>
              </a:xfrm>
              <a:custGeom>
                <a:avLst/>
                <a:gdLst>
                  <a:gd name="T0" fmla="*/ 0 w 86"/>
                  <a:gd name="T1" fmla="*/ 0 h 73"/>
                  <a:gd name="T2" fmla="*/ 20 w 86"/>
                  <a:gd name="T3" fmla="*/ 33 h 73"/>
                  <a:gd name="T4" fmla="*/ 86 w 86"/>
                  <a:gd name="T5" fmla="*/ 73 h 73"/>
                  <a:gd name="T6" fmla="*/ 0 w 86"/>
                  <a:gd name="T7" fmla="*/ 0 h 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73">
                    <a:moveTo>
                      <a:pt x="0" y="0"/>
                    </a:moveTo>
                    <a:lnTo>
                      <a:pt x="20" y="33"/>
                    </a:lnTo>
                    <a:lnTo>
                      <a:pt x="86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FC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36" name="Freeform 657"/>
              <p:cNvSpPr>
                <a:spLocks/>
              </p:cNvSpPr>
              <p:nvPr/>
            </p:nvSpPr>
            <p:spPr bwMode="auto">
              <a:xfrm>
                <a:off x="2297" y="1805"/>
                <a:ext cx="86" cy="73"/>
              </a:xfrm>
              <a:custGeom>
                <a:avLst/>
                <a:gdLst>
                  <a:gd name="T0" fmla="*/ 0 w 86"/>
                  <a:gd name="T1" fmla="*/ 0 h 73"/>
                  <a:gd name="T2" fmla="*/ 20 w 86"/>
                  <a:gd name="T3" fmla="*/ 33 h 73"/>
                  <a:gd name="T4" fmla="*/ 86 w 86"/>
                  <a:gd name="T5" fmla="*/ 73 h 7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73">
                    <a:moveTo>
                      <a:pt x="0" y="0"/>
                    </a:moveTo>
                    <a:lnTo>
                      <a:pt x="20" y="33"/>
                    </a:lnTo>
                    <a:lnTo>
                      <a:pt x="86" y="7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37" name="Freeform 658"/>
              <p:cNvSpPr>
                <a:spLocks/>
              </p:cNvSpPr>
              <p:nvPr/>
            </p:nvSpPr>
            <p:spPr bwMode="auto">
              <a:xfrm>
                <a:off x="3237" y="1201"/>
                <a:ext cx="27" cy="73"/>
              </a:xfrm>
              <a:custGeom>
                <a:avLst/>
                <a:gdLst>
                  <a:gd name="T0" fmla="*/ 27 w 27"/>
                  <a:gd name="T1" fmla="*/ 46 h 73"/>
                  <a:gd name="T2" fmla="*/ 0 w 27"/>
                  <a:gd name="T3" fmla="*/ 0 h 73"/>
                  <a:gd name="T4" fmla="*/ 14 w 27"/>
                  <a:gd name="T5" fmla="*/ 73 h 73"/>
                  <a:gd name="T6" fmla="*/ 27 w 27"/>
                  <a:gd name="T7" fmla="*/ 46 h 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7" h="73">
                    <a:moveTo>
                      <a:pt x="27" y="46"/>
                    </a:moveTo>
                    <a:lnTo>
                      <a:pt x="0" y="0"/>
                    </a:lnTo>
                    <a:lnTo>
                      <a:pt x="14" y="73"/>
                    </a:lnTo>
                    <a:lnTo>
                      <a:pt x="27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38" name="Freeform 659"/>
              <p:cNvSpPr>
                <a:spLocks/>
              </p:cNvSpPr>
              <p:nvPr/>
            </p:nvSpPr>
            <p:spPr bwMode="auto">
              <a:xfrm>
                <a:off x="3237" y="1201"/>
                <a:ext cx="27" cy="73"/>
              </a:xfrm>
              <a:custGeom>
                <a:avLst/>
                <a:gdLst>
                  <a:gd name="T0" fmla="*/ 27 w 27"/>
                  <a:gd name="T1" fmla="*/ 46 h 73"/>
                  <a:gd name="T2" fmla="*/ 0 w 27"/>
                  <a:gd name="T3" fmla="*/ 0 h 73"/>
                  <a:gd name="T4" fmla="*/ 14 w 27"/>
                  <a:gd name="T5" fmla="*/ 73 h 7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" h="73">
                    <a:moveTo>
                      <a:pt x="27" y="46"/>
                    </a:moveTo>
                    <a:lnTo>
                      <a:pt x="0" y="0"/>
                    </a:lnTo>
                    <a:lnTo>
                      <a:pt x="14" y="7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39" name="Freeform 660"/>
              <p:cNvSpPr>
                <a:spLocks/>
              </p:cNvSpPr>
              <p:nvPr/>
            </p:nvSpPr>
            <p:spPr bwMode="auto">
              <a:xfrm>
                <a:off x="3251" y="1247"/>
                <a:ext cx="26" cy="67"/>
              </a:xfrm>
              <a:custGeom>
                <a:avLst/>
                <a:gdLst>
                  <a:gd name="T0" fmla="*/ 0 w 26"/>
                  <a:gd name="T1" fmla="*/ 27 h 67"/>
                  <a:gd name="T2" fmla="*/ 26 w 26"/>
                  <a:gd name="T3" fmla="*/ 67 h 67"/>
                  <a:gd name="T4" fmla="*/ 13 w 26"/>
                  <a:gd name="T5" fmla="*/ 0 h 67"/>
                  <a:gd name="T6" fmla="*/ 0 w 26"/>
                  <a:gd name="T7" fmla="*/ 27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" h="67">
                    <a:moveTo>
                      <a:pt x="0" y="27"/>
                    </a:moveTo>
                    <a:lnTo>
                      <a:pt x="26" y="67"/>
                    </a:lnTo>
                    <a:lnTo>
                      <a:pt x="13" y="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40" name="Freeform 661"/>
              <p:cNvSpPr>
                <a:spLocks/>
              </p:cNvSpPr>
              <p:nvPr/>
            </p:nvSpPr>
            <p:spPr bwMode="auto">
              <a:xfrm>
                <a:off x="3251" y="1247"/>
                <a:ext cx="26" cy="67"/>
              </a:xfrm>
              <a:custGeom>
                <a:avLst/>
                <a:gdLst>
                  <a:gd name="T0" fmla="*/ 0 w 26"/>
                  <a:gd name="T1" fmla="*/ 27 h 67"/>
                  <a:gd name="T2" fmla="*/ 26 w 26"/>
                  <a:gd name="T3" fmla="*/ 67 h 67"/>
                  <a:gd name="T4" fmla="*/ 13 w 26"/>
                  <a:gd name="T5" fmla="*/ 0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6" h="67">
                    <a:moveTo>
                      <a:pt x="0" y="27"/>
                    </a:moveTo>
                    <a:lnTo>
                      <a:pt x="26" y="67"/>
                    </a:lnTo>
                    <a:lnTo>
                      <a:pt x="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41" name="Freeform 662"/>
              <p:cNvSpPr>
                <a:spLocks/>
              </p:cNvSpPr>
              <p:nvPr/>
            </p:nvSpPr>
            <p:spPr bwMode="auto">
              <a:xfrm>
                <a:off x="2542" y="968"/>
                <a:ext cx="73" cy="13"/>
              </a:xfrm>
              <a:custGeom>
                <a:avLst/>
                <a:gdLst>
                  <a:gd name="T0" fmla="*/ 40 w 73"/>
                  <a:gd name="T1" fmla="*/ 0 h 13"/>
                  <a:gd name="T2" fmla="*/ 0 w 73"/>
                  <a:gd name="T3" fmla="*/ 13 h 13"/>
                  <a:gd name="T4" fmla="*/ 73 w 73"/>
                  <a:gd name="T5" fmla="*/ 13 h 13"/>
                  <a:gd name="T6" fmla="*/ 40 w 73"/>
                  <a:gd name="T7" fmla="*/ 0 h 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13">
                    <a:moveTo>
                      <a:pt x="40" y="0"/>
                    </a:moveTo>
                    <a:lnTo>
                      <a:pt x="0" y="13"/>
                    </a:lnTo>
                    <a:lnTo>
                      <a:pt x="73" y="13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7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42" name="Freeform 663"/>
              <p:cNvSpPr>
                <a:spLocks/>
              </p:cNvSpPr>
              <p:nvPr/>
            </p:nvSpPr>
            <p:spPr bwMode="auto">
              <a:xfrm>
                <a:off x="2542" y="968"/>
                <a:ext cx="73" cy="13"/>
              </a:xfrm>
              <a:custGeom>
                <a:avLst/>
                <a:gdLst>
                  <a:gd name="T0" fmla="*/ 40 w 73"/>
                  <a:gd name="T1" fmla="*/ 0 h 13"/>
                  <a:gd name="T2" fmla="*/ 0 w 73"/>
                  <a:gd name="T3" fmla="*/ 13 h 13"/>
                  <a:gd name="T4" fmla="*/ 73 w 73"/>
                  <a:gd name="T5" fmla="*/ 13 h 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13">
                    <a:moveTo>
                      <a:pt x="40" y="0"/>
                    </a:moveTo>
                    <a:lnTo>
                      <a:pt x="0" y="13"/>
                    </a:lnTo>
                    <a:lnTo>
                      <a:pt x="73" y="1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43" name="Freeform 664"/>
              <p:cNvSpPr>
                <a:spLocks/>
              </p:cNvSpPr>
              <p:nvPr/>
            </p:nvSpPr>
            <p:spPr bwMode="auto">
              <a:xfrm>
                <a:off x="2582" y="961"/>
                <a:ext cx="79" cy="20"/>
              </a:xfrm>
              <a:custGeom>
                <a:avLst/>
                <a:gdLst>
                  <a:gd name="T0" fmla="*/ 33 w 79"/>
                  <a:gd name="T1" fmla="*/ 20 h 20"/>
                  <a:gd name="T2" fmla="*/ 79 w 79"/>
                  <a:gd name="T3" fmla="*/ 0 h 20"/>
                  <a:gd name="T4" fmla="*/ 0 w 79"/>
                  <a:gd name="T5" fmla="*/ 7 h 20"/>
                  <a:gd name="T6" fmla="*/ 33 w 79"/>
                  <a:gd name="T7" fmla="*/ 20 h 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20">
                    <a:moveTo>
                      <a:pt x="33" y="20"/>
                    </a:moveTo>
                    <a:lnTo>
                      <a:pt x="79" y="0"/>
                    </a:lnTo>
                    <a:lnTo>
                      <a:pt x="0" y="7"/>
                    </a:lnTo>
                    <a:lnTo>
                      <a:pt x="33" y="20"/>
                    </a:lnTo>
                    <a:close/>
                  </a:path>
                </a:pathLst>
              </a:custGeom>
              <a:solidFill>
                <a:srgbClr val="7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44" name="Freeform 665"/>
              <p:cNvSpPr>
                <a:spLocks/>
              </p:cNvSpPr>
              <p:nvPr/>
            </p:nvSpPr>
            <p:spPr bwMode="auto">
              <a:xfrm>
                <a:off x="2582" y="961"/>
                <a:ext cx="79" cy="20"/>
              </a:xfrm>
              <a:custGeom>
                <a:avLst/>
                <a:gdLst>
                  <a:gd name="T0" fmla="*/ 33 w 79"/>
                  <a:gd name="T1" fmla="*/ 20 h 20"/>
                  <a:gd name="T2" fmla="*/ 79 w 79"/>
                  <a:gd name="T3" fmla="*/ 0 h 20"/>
                  <a:gd name="T4" fmla="*/ 0 w 79"/>
                  <a:gd name="T5" fmla="*/ 7 h 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20">
                    <a:moveTo>
                      <a:pt x="33" y="20"/>
                    </a:moveTo>
                    <a:lnTo>
                      <a:pt x="79" y="0"/>
                    </a:lnTo>
                    <a:lnTo>
                      <a:pt x="0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45" name="Freeform 666"/>
              <p:cNvSpPr>
                <a:spLocks/>
              </p:cNvSpPr>
              <p:nvPr/>
            </p:nvSpPr>
            <p:spPr bwMode="auto">
              <a:xfrm>
                <a:off x="2999" y="995"/>
                <a:ext cx="53" cy="46"/>
              </a:xfrm>
              <a:custGeom>
                <a:avLst/>
                <a:gdLst>
                  <a:gd name="T0" fmla="*/ 40 w 53"/>
                  <a:gd name="T1" fmla="*/ 20 h 46"/>
                  <a:gd name="T2" fmla="*/ 0 w 53"/>
                  <a:gd name="T3" fmla="*/ 0 h 46"/>
                  <a:gd name="T4" fmla="*/ 53 w 53"/>
                  <a:gd name="T5" fmla="*/ 46 h 46"/>
                  <a:gd name="T6" fmla="*/ 40 w 53"/>
                  <a:gd name="T7" fmla="*/ 20 h 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46">
                    <a:moveTo>
                      <a:pt x="40" y="20"/>
                    </a:moveTo>
                    <a:lnTo>
                      <a:pt x="0" y="0"/>
                    </a:lnTo>
                    <a:lnTo>
                      <a:pt x="53" y="46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46" name="Freeform 667"/>
              <p:cNvSpPr>
                <a:spLocks/>
              </p:cNvSpPr>
              <p:nvPr/>
            </p:nvSpPr>
            <p:spPr bwMode="auto">
              <a:xfrm>
                <a:off x="2999" y="995"/>
                <a:ext cx="53" cy="46"/>
              </a:xfrm>
              <a:custGeom>
                <a:avLst/>
                <a:gdLst>
                  <a:gd name="T0" fmla="*/ 40 w 53"/>
                  <a:gd name="T1" fmla="*/ 20 h 46"/>
                  <a:gd name="T2" fmla="*/ 0 w 53"/>
                  <a:gd name="T3" fmla="*/ 0 h 46"/>
                  <a:gd name="T4" fmla="*/ 53 w 53"/>
                  <a:gd name="T5" fmla="*/ 46 h 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46">
                    <a:moveTo>
                      <a:pt x="40" y="20"/>
                    </a:moveTo>
                    <a:lnTo>
                      <a:pt x="0" y="0"/>
                    </a:lnTo>
                    <a:lnTo>
                      <a:pt x="53" y="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47" name="Freeform 668"/>
              <p:cNvSpPr>
                <a:spLocks/>
              </p:cNvSpPr>
              <p:nvPr/>
            </p:nvSpPr>
            <p:spPr bwMode="auto">
              <a:xfrm>
                <a:off x="3039" y="1015"/>
                <a:ext cx="46" cy="46"/>
              </a:xfrm>
              <a:custGeom>
                <a:avLst/>
                <a:gdLst>
                  <a:gd name="T0" fmla="*/ 13 w 46"/>
                  <a:gd name="T1" fmla="*/ 26 h 46"/>
                  <a:gd name="T2" fmla="*/ 46 w 46"/>
                  <a:gd name="T3" fmla="*/ 46 h 46"/>
                  <a:gd name="T4" fmla="*/ 0 w 46"/>
                  <a:gd name="T5" fmla="*/ 0 h 46"/>
                  <a:gd name="T6" fmla="*/ 13 w 46"/>
                  <a:gd name="T7" fmla="*/ 26 h 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46">
                    <a:moveTo>
                      <a:pt x="13" y="26"/>
                    </a:moveTo>
                    <a:lnTo>
                      <a:pt x="46" y="46"/>
                    </a:lnTo>
                    <a:lnTo>
                      <a:pt x="0" y="0"/>
                    </a:lnTo>
                    <a:lnTo>
                      <a:pt x="13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48" name="Freeform 669"/>
              <p:cNvSpPr>
                <a:spLocks/>
              </p:cNvSpPr>
              <p:nvPr/>
            </p:nvSpPr>
            <p:spPr bwMode="auto">
              <a:xfrm>
                <a:off x="3039" y="1015"/>
                <a:ext cx="46" cy="46"/>
              </a:xfrm>
              <a:custGeom>
                <a:avLst/>
                <a:gdLst>
                  <a:gd name="T0" fmla="*/ 13 w 46"/>
                  <a:gd name="T1" fmla="*/ 26 h 46"/>
                  <a:gd name="T2" fmla="*/ 46 w 46"/>
                  <a:gd name="T3" fmla="*/ 46 h 46"/>
                  <a:gd name="T4" fmla="*/ 0 w 46"/>
                  <a:gd name="T5" fmla="*/ 0 h 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6" h="46">
                    <a:moveTo>
                      <a:pt x="13" y="26"/>
                    </a:moveTo>
                    <a:lnTo>
                      <a:pt x="46" y="4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49" name="Freeform 670"/>
              <p:cNvSpPr>
                <a:spLocks/>
              </p:cNvSpPr>
              <p:nvPr/>
            </p:nvSpPr>
            <p:spPr bwMode="auto">
              <a:xfrm>
                <a:off x="2754" y="2038"/>
                <a:ext cx="106" cy="26"/>
              </a:xfrm>
              <a:custGeom>
                <a:avLst/>
                <a:gdLst>
                  <a:gd name="T0" fmla="*/ 106 w 106"/>
                  <a:gd name="T1" fmla="*/ 0 h 26"/>
                  <a:gd name="T2" fmla="*/ 73 w 106"/>
                  <a:gd name="T3" fmla="*/ 0 h 26"/>
                  <a:gd name="T4" fmla="*/ 0 w 106"/>
                  <a:gd name="T5" fmla="*/ 26 h 26"/>
                  <a:gd name="T6" fmla="*/ 106 w 106"/>
                  <a:gd name="T7" fmla="*/ 0 h 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6" h="26">
                    <a:moveTo>
                      <a:pt x="106" y="0"/>
                    </a:moveTo>
                    <a:lnTo>
                      <a:pt x="73" y="0"/>
                    </a:lnTo>
                    <a:lnTo>
                      <a:pt x="0" y="26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30B0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50" name="Freeform 671"/>
              <p:cNvSpPr>
                <a:spLocks/>
              </p:cNvSpPr>
              <p:nvPr/>
            </p:nvSpPr>
            <p:spPr bwMode="auto">
              <a:xfrm>
                <a:off x="2754" y="2038"/>
                <a:ext cx="106" cy="26"/>
              </a:xfrm>
              <a:custGeom>
                <a:avLst/>
                <a:gdLst>
                  <a:gd name="T0" fmla="*/ 106 w 106"/>
                  <a:gd name="T1" fmla="*/ 0 h 26"/>
                  <a:gd name="T2" fmla="*/ 73 w 106"/>
                  <a:gd name="T3" fmla="*/ 0 h 26"/>
                  <a:gd name="T4" fmla="*/ 0 w 106"/>
                  <a:gd name="T5" fmla="*/ 26 h 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6" h="26">
                    <a:moveTo>
                      <a:pt x="106" y="0"/>
                    </a:moveTo>
                    <a:lnTo>
                      <a:pt x="73" y="0"/>
                    </a:lnTo>
                    <a:lnTo>
                      <a:pt x="0" y="2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51" name="Freeform 672"/>
              <p:cNvSpPr>
                <a:spLocks/>
              </p:cNvSpPr>
              <p:nvPr/>
            </p:nvSpPr>
            <p:spPr bwMode="auto">
              <a:xfrm>
                <a:off x="2714" y="2038"/>
                <a:ext cx="113" cy="26"/>
              </a:xfrm>
              <a:custGeom>
                <a:avLst/>
                <a:gdLst>
                  <a:gd name="T0" fmla="*/ 0 w 113"/>
                  <a:gd name="T1" fmla="*/ 20 h 26"/>
                  <a:gd name="T2" fmla="*/ 40 w 113"/>
                  <a:gd name="T3" fmla="*/ 26 h 26"/>
                  <a:gd name="T4" fmla="*/ 113 w 113"/>
                  <a:gd name="T5" fmla="*/ 0 h 26"/>
                  <a:gd name="T6" fmla="*/ 0 w 113"/>
                  <a:gd name="T7" fmla="*/ 20 h 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3" h="26">
                    <a:moveTo>
                      <a:pt x="0" y="20"/>
                    </a:moveTo>
                    <a:lnTo>
                      <a:pt x="40" y="26"/>
                    </a:lnTo>
                    <a:lnTo>
                      <a:pt x="113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48C4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52" name="Freeform 673"/>
              <p:cNvSpPr>
                <a:spLocks/>
              </p:cNvSpPr>
              <p:nvPr/>
            </p:nvSpPr>
            <p:spPr bwMode="auto">
              <a:xfrm>
                <a:off x="2714" y="2038"/>
                <a:ext cx="113" cy="26"/>
              </a:xfrm>
              <a:custGeom>
                <a:avLst/>
                <a:gdLst>
                  <a:gd name="T0" fmla="*/ 0 w 113"/>
                  <a:gd name="T1" fmla="*/ 20 h 26"/>
                  <a:gd name="T2" fmla="*/ 40 w 113"/>
                  <a:gd name="T3" fmla="*/ 26 h 26"/>
                  <a:gd name="T4" fmla="*/ 113 w 113"/>
                  <a:gd name="T5" fmla="*/ 0 h 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3" h="26">
                    <a:moveTo>
                      <a:pt x="0" y="20"/>
                    </a:moveTo>
                    <a:lnTo>
                      <a:pt x="40" y="26"/>
                    </a:lnTo>
                    <a:lnTo>
                      <a:pt x="1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53" name="Freeform 674"/>
              <p:cNvSpPr>
                <a:spLocks/>
              </p:cNvSpPr>
              <p:nvPr/>
            </p:nvSpPr>
            <p:spPr bwMode="auto">
              <a:xfrm>
                <a:off x="2344" y="1872"/>
                <a:ext cx="92" cy="66"/>
              </a:xfrm>
              <a:custGeom>
                <a:avLst/>
                <a:gdLst>
                  <a:gd name="T0" fmla="*/ 92 w 92"/>
                  <a:gd name="T1" fmla="*/ 66 h 66"/>
                  <a:gd name="T2" fmla="*/ 66 w 92"/>
                  <a:gd name="T3" fmla="*/ 40 h 66"/>
                  <a:gd name="T4" fmla="*/ 0 w 92"/>
                  <a:gd name="T5" fmla="*/ 0 h 66"/>
                  <a:gd name="T6" fmla="*/ 92 w 92"/>
                  <a:gd name="T7" fmla="*/ 66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2" h="66">
                    <a:moveTo>
                      <a:pt x="92" y="66"/>
                    </a:moveTo>
                    <a:lnTo>
                      <a:pt x="66" y="40"/>
                    </a:lnTo>
                    <a:lnTo>
                      <a:pt x="0" y="0"/>
                    </a:lnTo>
                    <a:lnTo>
                      <a:pt x="92" y="66"/>
                    </a:lnTo>
                    <a:close/>
                  </a:path>
                </a:pathLst>
              </a:custGeom>
              <a:solidFill>
                <a:srgbClr val="B0F4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54" name="Freeform 675"/>
              <p:cNvSpPr>
                <a:spLocks/>
              </p:cNvSpPr>
              <p:nvPr/>
            </p:nvSpPr>
            <p:spPr bwMode="auto">
              <a:xfrm>
                <a:off x="2344" y="1872"/>
                <a:ext cx="92" cy="66"/>
              </a:xfrm>
              <a:custGeom>
                <a:avLst/>
                <a:gdLst>
                  <a:gd name="T0" fmla="*/ 92 w 92"/>
                  <a:gd name="T1" fmla="*/ 66 h 66"/>
                  <a:gd name="T2" fmla="*/ 66 w 92"/>
                  <a:gd name="T3" fmla="*/ 40 h 66"/>
                  <a:gd name="T4" fmla="*/ 0 w 92"/>
                  <a:gd name="T5" fmla="*/ 0 h 6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2" h="66">
                    <a:moveTo>
                      <a:pt x="92" y="66"/>
                    </a:moveTo>
                    <a:lnTo>
                      <a:pt x="66" y="4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55" name="Freeform 676"/>
              <p:cNvSpPr>
                <a:spLocks/>
              </p:cNvSpPr>
              <p:nvPr/>
            </p:nvSpPr>
            <p:spPr bwMode="auto">
              <a:xfrm>
                <a:off x="2317" y="1838"/>
                <a:ext cx="93" cy="74"/>
              </a:xfrm>
              <a:custGeom>
                <a:avLst/>
                <a:gdLst>
                  <a:gd name="T0" fmla="*/ 0 w 93"/>
                  <a:gd name="T1" fmla="*/ 0 h 74"/>
                  <a:gd name="T2" fmla="*/ 27 w 93"/>
                  <a:gd name="T3" fmla="*/ 34 h 74"/>
                  <a:gd name="T4" fmla="*/ 93 w 93"/>
                  <a:gd name="T5" fmla="*/ 74 h 74"/>
                  <a:gd name="T6" fmla="*/ 0 w 93"/>
                  <a:gd name="T7" fmla="*/ 0 h 7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74">
                    <a:moveTo>
                      <a:pt x="0" y="0"/>
                    </a:moveTo>
                    <a:lnTo>
                      <a:pt x="27" y="34"/>
                    </a:lnTo>
                    <a:lnTo>
                      <a:pt x="93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F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56" name="Freeform 677"/>
              <p:cNvSpPr>
                <a:spLocks/>
              </p:cNvSpPr>
              <p:nvPr/>
            </p:nvSpPr>
            <p:spPr bwMode="auto">
              <a:xfrm>
                <a:off x="2317" y="1838"/>
                <a:ext cx="93" cy="74"/>
              </a:xfrm>
              <a:custGeom>
                <a:avLst/>
                <a:gdLst>
                  <a:gd name="T0" fmla="*/ 0 w 93"/>
                  <a:gd name="T1" fmla="*/ 0 h 74"/>
                  <a:gd name="T2" fmla="*/ 27 w 93"/>
                  <a:gd name="T3" fmla="*/ 34 h 74"/>
                  <a:gd name="T4" fmla="*/ 93 w 93"/>
                  <a:gd name="T5" fmla="*/ 74 h 7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74">
                    <a:moveTo>
                      <a:pt x="0" y="0"/>
                    </a:moveTo>
                    <a:lnTo>
                      <a:pt x="27" y="34"/>
                    </a:lnTo>
                    <a:lnTo>
                      <a:pt x="93" y="7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57" name="Freeform 678"/>
              <p:cNvSpPr>
                <a:spLocks/>
              </p:cNvSpPr>
              <p:nvPr/>
            </p:nvSpPr>
            <p:spPr bwMode="auto">
              <a:xfrm>
                <a:off x="2986" y="1938"/>
                <a:ext cx="99" cy="73"/>
              </a:xfrm>
              <a:custGeom>
                <a:avLst/>
                <a:gdLst>
                  <a:gd name="T0" fmla="*/ 0 w 99"/>
                  <a:gd name="T1" fmla="*/ 73 h 73"/>
                  <a:gd name="T2" fmla="*/ 46 w 99"/>
                  <a:gd name="T3" fmla="*/ 53 h 73"/>
                  <a:gd name="T4" fmla="*/ 99 w 99"/>
                  <a:gd name="T5" fmla="*/ 0 h 73"/>
                  <a:gd name="T6" fmla="*/ 0 w 99"/>
                  <a:gd name="T7" fmla="*/ 73 h 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73">
                    <a:moveTo>
                      <a:pt x="0" y="73"/>
                    </a:moveTo>
                    <a:lnTo>
                      <a:pt x="46" y="53"/>
                    </a:lnTo>
                    <a:lnTo>
                      <a:pt x="99" y="0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1880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58" name="Freeform 679"/>
              <p:cNvSpPr>
                <a:spLocks/>
              </p:cNvSpPr>
              <p:nvPr/>
            </p:nvSpPr>
            <p:spPr bwMode="auto">
              <a:xfrm>
                <a:off x="2986" y="1938"/>
                <a:ext cx="99" cy="73"/>
              </a:xfrm>
              <a:custGeom>
                <a:avLst/>
                <a:gdLst>
                  <a:gd name="T0" fmla="*/ 0 w 99"/>
                  <a:gd name="T1" fmla="*/ 73 h 73"/>
                  <a:gd name="T2" fmla="*/ 46 w 99"/>
                  <a:gd name="T3" fmla="*/ 53 h 73"/>
                  <a:gd name="T4" fmla="*/ 99 w 99"/>
                  <a:gd name="T5" fmla="*/ 0 h 7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73">
                    <a:moveTo>
                      <a:pt x="0" y="73"/>
                    </a:moveTo>
                    <a:lnTo>
                      <a:pt x="46" y="53"/>
                    </a:lnTo>
                    <a:lnTo>
                      <a:pt x="9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59" name="Freeform 680"/>
              <p:cNvSpPr>
                <a:spLocks/>
              </p:cNvSpPr>
              <p:nvPr/>
            </p:nvSpPr>
            <p:spPr bwMode="auto">
              <a:xfrm>
                <a:off x="3039" y="1015"/>
                <a:ext cx="46" cy="46"/>
              </a:xfrm>
              <a:custGeom>
                <a:avLst/>
                <a:gdLst>
                  <a:gd name="T0" fmla="*/ 33 w 46"/>
                  <a:gd name="T1" fmla="*/ 19 h 46"/>
                  <a:gd name="T2" fmla="*/ 0 w 46"/>
                  <a:gd name="T3" fmla="*/ 0 h 46"/>
                  <a:gd name="T4" fmla="*/ 46 w 46"/>
                  <a:gd name="T5" fmla="*/ 46 h 46"/>
                  <a:gd name="T6" fmla="*/ 33 w 46"/>
                  <a:gd name="T7" fmla="*/ 19 h 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46">
                    <a:moveTo>
                      <a:pt x="33" y="19"/>
                    </a:moveTo>
                    <a:lnTo>
                      <a:pt x="0" y="0"/>
                    </a:lnTo>
                    <a:lnTo>
                      <a:pt x="46" y="46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60" name="Freeform 681"/>
              <p:cNvSpPr>
                <a:spLocks/>
              </p:cNvSpPr>
              <p:nvPr/>
            </p:nvSpPr>
            <p:spPr bwMode="auto">
              <a:xfrm>
                <a:off x="3039" y="1015"/>
                <a:ext cx="46" cy="46"/>
              </a:xfrm>
              <a:custGeom>
                <a:avLst/>
                <a:gdLst>
                  <a:gd name="T0" fmla="*/ 33 w 46"/>
                  <a:gd name="T1" fmla="*/ 19 h 46"/>
                  <a:gd name="T2" fmla="*/ 0 w 46"/>
                  <a:gd name="T3" fmla="*/ 0 h 46"/>
                  <a:gd name="T4" fmla="*/ 46 w 46"/>
                  <a:gd name="T5" fmla="*/ 46 h 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6" h="46">
                    <a:moveTo>
                      <a:pt x="33" y="19"/>
                    </a:moveTo>
                    <a:lnTo>
                      <a:pt x="0" y="0"/>
                    </a:lnTo>
                    <a:lnTo>
                      <a:pt x="46" y="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61" name="Freeform 682"/>
              <p:cNvSpPr>
                <a:spLocks/>
              </p:cNvSpPr>
              <p:nvPr/>
            </p:nvSpPr>
            <p:spPr bwMode="auto">
              <a:xfrm>
                <a:off x="3072" y="1034"/>
                <a:ext cx="46" cy="47"/>
              </a:xfrm>
              <a:custGeom>
                <a:avLst/>
                <a:gdLst>
                  <a:gd name="T0" fmla="*/ 13 w 46"/>
                  <a:gd name="T1" fmla="*/ 27 h 47"/>
                  <a:gd name="T2" fmla="*/ 46 w 46"/>
                  <a:gd name="T3" fmla="*/ 47 h 47"/>
                  <a:gd name="T4" fmla="*/ 0 w 46"/>
                  <a:gd name="T5" fmla="*/ 0 h 47"/>
                  <a:gd name="T6" fmla="*/ 13 w 46"/>
                  <a:gd name="T7" fmla="*/ 27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47">
                    <a:moveTo>
                      <a:pt x="13" y="27"/>
                    </a:moveTo>
                    <a:lnTo>
                      <a:pt x="46" y="47"/>
                    </a:lnTo>
                    <a:lnTo>
                      <a:pt x="0" y="0"/>
                    </a:lnTo>
                    <a:lnTo>
                      <a:pt x="13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62" name="Freeform 683"/>
              <p:cNvSpPr>
                <a:spLocks/>
              </p:cNvSpPr>
              <p:nvPr/>
            </p:nvSpPr>
            <p:spPr bwMode="auto">
              <a:xfrm>
                <a:off x="3072" y="1034"/>
                <a:ext cx="46" cy="47"/>
              </a:xfrm>
              <a:custGeom>
                <a:avLst/>
                <a:gdLst>
                  <a:gd name="T0" fmla="*/ 13 w 46"/>
                  <a:gd name="T1" fmla="*/ 27 h 47"/>
                  <a:gd name="T2" fmla="*/ 46 w 46"/>
                  <a:gd name="T3" fmla="*/ 47 h 47"/>
                  <a:gd name="T4" fmla="*/ 0 w 46"/>
                  <a:gd name="T5" fmla="*/ 0 h 4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6" h="47">
                    <a:moveTo>
                      <a:pt x="13" y="27"/>
                    </a:moveTo>
                    <a:lnTo>
                      <a:pt x="46" y="47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63" name="Freeform 684"/>
              <p:cNvSpPr>
                <a:spLocks/>
              </p:cNvSpPr>
              <p:nvPr/>
            </p:nvSpPr>
            <p:spPr bwMode="auto">
              <a:xfrm>
                <a:off x="2582" y="961"/>
                <a:ext cx="79" cy="7"/>
              </a:xfrm>
              <a:custGeom>
                <a:avLst/>
                <a:gdLst>
                  <a:gd name="T0" fmla="*/ 40 w 79"/>
                  <a:gd name="T1" fmla="*/ 0 h 7"/>
                  <a:gd name="T2" fmla="*/ 0 w 79"/>
                  <a:gd name="T3" fmla="*/ 7 h 7"/>
                  <a:gd name="T4" fmla="*/ 79 w 79"/>
                  <a:gd name="T5" fmla="*/ 0 h 7"/>
                  <a:gd name="T6" fmla="*/ 40 w 79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7">
                    <a:moveTo>
                      <a:pt x="40" y="0"/>
                    </a:moveTo>
                    <a:lnTo>
                      <a:pt x="0" y="7"/>
                    </a:lnTo>
                    <a:lnTo>
                      <a:pt x="79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5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64" name="Freeform 685"/>
              <p:cNvSpPr>
                <a:spLocks/>
              </p:cNvSpPr>
              <p:nvPr/>
            </p:nvSpPr>
            <p:spPr bwMode="auto">
              <a:xfrm>
                <a:off x="2582" y="961"/>
                <a:ext cx="79" cy="7"/>
              </a:xfrm>
              <a:custGeom>
                <a:avLst/>
                <a:gdLst>
                  <a:gd name="T0" fmla="*/ 40 w 79"/>
                  <a:gd name="T1" fmla="*/ 0 h 7"/>
                  <a:gd name="T2" fmla="*/ 0 w 79"/>
                  <a:gd name="T3" fmla="*/ 7 h 7"/>
                  <a:gd name="T4" fmla="*/ 79 w 79"/>
                  <a:gd name="T5" fmla="*/ 0 h 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7">
                    <a:moveTo>
                      <a:pt x="40" y="0"/>
                    </a:moveTo>
                    <a:lnTo>
                      <a:pt x="0" y="7"/>
                    </a:lnTo>
                    <a:lnTo>
                      <a:pt x="7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65" name="Freeform 686"/>
              <p:cNvSpPr>
                <a:spLocks/>
              </p:cNvSpPr>
              <p:nvPr/>
            </p:nvSpPr>
            <p:spPr bwMode="auto">
              <a:xfrm>
                <a:off x="2622" y="955"/>
                <a:ext cx="79" cy="6"/>
              </a:xfrm>
              <a:custGeom>
                <a:avLst/>
                <a:gdLst>
                  <a:gd name="T0" fmla="*/ 39 w 79"/>
                  <a:gd name="T1" fmla="*/ 6 h 6"/>
                  <a:gd name="T2" fmla="*/ 79 w 79"/>
                  <a:gd name="T3" fmla="*/ 0 h 6"/>
                  <a:gd name="T4" fmla="*/ 0 w 79"/>
                  <a:gd name="T5" fmla="*/ 6 h 6"/>
                  <a:gd name="T6" fmla="*/ 39 w 79"/>
                  <a:gd name="T7" fmla="*/ 6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6">
                    <a:moveTo>
                      <a:pt x="39" y="6"/>
                    </a:moveTo>
                    <a:lnTo>
                      <a:pt x="79" y="0"/>
                    </a:lnTo>
                    <a:lnTo>
                      <a:pt x="0" y="6"/>
                    </a:lnTo>
                    <a:lnTo>
                      <a:pt x="39" y="6"/>
                    </a:lnTo>
                    <a:close/>
                  </a:path>
                </a:pathLst>
              </a:custGeom>
              <a:solidFill>
                <a:srgbClr val="5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66" name="Freeform 687"/>
              <p:cNvSpPr>
                <a:spLocks/>
              </p:cNvSpPr>
              <p:nvPr/>
            </p:nvSpPr>
            <p:spPr bwMode="auto">
              <a:xfrm>
                <a:off x="2622" y="955"/>
                <a:ext cx="79" cy="6"/>
              </a:xfrm>
              <a:custGeom>
                <a:avLst/>
                <a:gdLst>
                  <a:gd name="T0" fmla="*/ 39 w 79"/>
                  <a:gd name="T1" fmla="*/ 6 h 6"/>
                  <a:gd name="T2" fmla="*/ 79 w 79"/>
                  <a:gd name="T3" fmla="*/ 0 h 6"/>
                  <a:gd name="T4" fmla="*/ 0 w 79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6">
                    <a:moveTo>
                      <a:pt x="39" y="6"/>
                    </a:moveTo>
                    <a:lnTo>
                      <a:pt x="79" y="0"/>
                    </a:lnTo>
                    <a:lnTo>
                      <a:pt x="0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67" name="Freeform 688"/>
              <p:cNvSpPr>
                <a:spLocks/>
              </p:cNvSpPr>
              <p:nvPr/>
            </p:nvSpPr>
            <p:spPr bwMode="auto">
              <a:xfrm>
                <a:off x="2370" y="1898"/>
                <a:ext cx="99" cy="67"/>
              </a:xfrm>
              <a:custGeom>
                <a:avLst/>
                <a:gdLst>
                  <a:gd name="T0" fmla="*/ 99 w 99"/>
                  <a:gd name="T1" fmla="*/ 67 h 67"/>
                  <a:gd name="T2" fmla="*/ 66 w 99"/>
                  <a:gd name="T3" fmla="*/ 40 h 67"/>
                  <a:gd name="T4" fmla="*/ 0 w 99"/>
                  <a:gd name="T5" fmla="*/ 0 h 67"/>
                  <a:gd name="T6" fmla="*/ 99 w 99"/>
                  <a:gd name="T7" fmla="*/ 67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67">
                    <a:moveTo>
                      <a:pt x="99" y="67"/>
                    </a:moveTo>
                    <a:lnTo>
                      <a:pt x="66" y="40"/>
                    </a:lnTo>
                    <a:lnTo>
                      <a:pt x="0" y="0"/>
                    </a:lnTo>
                    <a:lnTo>
                      <a:pt x="99" y="67"/>
                    </a:lnTo>
                    <a:close/>
                  </a:path>
                </a:pathLst>
              </a:custGeom>
              <a:solidFill>
                <a:srgbClr val="90EC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68" name="Freeform 689"/>
              <p:cNvSpPr>
                <a:spLocks/>
              </p:cNvSpPr>
              <p:nvPr/>
            </p:nvSpPr>
            <p:spPr bwMode="auto">
              <a:xfrm>
                <a:off x="2370" y="1898"/>
                <a:ext cx="99" cy="67"/>
              </a:xfrm>
              <a:custGeom>
                <a:avLst/>
                <a:gdLst>
                  <a:gd name="T0" fmla="*/ 99 w 99"/>
                  <a:gd name="T1" fmla="*/ 67 h 67"/>
                  <a:gd name="T2" fmla="*/ 66 w 99"/>
                  <a:gd name="T3" fmla="*/ 40 h 67"/>
                  <a:gd name="T4" fmla="*/ 0 w 99"/>
                  <a:gd name="T5" fmla="*/ 0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67">
                    <a:moveTo>
                      <a:pt x="99" y="67"/>
                    </a:moveTo>
                    <a:lnTo>
                      <a:pt x="66" y="4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69" name="Freeform 690"/>
              <p:cNvSpPr>
                <a:spLocks/>
              </p:cNvSpPr>
              <p:nvPr/>
            </p:nvSpPr>
            <p:spPr bwMode="auto">
              <a:xfrm>
                <a:off x="2344" y="1872"/>
                <a:ext cx="92" cy="66"/>
              </a:xfrm>
              <a:custGeom>
                <a:avLst/>
                <a:gdLst>
                  <a:gd name="T0" fmla="*/ 0 w 92"/>
                  <a:gd name="T1" fmla="*/ 0 h 66"/>
                  <a:gd name="T2" fmla="*/ 26 w 92"/>
                  <a:gd name="T3" fmla="*/ 26 h 66"/>
                  <a:gd name="T4" fmla="*/ 92 w 92"/>
                  <a:gd name="T5" fmla="*/ 66 h 66"/>
                  <a:gd name="T6" fmla="*/ 0 w 92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2" h="66">
                    <a:moveTo>
                      <a:pt x="0" y="0"/>
                    </a:moveTo>
                    <a:lnTo>
                      <a:pt x="26" y="26"/>
                    </a:lnTo>
                    <a:lnTo>
                      <a:pt x="92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F4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70" name="Freeform 691"/>
              <p:cNvSpPr>
                <a:spLocks/>
              </p:cNvSpPr>
              <p:nvPr/>
            </p:nvSpPr>
            <p:spPr bwMode="auto">
              <a:xfrm>
                <a:off x="2344" y="1872"/>
                <a:ext cx="92" cy="66"/>
              </a:xfrm>
              <a:custGeom>
                <a:avLst/>
                <a:gdLst>
                  <a:gd name="T0" fmla="*/ 0 w 92"/>
                  <a:gd name="T1" fmla="*/ 0 h 66"/>
                  <a:gd name="T2" fmla="*/ 26 w 92"/>
                  <a:gd name="T3" fmla="*/ 26 h 66"/>
                  <a:gd name="T4" fmla="*/ 92 w 92"/>
                  <a:gd name="T5" fmla="*/ 66 h 6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2" h="66">
                    <a:moveTo>
                      <a:pt x="0" y="0"/>
                    </a:moveTo>
                    <a:lnTo>
                      <a:pt x="26" y="26"/>
                    </a:lnTo>
                    <a:lnTo>
                      <a:pt x="92" y="6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71" name="Freeform 692"/>
              <p:cNvSpPr>
                <a:spLocks/>
              </p:cNvSpPr>
              <p:nvPr/>
            </p:nvSpPr>
            <p:spPr bwMode="auto">
              <a:xfrm>
                <a:off x="2800" y="2031"/>
                <a:ext cx="100" cy="27"/>
              </a:xfrm>
              <a:custGeom>
                <a:avLst/>
                <a:gdLst>
                  <a:gd name="T0" fmla="*/ 100 w 100"/>
                  <a:gd name="T1" fmla="*/ 0 h 27"/>
                  <a:gd name="T2" fmla="*/ 60 w 100"/>
                  <a:gd name="T3" fmla="*/ 7 h 27"/>
                  <a:gd name="T4" fmla="*/ 0 w 100"/>
                  <a:gd name="T5" fmla="*/ 27 h 27"/>
                  <a:gd name="T6" fmla="*/ 100 w 100"/>
                  <a:gd name="T7" fmla="*/ 0 h 2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0" h="27">
                    <a:moveTo>
                      <a:pt x="100" y="0"/>
                    </a:moveTo>
                    <a:lnTo>
                      <a:pt x="60" y="7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109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72" name="Freeform 693"/>
              <p:cNvSpPr>
                <a:spLocks/>
              </p:cNvSpPr>
              <p:nvPr/>
            </p:nvSpPr>
            <p:spPr bwMode="auto">
              <a:xfrm>
                <a:off x="2800" y="2031"/>
                <a:ext cx="100" cy="27"/>
              </a:xfrm>
              <a:custGeom>
                <a:avLst/>
                <a:gdLst>
                  <a:gd name="T0" fmla="*/ 100 w 100"/>
                  <a:gd name="T1" fmla="*/ 0 h 27"/>
                  <a:gd name="T2" fmla="*/ 60 w 100"/>
                  <a:gd name="T3" fmla="*/ 7 h 27"/>
                  <a:gd name="T4" fmla="*/ 0 w 100"/>
                  <a:gd name="T5" fmla="*/ 27 h 2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0" h="27">
                    <a:moveTo>
                      <a:pt x="100" y="0"/>
                    </a:moveTo>
                    <a:lnTo>
                      <a:pt x="60" y="7"/>
                    </a:lnTo>
                    <a:lnTo>
                      <a:pt x="0" y="2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73" name="Freeform 694"/>
              <p:cNvSpPr>
                <a:spLocks/>
              </p:cNvSpPr>
              <p:nvPr/>
            </p:nvSpPr>
            <p:spPr bwMode="auto">
              <a:xfrm>
                <a:off x="2754" y="2038"/>
                <a:ext cx="106" cy="26"/>
              </a:xfrm>
              <a:custGeom>
                <a:avLst/>
                <a:gdLst>
                  <a:gd name="T0" fmla="*/ 0 w 106"/>
                  <a:gd name="T1" fmla="*/ 26 h 26"/>
                  <a:gd name="T2" fmla="*/ 46 w 106"/>
                  <a:gd name="T3" fmla="*/ 20 h 26"/>
                  <a:gd name="T4" fmla="*/ 106 w 106"/>
                  <a:gd name="T5" fmla="*/ 0 h 26"/>
                  <a:gd name="T6" fmla="*/ 0 w 106"/>
                  <a:gd name="T7" fmla="*/ 26 h 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6" h="26">
                    <a:moveTo>
                      <a:pt x="0" y="26"/>
                    </a:moveTo>
                    <a:lnTo>
                      <a:pt x="46" y="20"/>
                    </a:lnTo>
                    <a:lnTo>
                      <a:pt x="106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30B0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74" name="Freeform 695"/>
              <p:cNvSpPr>
                <a:spLocks/>
              </p:cNvSpPr>
              <p:nvPr/>
            </p:nvSpPr>
            <p:spPr bwMode="auto">
              <a:xfrm>
                <a:off x="2754" y="2038"/>
                <a:ext cx="106" cy="26"/>
              </a:xfrm>
              <a:custGeom>
                <a:avLst/>
                <a:gdLst>
                  <a:gd name="T0" fmla="*/ 0 w 106"/>
                  <a:gd name="T1" fmla="*/ 26 h 26"/>
                  <a:gd name="T2" fmla="*/ 46 w 106"/>
                  <a:gd name="T3" fmla="*/ 20 h 26"/>
                  <a:gd name="T4" fmla="*/ 106 w 106"/>
                  <a:gd name="T5" fmla="*/ 0 h 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6" h="26">
                    <a:moveTo>
                      <a:pt x="0" y="26"/>
                    </a:moveTo>
                    <a:lnTo>
                      <a:pt x="46" y="20"/>
                    </a:lnTo>
                    <a:lnTo>
                      <a:pt x="10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75" name="Freeform 696"/>
              <p:cNvSpPr>
                <a:spLocks/>
              </p:cNvSpPr>
              <p:nvPr/>
            </p:nvSpPr>
            <p:spPr bwMode="auto">
              <a:xfrm>
                <a:off x="3072" y="1034"/>
                <a:ext cx="46" cy="47"/>
              </a:xfrm>
              <a:custGeom>
                <a:avLst/>
                <a:gdLst>
                  <a:gd name="T0" fmla="*/ 33 w 46"/>
                  <a:gd name="T1" fmla="*/ 27 h 47"/>
                  <a:gd name="T2" fmla="*/ 0 w 46"/>
                  <a:gd name="T3" fmla="*/ 0 h 47"/>
                  <a:gd name="T4" fmla="*/ 46 w 46"/>
                  <a:gd name="T5" fmla="*/ 47 h 47"/>
                  <a:gd name="T6" fmla="*/ 33 w 46"/>
                  <a:gd name="T7" fmla="*/ 27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47">
                    <a:moveTo>
                      <a:pt x="33" y="27"/>
                    </a:moveTo>
                    <a:lnTo>
                      <a:pt x="0" y="0"/>
                    </a:lnTo>
                    <a:lnTo>
                      <a:pt x="46" y="47"/>
                    </a:lnTo>
                    <a:lnTo>
                      <a:pt x="33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76" name="Freeform 697"/>
              <p:cNvSpPr>
                <a:spLocks/>
              </p:cNvSpPr>
              <p:nvPr/>
            </p:nvSpPr>
            <p:spPr bwMode="auto">
              <a:xfrm>
                <a:off x="3072" y="1034"/>
                <a:ext cx="46" cy="47"/>
              </a:xfrm>
              <a:custGeom>
                <a:avLst/>
                <a:gdLst>
                  <a:gd name="T0" fmla="*/ 33 w 46"/>
                  <a:gd name="T1" fmla="*/ 27 h 47"/>
                  <a:gd name="T2" fmla="*/ 0 w 46"/>
                  <a:gd name="T3" fmla="*/ 0 h 47"/>
                  <a:gd name="T4" fmla="*/ 46 w 46"/>
                  <a:gd name="T5" fmla="*/ 47 h 4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6" h="47">
                    <a:moveTo>
                      <a:pt x="33" y="27"/>
                    </a:moveTo>
                    <a:lnTo>
                      <a:pt x="0" y="0"/>
                    </a:lnTo>
                    <a:lnTo>
                      <a:pt x="46" y="4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77" name="Freeform 698"/>
              <p:cNvSpPr>
                <a:spLocks/>
              </p:cNvSpPr>
              <p:nvPr/>
            </p:nvSpPr>
            <p:spPr bwMode="auto">
              <a:xfrm>
                <a:off x="3105" y="1061"/>
                <a:ext cx="46" cy="47"/>
              </a:xfrm>
              <a:custGeom>
                <a:avLst/>
                <a:gdLst>
                  <a:gd name="T0" fmla="*/ 13 w 46"/>
                  <a:gd name="T1" fmla="*/ 20 h 47"/>
                  <a:gd name="T2" fmla="*/ 46 w 46"/>
                  <a:gd name="T3" fmla="*/ 47 h 47"/>
                  <a:gd name="T4" fmla="*/ 0 w 46"/>
                  <a:gd name="T5" fmla="*/ 0 h 47"/>
                  <a:gd name="T6" fmla="*/ 13 w 46"/>
                  <a:gd name="T7" fmla="*/ 2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47">
                    <a:moveTo>
                      <a:pt x="13" y="20"/>
                    </a:moveTo>
                    <a:lnTo>
                      <a:pt x="46" y="47"/>
                    </a:lnTo>
                    <a:lnTo>
                      <a:pt x="0" y="0"/>
                    </a:lnTo>
                    <a:lnTo>
                      <a:pt x="13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78" name="Freeform 699"/>
              <p:cNvSpPr>
                <a:spLocks/>
              </p:cNvSpPr>
              <p:nvPr/>
            </p:nvSpPr>
            <p:spPr bwMode="auto">
              <a:xfrm>
                <a:off x="3105" y="1061"/>
                <a:ext cx="46" cy="47"/>
              </a:xfrm>
              <a:custGeom>
                <a:avLst/>
                <a:gdLst>
                  <a:gd name="T0" fmla="*/ 13 w 46"/>
                  <a:gd name="T1" fmla="*/ 20 h 47"/>
                  <a:gd name="T2" fmla="*/ 46 w 46"/>
                  <a:gd name="T3" fmla="*/ 47 h 47"/>
                  <a:gd name="T4" fmla="*/ 0 w 46"/>
                  <a:gd name="T5" fmla="*/ 0 h 4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6" h="47">
                    <a:moveTo>
                      <a:pt x="13" y="20"/>
                    </a:moveTo>
                    <a:lnTo>
                      <a:pt x="46" y="47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79" name="Freeform 700"/>
              <p:cNvSpPr>
                <a:spLocks/>
              </p:cNvSpPr>
              <p:nvPr/>
            </p:nvSpPr>
            <p:spPr bwMode="auto">
              <a:xfrm>
                <a:off x="2622" y="955"/>
                <a:ext cx="79" cy="6"/>
              </a:xfrm>
              <a:custGeom>
                <a:avLst/>
                <a:gdLst>
                  <a:gd name="T0" fmla="*/ 39 w 79"/>
                  <a:gd name="T1" fmla="*/ 0 h 6"/>
                  <a:gd name="T2" fmla="*/ 0 w 79"/>
                  <a:gd name="T3" fmla="*/ 6 h 6"/>
                  <a:gd name="T4" fmla="*/ 79 w 79"/>
                  <a:gd name="T5" fmla="*/ 0 h 6"/>
                  <a:gd name="T6" fmla="*/ 39 w 79"/>
                  <a:gd name="T7" fmla="*/ 0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6">
                    <a:moveTo>
                      <a:pt x="39" y="0"/>
                    </a:moveTo>
                    <a:lnTo>
                      <a:pt x="0" y="6"/>
                    </a:lnTo>
                    <a:lnTo>
                      <a:pt x="79" y="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3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80" name="Freeform 701"/>
              <p:cNvSpPr>
                <a:spLocks/>
              </p:cNvSpPr>
              <p:nvPr/>
            </p:nvSpPr>
            <p:spPr bwMode="auto">
              <a:xfrm>
                <a:off x="2622" y="955"/>
                <a:ext cx="79" cy="6"/>
              </a:xfrm>
              <a:custGeom>
                <a:avLst/>
                <a:gdLst>
                  <a:gd name="T0" fmla="*/ 39 w 79"/>
                  <a:gd name="T1" fmla="*/ 0 h 6"/>
                  <a:gd name="T2" fmla="*/ 0 w 79"/>
                  <a:gd name="T3" fmla="*/ 6 h 6"/>
                  <a:gd name="T4" fmla="*/ 79 w 79"/>
                  <a:gd name="T5" fmla="*/ 0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6">
                    <a:moveTo>
                      <a:pt x="39" y="0"/>
                    </a:moveTo>
                    <a:lnTo>
                      <a:pt x="0" y="6"/>
                    </a:lnTo>
                    <a:lnTo>
                      <a:pt x="7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81" name="Freeform 702"/>
              <p:cNvSpPr>
                <a:spLocks/>
              </p:cNvSpPr>
              <p:nvPr/>
            </p:nvSpPr>
            <p:spPr bwMode="auto">
              <a:xfrm>
                <a:off x="2661" y="948"/>
                <a:ext cx="80" cy="7"/>
              </a:xfrm>
              <a:custGeom>
                <a:avLst/>
                <a:gdLst>
                  <a:gd name="T0" fmla="*/ 40 w 80"/>
                  <a:gd name="T1" fmla="*/ 7 h 7"/>
                  <a:gd name="T2" fmla="*/ 80 w 80"/>
                  <a:gd name="T3" fmla="*/ 0 h 7"/>
                  <a:gd name="T4" fmla="*/ 0 w 80"/>
                  <a:gd name="T5" fmla="*/ 7 h 7"/>
                  <a:gd name="T6" fmla="*/ 40 w 80"/>
                  <a:gd name="T7" fmla="*/ 7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7">
                    <a:moveTo>
                      <a:pt x="40" y="7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40" y="7"/>
                    </a:lnTo>
                    <a:close/>
                  </a:path>
                </a:pathLst>
              </a:custGeom>
              <a:solidFill>
                <a:srgbClr val="3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82" name="Freeform 703"/>
              <p:cNvSpPr>
                <a:spLocks/>
              </p:cNvSpPr>
              <p:nvPr/>
            </p:nvSpPr>
            <p:spPr bwMode="auto">
              <a:xfrm>
                <a:off x="2661" y="948"/>
                <a:ext cx="80" cy="7"/>
              </a:xfrm>
              <a:custGeom>
                <a:avLst/>
                <a:gdLst>
                  <a:gd name="T0" fmla="*/ 40 w 80"/>
                  <a:gd name="T1" fmla="*/ 7 h 7"/>
                  <a:gd name="T2" fmla="*/ 80 w 80"/>
                  <a:gd name="T3" fmla="*/ 0 h 7"/>
                  <a:gd name="T4" fmla="*/ 0 w 80"/>
                  <a:gd name="T5" fmla="*/ 7 h 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7">
                    <a:moveTo>
                      <a:pt x="40" y="7"/>
                    </a:moveTo>
                    <a:lnTo>
                      <a:pt x="80" y="0"/>
                    </a:lnTo>
                    <a:lnTo>
                      <a:pt x="0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83" name="Freeform 704"/>
              <p:cNvSpPr>
                <a:spLocks/>
              </p:cNvSpPr>
              <p:nvPr/>
            </p:nvSpPr>
            <p:spPr bwMode="auto">
              <a:xfrm>
                <a:off x="2403" y="1925"/>
                <a:ext cx="93" cy="60"/>
              </a:xfrm>
              <a:custGeom>
                <a:avLst/>
                <a:gdLst>
                  <a:gd name="T0" fmla="*/ 93 w 93"/>
                  <a:gd name="T1" fmla="*/ 60 h 60"/>
                  <a:gd name="T2" fmla="*/ 66 w 93"/>
                  <a:gd name="T3" fmla="*/ 40 h 60"/>
                  <a:gd name="T4" fmla="*/ 0 w 93"/>
                  <a:gd name="T5" fmla="*/ 0 h 60"/>
                  <a:gd name="T6" fmla="*/ 93 w 93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60">
                    <a:moveTo>
                      <a:pt x="93" y="60"/>
                    </a:moveTo>
                    <a:lnTo>
                      <a:pt x="66" y="40"/>
                    </a:lnTo>
                    <a:lnTo>
                      <a:pt x="0" y="0"/>
                    </a:lnTo>
                    <a:lnTo>
                      <a:pt x="93" y="60"/>
                    </a:lnTo>
                    <a:close/>
                  </a:path>
                </a:pathLst>
              </a:custGeom>
              <a:solidFill>
                <a:srgbClr val="78DC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84" name="Freeform 705"/>
              <p:cNvSpPr>
                <a:spLocks/>
              </p:cNvSpPr>
              <p:nvPr/>
            </p:nvSpPr>
            <p:spPr bwMode="auto">
              <a:xfrm>
                <a:off x="2403" y="1925"/>
                <a:ext cx="93" cy="60"/>
              </a:xfrm>
              <a:custGeom>
                <a:avLst/>
                <a:gdLst>
                  <a:gd name="T0" fmla="*/ 93 w 93"/>
                  <a:gd name="T1" fmla="*/ 60 h 60"/>
                  <a:gd name="T2" fmla="*/ 66 w 93"/>
                  <a:gd name="T3" fmla="*/ 40 h 60"/>
                  <a:gd name="T4" fmla="*/ 0 w 93"/>
                  <a:gd name="T5" fmla="*/ 0 h 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60">
                    <a:moveTo>
                      <a:pt x="93" y="60"/>
                    </a:moveTo>
                    <a:lnTo>
                      <a:pt x="66" y="4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85" name="Freeform 706"/>
              <p:cNvSpPr>
                <a:spLocks/>
              </p:cNvSpPr>
              <p:nvPr/>
            </p:nvSpPr>
            <p:spPr bwMode="auto">
              <a:xfrm>
                <a:off x="2370" y="1898"/>
                <a:ext cx="99" cy="67"/>
              </a:xfrm>
              <a:custGeom>
                <a:avLst/>
                <a:gdLst>
                  <a:gd name="T0" fmla="*/ 0 w 99"/>
                  <a:gd name="T1" fmla="*/ 0 h 67"/>
                  <a:gd name="T2" fmla="*/ 33 w 99"/>
                  <a:gd name="T3" fmla="*/ 27 h 67"/>
                  <a:gd name="T4" fmla="*/ 99 w 99"/>
                  <a:gd name="T5" fmla="*/ 67 h 67"/>
                  <a:gd name="T6" fmla="*/ 0 w 99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67">
                    <a:moveTo>
                      <a:pt x="0" y="0"/>
                    </a:moveTo>
                    <a:lnTo>
                      <a:pt x="33" y="27"/>
                    </a:lnTo>
                    <a:lnTo>
                      <a:pt x="99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EC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86" name="Freeform 707"/>
              <p:cNvSpPr>
                <a:spLocks/>
              </p:cNvSpPr>
              <p:nvPr/>
            </p:nvSpPr>
            <p:spPr bwMode="auto">
              <a:xfrm>
                <a:off x="2370" y="1898"/>
                <a:ext cx="99" cy="67"/>
              </a:xfrm>
              <a:custGeom>
                <a:avLst/>
                <a:gdLst>
                  <a:gd name="T0" fmla="*/ 0 w 99"/>
                  <a:gd name="T1" fmla="*/ 0 h 67"/>
                  <a:gd name="T2" fmla="*/ 33 w 99"/>
                  <a:gd name="T3" fmla="*/ 27 h 67"/>
                  <a:gd name="T4" fmla="*/ 99 w 99"/>
                  <a:gd name="T5" fmla="*/ 67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67">
                    <a:moveTo>
                      <a:pt x="0" y="0"/>
                    </a:moveTo>
                    <a:lnTo>
                      <a:pt x="33" y="27"/>
                    </a:lnTo>
                    <a:lnTo>
                      <a:pt x="99" y="6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87" name="Freeform 708"/>
              <p:cNvSpPr>
                <a:spLocks/>
              </p:cNvSpPr>
              <p:nvPr/>
            </p:nvSpPr>
            <p:spPr bwMode="auto">
              <a:xfrm>
                <a:off x="2840" y="2025"/>
                <a:ext cx="106" cy="26"/>
              </a:xfrm>
              <a:custGeom>
                <a:avLst/>
                <a:gdLst>
                  <a:gd name="T0" fmla="*/ 106 w 106"/>
                  <a:gd name="T1" fmla="*/ 0 h 26"/>
                  <a:gd name="T2" fmla="*/ 60 w 106"/>
                  <a:gd name="T3" fmla="*/ 6 h 26"/>
                  <a:gd name="T4" fmla="*/ 0 w 106"/>
                  <a:gd name="T5" fmla="*/ 26 h 26"/>
                  <a:gd name="T6" fmla="*/ 106 w 106"/>
                  <a:gd name="T7" fmla="*/ 0 h 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6" h="26">
                    <a:moveTo>
                      <a:pt x="106" y="0"/>
                    </a:moveTo>
                    <a:lnTo>
                      <a:pt x="60" y="6"/>
                    </a:lnTo>
                    <a:lnTo>
                      <a:pt x="0" y="26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0080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88" name="Freeform 709"/>
              <p:cNvSpPr>
                <a:spLocks/>
              </p:cNvSpPr>
              <p:nvPr/>
            </p:nvSpPr>
            <p:spPr bwMode="auto">
              <a:xfrm>
                <a:off x="2840" y="2025"/>
                <a:ext cx="106" cy="26"/>
              </a:xfrm>
              <a:custGeom>
                <a:avLst/>
                <a:gdLst>
                  <a:gd name="T0" fmla="*/ 106 w 106"/>
                  <a:gd name="T1" fmla="*/ 0 h 26"/>
                  <a:gd name="T2" fmla="*/ 60 w 106"/>
                  <a:gd name="T3" fmla="*/ 6 h 26"/>
                  <a:gd name="T4" fmla="*/ 0 w 106"/>
                  <a:gd name="T5" fmla="*/ 26 h 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6" h="26">
                    <a:moveTo>
                      <a:pt x="106" y="0"/>
                    </a:moveTo>
                    <a:lnTo>
                      <a:pt x="60" y="6"/>
                    </a:lnTo>
                    <a:lnTo>
                      <a:pt x="0" y="2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89" name="Freeform 710"/>
              <p:cNvSpPr>
                <a:spLocks/>
              </p:cNvSpPr>
              <p:nvPr/>
            </p:nvSpPr>
            <p:spPr bwMode="auto">
              <a:xfrm>
                <a:off x="2800" y="2031"/>
                <a:ext cx="100" cy="27"/>
              </a:xfrm>
              <a:custGeom>
                <a:avLst/>
                <a:gdLst>
                  <a:gd name="T0" fmla="*/ 0 w 100"/>
                  <a:gd name="T1" fmla="*/ 27 h 27"/>
                  <a:gd name="T2" fmla="*/ 40 w 100"/>
                  <a:gd name="T3" fmla="*/ 20 h 27"/>
                  <a:gd name="T4" fmla="*/ 100 w 100"/>
                  <a:gd name="T5" fmla="*/ 0 h 27"/>
                  <a:gd name="T6" fmla="*/ 0 w 100"/>
                  <a:gd name="T7" fmla="*/ 27 h 2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0" h="27">
                    <a:moveTo>
                      <a:pt x="0" y="27"/>
                    </a:moveTo>
                    <a:lnTo>
                      <a:pt x="40" y="20"/>
                    </a:lnTo>
                    <a:lnTo>
                      <a:pt x="100" y="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109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90" name="Freeform 711"/>
              <p:cNvSpPr>
                <a:spLocks/>
              </p:cNvSpPr>
              <p:nvPr/>
            </p:nvSpPr>
            <p:spPr bwMode="auto">
              <a:xfrm>
                <a:off x="2800" y="2031"/>
                <a:ext cx="100" cy="27"/>
              </a:xfrm>
              <a:custGeom>
                <a:avLst/>
                <a:gdLst>
                  <a:gd name="T0" fmla="*/ 0 w 100"/>
                  <a:gd name="T1" fmla="*/ 27 h 27"/>
                  <a:gd name="T2" fmla="*/ 40 w 100"/>
                  <a:gd name="T3" fmla="*/ 20 h 27"/>
                  <a:gd name="T4" fmla="*/ 100 w 100"/>
                  <a:gd name="T5" fmla="*/ 0 h 2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0" h="27">
                    <a:moveTo>
                      <a:pt x="0" y="27"/>
                    </a:moveTo>
                    <a:lnTo>
                      <a:pt x="40" y="20"/>
                    </a:lnTo>
                    <a:lnTo>
                      <a:pt x="10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91" name="Freeform 712"/>
              <p:cNvSpPr>
                <a:spLocks/>
              </p:cNvSpPr>
              <p:nvPr/>
            </p:nvSpPr>
            <p:spPr bwMode="auto">
              <a:xfrm>
                <a:off x="2661" y="948"/>
                <a:ext cx="80" cy="7"/>
              </a:xfrm>
              <a:custGeom>
                <a:avLst/>
                <a:gdLst>
                  <a:gd name="T0" fmla="*/ 33 w 80"/>
                  <a:gd name="T1" fmla="*/ 0 h 7"/>
                  <a:gd name="T2" fmla="*/ 0 w 80"/>
                  <a:gd name="T3" fmla="*/ 7 h 7"/>
                  <a:gd name="T4" fmla="*/ 80 w 80"/>
                  <a:gd name="T5" fmla="*/ 0 h 7"/>
                  <a:gd name="T6" fmla="*/ 33 w 80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7">
                    <a:moveTo>
                      <a:pt x="33" y="0"/>
                    </a:moveTo>
                    <a:lnTo>
                      <a:pt x="0" y="7"/>
                    </a:lnTo>
                    <a:lnTo>
                      <a:pt x="80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1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92" name="Freeform 713"/>
              <p:cNvSpPr>
                <a:spLocks/>
              </p:cNvSpPr>
              <p:nvPr/>
            </p:nvSpPr>
            <p:spPr bwMode="auto">
              <a:xfrm>
                <a:off x="2661" y="948"/>
                <a:ext cx="80" cy="7"/>
              </a:xfrm>
              <a:custGeom>
                <a:avLst/>
                <a:gdLst>
                  <a:gd name="T0" fmla="*/ 33 w 80"/>
                  <a:gd name="T1" fmla="*/ 0 h 7"/>
                  <a:gd name="T2" fmla="*/ 0 w 80"/>
                  <a:gd name="T3" fmla="*/ 7 h 7"/>
                  <a:gd name="T4" fmla="*/ 80 w 80"/>
                  <a:gd name="T5" fmla="*/ 0 h 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7">
                    <a:moveTo>
                      <a:pt x="33" y="0"/>
                    </a:moveTo>
                    <a:lnTo>
                      <a:pt x="0" y="7"/>
                    </a:lnTo>
                    <a:lnTo>
                      <a:pt x="8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93" name="Freeform 714"/>
              <p:cNvSpPr>
                <a:spLocks/>
              </p:cNvSpPr>
              <p:nvPr/>
            </p:nvSpPr>
            <p:spPr bwMode="auto">
              <a:xfrm>
                <a:off x="2694" y="941"/>
                <a:ext cx="80" cy="7"/>
              </a:xfrm>
              <a:custGeom>
                <a:avLst/>
                <a:gdLst>
                  <a:gd name="T0" fmla="*/ 47 w 80"/>
                  <a:gd name="T1" fmla="*/ 7 h 7"/>
                  <a:gd name="T2" fmla="*/ 80 w 80"/>
                  <a:gd name="T3" fmla="*/ 0 h 7"/>
                  <a:gd name="T4" fmla="*/ 0 w 80"/>
                  <a:gd name="T5" fmla="*/ 7 h 7"/>
                  <a:gd name="T6" fmla="*/ 47 w 80"/>
                  <a:gd name="T7" fmla="*/ 7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7">
                    <a:moveTo>
                      <a:pt x="47" y="7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47" y="7"/>
                    </a:lnTo>
                    <a:close/>
                  </a:path>
                </a:pathLst>
              </a:custGeom>
              <a:solidFill>
                <a:srgbClr val="1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94" name="Freeform 715"/>
              <p:cNvSpPr>
                <a:spLocks/>
              </p:cNvSpPr>
              <p:nvPr/>
            </p:nvSpPr>
            <p:spPr bwMode="auto">
              <a:xfrm>
                <a:off x="2694" y="941"/>
                <a:ext cx="80" cy="7"/>
              </a:xfrm>
              <a:custGeom>
                <a:avLst/>
                <a:gdLst>
                  <a:gd name="T0" fmla="*/ 47 w 80"/>
                  <a:gd name="T1" fmla="*/ 7 h 7"/>
                  <a:gd name="T2" fmla="*/ 80 w 80"/>
                  <a:gd name="T3" fmla="*/ 0 h 7"/>
                  <a:gd name="T4" fmla="*/ 0 w 80"/>
                  <a:gd name="T5" fmla="*/ 7 h 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7">
                    <a:moveTo>
                      <a:pt x="47" y="7"/>
                    </a:moveTo>
                    <a:lnTo>
                      <a:pt x="80" y="0"/>
                    </a:lnTo>
                    <a:lnTo>
                      <a:pt x="0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95" name="Freeform 716"/>
              <p:cNvSpPr>
                <a:spLocks/>
              </p:cNvSpPr>
              <p:nvPr/>
            </p:nvSpPr>
            <p:spPr bwMode="auto">
              <a:xfrm>
                <a:off x="2436" y="1945"/>
                <a:ext cx="93" cy="60"/>
              </a:xfrm>
              <a:custGeom>
                <a:avLst/>
                <a:gdLst>
                  <a:gd name="T0" fmla="*/ 93 w 93"/>
                  <a:gd name="T1" fmla="*/ 60 h 60"/>
                  <a:gd name="T2" fmla="*/ 60 w 93"/>
                  <a:gd name="T3" fmla="*/ 40 h 60"/>
                  <a:gd name="T4" fmla="*/ 0 w 93"/>
                  <a:gd name="T5" fmla="*/ 0 h 60"/>
                  <a:gd name="T6" fmla="*/ 93 w 93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60">
                    <a:moveTo>
                      <a:pt x="93" y="60"/>
                    </a:moveTo>
                    <a:lnTo>
                      <a:pt x="60" y="40"/>
                    </a:lnTo>
                    <a:lnTo>
                      <a:pt x="0" y="0"/>
                    </a:lnTo>
                    <a:lnTo>
                      <a:pt x="93" y="60"/>
                    </a:lnTo>
                    <a:close/>
                  </a:path>
                </a:pathLst>
              </a:custGeom>
              <a:solidFill>
                <a:srgbClr val="60CC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96" name="Freeform 717"/>
              <p:cNvSpPr>
                <a:spLocks/>
              </p:cNvSpPr>
              <p:nvPr/>
            </p:nvSpPr>
            <p:spPr bwMode="auto">
              <a:xfrm>
                <a:off x="2436" y="1945"/>
                <a:ext cx="93" cy="60"/>
              </a:xfrm>
              <a:custGeom>
                <a:avLst/>
                <a:gdLst>
                  <a:gd name="T0" fmla="*/ 93 w 93"/>
                  <a:gd name="T1" fmla="*/ 60 h 60"/>
                  <a:gd name="T2" fmla="*/ 60 w 93"/>
                  <a:gd name="T3" fmla="*/ 40 h 60"/>
                  <a:gd name="T4" fmla="*/ 0 w 93"/>
                  <a:gd name="T5" fmla="*/ 0 h 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60">
                    <a:moveTo>
                      <a:pt x="93" y="60"/>
                    </a:moveTo>
                    <a:lnTo>
                      <a:pt x="60" y="4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97" name="Freeform 718"/>
              <p:cNvSpPr>
                <a:spLocks/>
              </p:cNvSpPr>
              <p:nvPr/>
            </p:nvSpPr>
            <p:spPr bwMode="auto">
              <a:xfrm>
                <a:off x="2403" y="1925"/>
                <a:ext cx="93" cy="60"/>
              </a:xfrm>
              <a:custGeom>
                <a:avLst/>
                <a:gdLst>
                  <a:gd name="T0" fmla="*/ 0 w 93"/>
                  <a:gd name="T1" fmla="*/ 0 h 60"/>
                  <a:gd name="T2" fmla="*/ 33 w 93"/>
                  <a:gd name="T3" fmla="*/ 20 h 60"/>
                  <a:gd name="T4" fmla="*/ 93 w 93"/>
                  <a:gd name="T5" fmla="*/ 60 h 60"/>
                  <a:gd name="T6" fmla="*/ 0 w 93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60">
                    <a:moveTo>
                      <a:pt x="0" y="0"/>
                    </a:moveTo>
                    <a:lnTo>
                      <a:pt x="33" y="20"/>
                    </a:lnTo>
                    <a:lnTo>
                      <a:pt x="93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DC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98" name="Freeform 719"/>
              <p:cNvSpPr>
                <a:spLocks/>
              </p:cNvSpPr>
              <p:nvPr/>
            </p:nvSpPr>
            <p:spPr bwMode="auto">
              <a:xfrm>
                <a:off x="2403" y="1925"/>
                <a:ext cx="93" cy="60"/>
              </a:xfrm>
              <a:custGeom>
                <a:avLst/>
                <a:gdLst>
                  <a:gd name="T0" fmla="*/ 0 w 93"/>
                  <a:gd name="T1" fmla="*/ 0 h 60"/>
                  <a:gd name="T2" fmla="*/ 33 w 93"/>
                  <a:gd name="T3" fmla="*/ 20 h 60"/>
                  <a:gd name="T4" fmla="*/ 93 w 93"/>
                  <a:gd name="T5" fmla="*/ 60 h 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60">
                    <a:moveTo>
                      <a:pt x="0" y="0"/>
                    </a:moveTo>
                    <a:lnTo>
                      <a:pt x="33" y="20"/>
                    </a:lnTo>
                    <a:lnTo>
                      <a:pt x="93" y="6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99" name="Freeform 720"/>
              <p:cNvSpPr>
                <a:spLocks/>
              </p:cNvSpPr>
              <p:nvPr/>
            </p:nvSpPr>
            <p:spPr bwMode="auto">
              <a:xfrm>
                <a:off x="2224" y="1652"/>
                <a:ext cx="53" cy="113"/>
              </a:xfrm>
              <a:custGeom>
                <a:avLst/>
                <a:gdLst>
                  <a:gd name="T0" fmla="*/ 53 w 53"/>
                  <a:gd name="T1" fmla="*/ 113 h 113"/>
                  <a:gd name="T2" fmla="*/ 34 w 53"/>
                  <a:gd name="T3" fmla="*/ 74 h 113"/>
                  <a:gd name="T4" fmla="*/ 0 w 53"/>
                  <a:gd name="T5" fmla="*/ 0 h 113"/>
                  <a:gd name="T6" fmla="*/ 53 w 53"/>
                  <a:gd name="T7" fmla="*/ 113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13">
                    <a:moveTo>
                      <a:pt x="53" y="113"/>
                    </a:moveTo>
                    <a:lnTo>
                      <a:pt x="34" y="74"/>
                    </a:lnTo>
                    <a:lnTo>
                      <a:pt x="0" y="0"/>
                    </a:lnTo>
                    <a:lnTo>
                      <a:pt x="53" y="113"/>
                    </a:lnTo>
                    <a:close/>
                  </a:path>
                </a:pathLst>
              </a:custGeom>
              <a:solidFill>
                <a:srgbClr val="B8D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00" name="Freeform 721"/>
              <p:cNvSpPr>
                <a:spLocks/>
              </p:cNvSpPr>
              <p:nvPr/>
            </p:nvSpPr>
            <p:spPr bwMode="auto">
              <a:xfrm>
                <a:off x="2224" y="1652"/>
                <a:ext cx="53" cy="113"/>
              </a:xfrm>
              <a:custGeom>
                <a:avLst/>
                <a:gdLst>
                  <a:gd name="T0" fmla="*/ 53 w 53"/>
                  <a:gd name="T1" fmla="*/ 113 h 113"/>
                  <a:gd name="T2" fmla="*/ 34 w 53"/>
                  <a:gd name="T3" fmla="*/ 74 h 113"/>
                  <a:gd name="T4" fmla="*/ 0 w 53"/>
                  <a:gd name="T5" fmla="*/ 0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13">
                    <a:moveTo>
                      <a:pt x="53" y="113"/>
                    </a:moveTo>
                    <a:lnTo>
                      <a:pt x="34" y="74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01" name="Freeform 722"/>
              <p:cNvSpPr>
                <a:spLocks/>
              </p:cNvSpPr>
              <p:nvPr/>
            </p:nvSpPr>
            <p:spPr bwMode="auto">
              <a:xfrm>
                <a:off x="3105" y="1061"/>
                <a:ext cx="46" cy="47"/>
              </a:xfrm>
              <a:custGeom>
                <a:avLst/>
                <a:gdLst>
                  <a:gd name="T0" fmla="*/ 33 w 46"/>
                  <a:gd name="T1" fmla="*/ 33 h 47"/>
                  <a:gd name="T2" fmla="*/ 0 w 46"/>
                  <a:gd name="T3" fmla="*/ 0 h 47"/>
                  <a:gd name="T4" fmla="*/ 46 w 46"/>
                  <a:gd name="T5" fmla="*/ 47 h 47"/>
                  <a:gd name="T6" fmla="*/ 33 w 46"/>
                  <a:gd name="T7" fmla="*/ 33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47">
                    <a:moveTo>
                      <a:pt x="33" y="33"/>
                    </a:moveTo>
                    <a:lnTo>
                      <a:pt x="0" y="0"/>
                    </a:lnTo>
                    <a:lnTo>
                      <a:pt x="46" y="47"/>
                    </a:lnTo>
                    <a:lnTo>
                      <a:pt x="33" y="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02" name="Freeform 723"/>
              <p:cNvSpPr>
                <a:spLocks/>
              </p:cNvSpPr>
              <p:nvPr/>
            </p:nvSpPr>
            <p:spPr bwMode="auto">
              <a:xfrm>
                <a:off x="3105" y="1061"/>
                <a:ext cx="46" cy="47"/>
              </a:xfrm>
              <a:custGeom>
                <a:avLst/>
                <a:gdLst>
                  <a:gd name="T0" fmla="*/ 33 w 46"/>
                  <a:gd name="T1" fmla="*/ 33 h 47"/>
                  <a:gd name="T2" fmla="*/ 0 w 46"/>
                  <a:gd name="T3" fmla="*/ 0 h 47"/>
                  <a:gd name="T4" fmla="*/ 46 w 46"/>
                  <a:gd name="T5" fmla="*/ 47 h 4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6" h="47">
                    <a:moveTo>
                      <a:pt x="33" y="33"/>
                    </a:moveTo>
                    <a:lnTo>
                      <a:pt x="0" y="0"/>
                    </a:lnTo>
                    <a:lnTo>
                      <a:pt x="46" y="4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03" name="Freeform 724"/>
              <p:cNvSpPr>
                <a:spLocks/>
              </p:cNvSpPr>
              <p:nvPr/>
            </p:nvSpPr>
            <p:spPr bwMode="auto">
              <a:xfrm>
                <a:off x="3138" y="1094"/>
                <a:ext cx="40" cy="40"/>
              </a:xfrm>
              <a:custGeom>
                <a:avLst/>
                <a:gdLst>
                  <a:gd name="T0" fmla="*/ 13 w 40"/>
                  <a:gd name="T1" fmla="*/ 14 h 40"/>
                  <a:gd name="T2" fmla="*/ 40 w 40"/>
                  <a:gd name="T3" fmla="*/ 40 h 40"/>
                  <a:gd name="T4" fmla="*/ 0 w 40"/>
                  <a:gd name="T5" fmla="*/ 0 h 40"/>
                  <a:gd name="T6" fmla="*/ 13 w 40"/>
                  <a:gd name="T7" fmla="*/ 14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13" y="14"/>
                    </a:moveTo>
                    <a:lnTo>
                      <a:pt x="40" y="40"/>
                    </a:lnTo>
                    <a:lnTo>
                      <a:pt x="0" y="0"/>
                    </a:lnTo>
                    <a:lnTo>
                      <a:pt x="13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04" name="Freeform 725"/>
              <p:cNvSpPr>
                <a:spLocks/>
              </p:cNvSpPr>
              <p:nvPr/>
            </p:nvSpPr>
            <p:spPr bwMode="auto">
              <a:xfrm>
                <a:off x="3138" y="1094"/>
                <a:ext cx="40" cy="40"/>
              </a:xfrm>
              <a:custGeom>
                <a:avLst/>
                <a:gdLst>
                  <a:gd name="T0" fmla="*/ 13 w 40"/>
                  <a:gd name="T1" fmla="*/ 14 h 40"/>
                  <a:gd name="T2" fmla="*/ 40 w 40"/>
                  <a:gd name="T3" fmla="*/ 40 h 40"/>
                  <a:gd name="T4" fmla="*/ 0 w 40"/>
                  <a:gd name="T5" fmla="*/ 0 h 4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40">
                    <a:moveTo>
                      <a:pt x="13" y="14"/>
                    </a:moveTo>
                    <a:lnTo>
                      <a:pt x="40" y="4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05" name="Freeform 726"/>
              <p:cNvSpPr>
                <a:spLocks/>
              </p:cNvSpPr>
              <p:nvPr/>
            </p:nvSpPr>
            <p:spPr bwMode="auto">
              <a:xfrm>
                <a:off x="2886" y="2011"/>
                <a:ext cx="100" cy="33"/>
              </a:xfrm>
              <a:custGeom>
                <a:avLst/>
                <a:gdLst>
                  <a:gd name="T0" fmla="*/ 100 w 100"/>
                  <a:gd name="T1" fmla="*/ 0 h 33"/>
                  <a:gd name="T2" fmla="*/ 60 w 100"/>
                  <a:gd name="T3" fmla="*/ 14 h 33"/>
                  <a:gd name="T4" fmla="*/ 0 w 100"/>
                  <a:gd name="T5" fmla="*/ 33 h 33"/>
                  <a:gd name="T6" fmla="*/ 100 w 100"/>
                  <a:gd name="T7" fmla="*/ 0 h 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0" h="33">
                    <a:moveTo>
                      <a:pt x="100" y="0"/>
                    </a:moveTo>
                    <a:lnTo>
                      <a:pt x="60" y="14"/>
                    </a:lnTo>
                    <a:lnTo>
                      <a:pt x="0" y="33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00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06" name="Freeform 727"/>
              <p:cNvSpPr>
                <a:spLocks/>
              </p:cNvSpPr>
              <p:nvPr/>
            </p:nvSpPr>
            <p:spPr bwMode="auto">
              <a:xfrm>
                <a:off x="2886" y="2011"/>
                <a:ext cx="100" cy="33"/>
              </a:xfrm>
              <a:custGeom>
                <a:avLst/>
                <a:gdLst>
                  <a:gd name="T0" fmla="*/ 100 w 100"/>
                  <a:gd name="T1" fmla="*/ 0 h 33"/>
                  <a:gd name="T2" fmla="*/ 60 w 100"/>
                  <a:gd name="T3" fmla="*/ 14 h 33"/>
                  <a:gd name="T4" fmla="*/ 0 w 100"/>
                  <a:gd name="T5" fmla="*/ 33 h 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0" h="33">
                    <a:moveTo>
                      <a:pt x="100" y="0"/>
                    </a:moveTo>
                    <a:lnTo>
                      <a:pt x="60" y="14"/>
                    </a:lnTo>
                    <a:lnTo>
                      <a:pt x="0" y="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07" name="Freeform 728"/>
              <p:cNvSpPr>
                <a:spLocks/>
              </p:cNvSpPr>
              <p:nvPr/>
            </p:nvSpPr>
            <p:spPr bwMode="auto">
              <a:xfrm>
                <a:off x="2840" y="2025"/>
                <a:ext cx="106" cy="26"/>
              </a:xfrm>
              <a:custGeom>
                <a:avLst/>
                <a:gdLst>
                  <a:gd name="T0" fmla="*/ 0 w 106"/>
                  <a:gd name="T1" fmla="*/ 26 h 26"/>
                  <a:gd name="T2" fmla="*/ 46 w 106"/>
                  <a:gd name="T3" fmla="*/ 19 h 26"/>
                  <a:gd name="T4" fmla="*/ 106 w 106"/>
                  <a:gd name="T5" fmla="*/ 0 h 26"/>
                  <a:gd name="T6" fmla="*/ 0 w 106"/>
                  <a:gd name="T7" fmla="*/ 26 h 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6" h="26">
                    <a:moveTo>
                      <a:pt x="0" y="26"/>
                    </a:moveTo>
                    <a:lnTo>
                      <a:pt x="46" y="19"/>
                    </a:lnTo>
                    <a:lnTo>
                      <a:pt x="106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80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08" name="Freeform 729"/>
              <p:cNvSpPr>
                <a:spLocks/>
              </p:cNvSpPr>
              <p:nvPr/>
            </p:nvSpPr>
            <p:spPr bwMode="auto">
              <a:xfrm>
                <a:off x="2840" y="2025"/>
                <a:ext cx="106" cy="26"/>
              </a:xfrm>
              <a:custGeom>
                <a:avLst/>
                <a:gdLst>
                  <a:gd name="T0" fmla="*/ 0 w 106"/>
                  <a:gd name="T1" fmla="*/ 26 h 26"/>
                  <a:gd name="T2" fmla="*/ 46 w 106"/>
                  <a:gd name="T3" fmla="*/ 19 h 26"/>
                  <a:gd name="T4" fmla="*/ 106 w 106"/>
                  <a:gd name="T5" fmla="*/ 0 h 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6" h="26">
                    <a:moveTo>
                      <a:pt x="0" y="26"/>
                    </a:moveTo>
                    <a:lnTo>
                      <a:pt x="46" y="19"/>
                    </a:lnTo>
                    <a:lnTo>
                      <a:pt x="10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09" name="Freeform 730"/>
              <p:cNvSpPr>
                <a:spLocks/>
              </p:cNvSpPr>
              <p:nvPr/>
            </p:nvSpPr>
            <p:spPr bwMode="auto">
              <a:xfrm>
                <a:off x="2436" y="1945"/>
                <a:ext cx="93" cy="60"/>
              </a:xfrm>
              <a:custGeom>
                <a:avLst/>
                <a:gdLst>
                  <a:gd name="T0" fmla="*/ 0 w 93"/>
                  <a:gd name="T1" fmla="*/ 0 h 60"/>
                  <a:gd name="T2" fmla="*/ 33 w 93"/>
                  <a:gd name="T3" fmla="*/ 20 h 60"/>
                  <a:gd name="T4" fmla="*/ 93 w 93"/>
                  <a:gd name="T5" fmla="*/ 60 h 60"/>
                  <a:gd name="T6" fmla="*/ 0 w 93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60">
                    <a:moveTo>
                      <a:pt x="0" y="0"/>
                    </a:moveTo>
                    <a:lnTo>
                      <a:pt x="33" y="20"/>
                    </a:lnTo>
                    <a:lnTo>
                      <a:pt x="93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CC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10" name="Freeform 731"/>
              <p:cNvSpPr>
                <a:spLocks/>
              </p:cNvSpPr>
              <p:nvPr/>
            </p:nvSpPr>
            <p:spPr bwMode="auto">
              <a:xfrm>
                <a:off x="2436" y="1945"/>
                <a:ext cx="93" cy="60"/>
              </a:xfrm>
              <a:custGeom>
                <a:avLst/>
                <a:gdLst>
                  <a:gd name="T0" fmla="*/ 0 w 93"/>
                  <a:gd name="T1" fmla="*/ 0 h 60"/>
                  <a:gd name="T2" fmla="*/ 33 w 93"/>
                  <a:gd name="T3" fmla="*/ 20 h 60"/>
                  <a:gd name="T4" fmla="*/ 93 w 93"/>
                  <a:gd name="T5" fmla="*/ 60 h 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60">
                    <a:moveTo>
                      <a:pt x="0" y="0"/>
                    </a:moveTo>
                    <a:lnTo>
                      <a:pt x="33" y="20"/>
                    </a:lnTo>
                    <a:lnTo>
                      <a:pt x="93" y="6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11" name="Freeform 732"/>
              <p:cNvSpPr>
                <a:spLocks/>
              </p:cNvSpPr>
              <p:nvPr/>
            </p:nvSpPr>
            <p:spPr bwMode="auto">
              <a:xfrm>
                <a:off x="2469" y="1965"/>
                <a:ext cx="100" cy="60"/>
              </a:xfrm>
              <a:custGeom>
                <a:avLst/>
                <a:gdLst>
                  <a:gd name="T0" fmla="*/ 100 w 100"/>
                  <a:gd name="T1" fmla="*/ 60 h 60"/>
                  <a:gd name="T2" fmla="*/ 60 w 100"/>
                  <a:gd name="T3" fmla="*/ 40 h 60"/>
                  <a:gd name="T4" fmla="*/ 0 w 100"/>
                  <a:gd name="T5" fmla="*/ 0 h 60"/>
                  <a:gd name="T6" fmla="*/ 100 w 100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0" h="60">
                    <a:moveTo>
                      <a:pt x="100" y="60"/>
                    </a:moveTo>
                    <a:lnTo>
                      <a:pt x="60" y="40"/>
                    </a:lnTo>
                    <a:lnTo>
                      <a:pt x="0" y="0"/>
                    </a:lnTo>
                    <a:lnTo>
                      <a:pt x="100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12" name="Freeform 733"/>
              <p:cNvSpPr>
                <a:spLocks/>
              </p:cNvSpPr>
              <p:nvPr/>
            </p:nvSpPr>
            <p:spPr bwMode="auto">
              <a:xfrm>
                <a:off x="2469" y="1965"/>
                <a:ext cx="100" cy="60"/>
              </a:xfrm>
              <a:custGeom>
                <a:avLst/>
                <a:gdLst>
                  <a:gd name="T0" fmla="*/ 100 w 100"/>
                  <a:gd name="T1" fmla="*/ 60 h 60"/>
                  <a:gd name="T2" fmla="*/ 60 w 100"/>
                  <a:gd name="T3" fmla="*/ 40 h 60"/>
                  <a:gd name="T4" fmla="*/ 0 w 100"/>
                  <a:gd name="T5" fmla="*/ 0 h 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0" h="60">
                    <a:moveTo>
                      <a:pt x="100" y="60"/>
                    </a:moveTo>
                    <a:lnTo>
                      <a:pt x="60" y="4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13" name="Freeform 734"/>
              <p:cNvSpPr>
                <a:spLocks/>
              </p:cNvSpPr>
              <p:nvPr/>
            </p:nvSpPr>
            <p:spPr bwMode="auto">
              <a:xfrm>
                <a:off x="2694" y="941"/>
                <a:ext cx="80" cy="7"/>
              </a:xfrm>
              <a:custGeom>
                <a:avLst/>
                <a:gdLst>
                  <a:gd name="T0" fmla="*/ 40 w 80"/>
                  <a:gd name="T1" fmla="*/ 7 h 7"/>
                  <a:gd name="T2" fmla="*/ 0 w 80"/>
                  <a:gd name="T3" fmla="*/ 7 h 7"/>
                  <a:gd name="T4" fmla="*/ 80 w 80"/>
                  <a:gd name="T5" fmla="*/ 0 h 7"/>
                  <a:gd name="T6" fmla="*/ 40 w 80"/>
                  <a:gd name="T7" fmla="*/ 7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7">
                    <a:moveTo>
                      <a:pt x="40" y="7"/>
                    </a:moveTo>
                    <a:lnTo>
                      <a:pt x="0" y="7"/>
                    </a:lnTo>
                    <a:lnTo>
                      <a:pt x="80" y="0"/>
                    </a:lnTo>
                    <a:lnTo>
                      <a:pt x="40" y="7"/>
                    </a:lnTo>
                    <a:close/>
                  </a:path>
                </a:pathLst>
              </a:custGeom>
              <a:solidFill>
                <a:srgbClr val="10A0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14" name="Freeform 735"/>
              <p:cNvSpPr>
                <a:spLocks/>
              </p:cNvSpPr>
              <p:nvPr/>
            </p:nvSpPr>
            <p:spPr bwMode="auto">
              <a:xfrm>
                <a:off x="2694" y="941"/>
                <a:ext cx="80" cy="7"/>
              </a:xfrm>
              <a:custGeom>
                <a:avLst/>
                <a:gdLst>
                  <a:gd name="T0" fmla="*/ 40 w 80"/>
                  <a:gd name="T1" fmla="*/ 7 h 7"/>
                  <a:gd name="T2" fmla="*/ 0 w 80"/>
                  <a:gd name="T3" fmla="*/ 7 h 7"/>
                  <a:gd name="T4" fmla="*/ 80 w 80"/>
                  <a:gd name="T5" fmla="*/ 0 h 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7">
                    <a:moveTo>
                      <a:pt x="40" y="7"/>
                    </a:moveTo>
                    <a:lnTo>
                      <a:pt x="0" y="7"/>
                    </a:lnTo>
                    <a:lnTo>
                      <a:pt x="8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15" name="Freeform 736"/>
              <p:cNvSpPr>
                <a:spLocks/>
              </p:cNvSpPr>
              <p:nvPr/>
            </p:nvSpPr>
            <p:spPr bwMode="auto">
              <a:xfrm>
                <a:off x="2734" y="941"/>
                <a:ext cx="80" cy="7"/>
              </a:xfrm>
              <a:custGeom>
                <a:avLst/>
                <a:gdLst>
                  <a:gd name="T0" fmla="*/ 40 w 80"/>
                  <a:gd name="T1" fmla="*/ 0 h 7"/>
                  <a:gd name="T2" fmla="*/ 80 w 80"/>
                  <a:gd name="T3" fmla="*/ 0 h 7"/>
                  <a:gd name="T4" fmla="*/ 0 w 80"/>
                  <a:gd name="T5" fmla="*/ 7 h 7"/>
                  <a:gd name="T6" fmla="*/ 40 w 80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7">
                    <a:moveTo>
                      <a:pt x="40" y="0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10A0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16" name="Freeform 737"/>
              <p:cNvSpPr>
                <a:spLocks/>
              </p:cNvSpPr>
              <p:nvPr/>
            </p:nvSpPr>
            <p:spPr bwMode="auto">
              <a:xfrm>
                <a:off x="2734" y="941"/>
                <a:ext cx="80" cy="7"/>
              </a:xfrm>
              <a:custGeom>
                <a:avLst/>
                <a:gdLst>
                  <a:gd name="T0" fmla="*/ 40 w 80"/>
                  <a:gd name="T1" fmla="*/ 0 h 7"/>
                  <a:gd name="T2" fmla="*/ 80 w 80"/>
                  <a:gd name="T3" fmla="*/ 0 h 7"/>
                  <a:gd name="T4" fmla="*/ 0 w 80"/>
                  <a:gd name="T5" fmla="*/ 7 h 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7">
                    <a:moveTo>
                      <a:pt x="40" y="0"/>
                    </a:moveTo>
                    <a:lnTo>
                      <a:pt x="80" y="0"/>
                    </a:lnTo>
                    <a:lnTo>
                      <a:pt x="0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17" name="Freeform 738"/>
              <p:cNvSpPr>
                <a:spLocks/>
              </p:cNvSpPr>
              <p:nvPr/>
            </p:nvSpPr>
            <p:spPr bwMode="auto">
              <a:xfrm>
                <a:off x="3138" y="1094"/>
                <a:ext cx="40" cy="40"/>
              </a:xfrm>
              <a:custGeom>
                <a:avLst/>
                <a:gdLst>
                  <a:gd name="T0" fmla="*/ 33 w 40"/>
                  <a:gd name="T1" fmla="*/ 34 h 40"/>
                  <a:gd name="T2" fmla="*/ 0 w 40"/>
                  <a:gd name="T3" fmla="*/ 0 h 40"/>
                  <a:gd name="T4" fmla="*/ 40 w 40"/>
                  <a:gd name="T5" fmla="*/ 40 h 40"/>
                  <a:gd name="T6" fmla="*/ 33 w 40"/>
                  <a:gd name="T7" fmla="*/ 34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33" y="34"/>
                    </a:moveTo>
                    <a:lnTo>
                      <a:pt x="0" y="0"/>
                    </a:lnTo>
                    <a:lnTo>
                      <a:pt x="40" y="40"/>
                    </a:lnTo>
                    <a:lnTo>
                      <a:pt x="33" y="34"/>
                    </a:lnTo>
                    <a:close/>
                  </a:path>
                </a:pathLst>
              </a:custGeom>
              <a:solidFill>
                <a:srgbClr val="90D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18" name="Freeform 739"/>
              <p:cNvSpPr>
                <a:spLocks/>
              </p:cNvSpPr>
              <p:nvPr/>
            </p:nvSpPr>
            <p:spPr bwMode="auto">
              <a:xfrm>
                <a:off x="3138" y="1094"/>
                <a:ext cx="40" cy="40"/>
              </a:xfrm>
              <a:custGeom>
                <a:avLst/>
                <a:gdLst>
                  <a:gd name="T0" fmla="*/ 33 w 40"/>
                  <a:gd name="T1" fmla="*/ 34 h 40"/>
                  <a:gd name="T2" fmla="*/ 0 w 40"/>
                  <a:gd name="T3" fmla="*/ 0 h 40"/>
                  <a:gd name="T4" fmla="*/ 40 w 40"/>
                  <a:gd name="T5" fmla="*/ 40 h 4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40">
                    <a:moveTo>
                      <a:pt x="33" y="34"/>
                    </a:moveTo>
                    <a:lnTo>
                      <a:pt x="0" y="0"/>
                    </a:lnTo>
                    <a:lnTo>
                      <a:pt x="40" y="4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19" name="Freeform 740"/>
              <p:cNvSpPr>
                <a:spLocks/>
              </p:cNvSpPr>
              <p:nvPr/>
            </p:nvSpPr>
            <p:spPr bwMode="auto">
              <a:xfrm>
                <a:off x="3171" y="1128"/>
                <a:ext cx="40" cy="39"/>
              </a:xfrm>
              <a:custGeom>
                <a:avLst/>
                <a:gdLst>
                  <a:gd name="T0" fmla="*/ 7 w 40"/>
                  <a:gd name="T1" fmla="*/ 6 h 39"/>
                  <a:gd name="T2" fmla="*/ 40 w 40"/>
                  <a:gd name="T3" fmla="*/ 39 h 39"/>
                  <a:gd name="T4" fmla="*/ 0 w 40"/>
                  <a:gd name="T5" fmla="*/ 0 h 39"/>
                  <a:gd name="T6" fmla="*/ 7 w 40"/>
                  <a:gd name="T7" fmla="*/ 6 h 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7" y="6"/>
                    </a:moveTo>
                    <a:lnTo>
                      <a:pt x="40" y="39"/>
                    </a:lnTo>
                    <a:lnTo>
                      <a:pt x="0" y="0"/>
                    </a:lnTo>
                    <a:lnTo>
                      <a:pt x="7" y="6"/>
                    </a:lnTo>
                    <a:close/>
                  </a:path>
                </a:pathLst>
              </a:custGeom>
              <a:solidFill>
                <a:srgbClr val="90D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20" name="Freeform 741"/>
              <p:cNvSpPr>
                <a:spLocks/>
              </p:cNvSpPr>
              <p:nvPr/>
            </p:nvSpPr>
            <p:spPr bwMode="auto">
              <a:xfrm>
                <a:off x="3171" y="1128"/>
                <a:ext cx="40" cy="39"/>
              </a:xfrm>
              <a:custGeom>
                <a:avLst/>
                <a:gdLst>
                  <a:gd name="T0" fmla="*/ 7 w 40"/>
                  <a:gd name="T1" fmla="*/ 6 h 39"/>
                  <a:gd name="T2" fmla="*/ 40 w 40"/>
                  <a:gd name="T3" fmla="*/ 39 h 39"/>
                  <a:gd name="T4" fmla="*/ 0 w 40"/>
                  <a:gd name="T5" fmla="*/ 0 h 3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39">
                    <a:moveTo>
                      <a:pt x="7" y="6"/>
                    </a:moveTo>
                    <a:lnTo>
                      <a:pt x="40" y="3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21" name="Freeform 742"/>
              <p:cNvSpPr>
                <a:spLocks/>
              </p:cNvSpPr>
              <p:nvPr/>
            </p:nvSpPr>
            <p:spPr bwMode="auto">
              <a:xfrm>
                <a:off x="2397" y="1028"/>
                <a:ext cx="72" cy="46"/>
              </a:xfrm>
              <a:custGeom>
                <a:avLst/>
                <a:gdLst>
                  <a:gd name="T0" fmla="*/ 33 w 72"/>
                  <a:gd name="T1" fmla="*/ 26 h 46"/>
                  <a:gd name="T2" fmla="*/ 0 w 72"/>
                  <a:gd name="T3" fmla="*/ 46 h 46"/>
                  <a:gd name="T4" fmla="*/ 72 w 72"/>
                  <a:gd name="T5" fmla="*/ 0 h 46"/>
                  <a:gd name="T6" fmla="*/ 33 w 72"/>
                  <a:gd name="T7" fmla="*/ 26 h 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2" h="46">
                    <a:moveTo>
                      <a:pt x="33" y="26"/>
                    </a:moveTo>
                    <a:lnTo>
                      <a:pt x="0" y="46"/>
                    </a:lnTo>
                    <a:lnTo>
                      <a:pt x="72" y="0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002C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22" name="Freeform 743"/>
              <p:cNvSpPr>
                <a:spLocks/>
              </p:cNvSpPr>
              <p:nvPr/>
            </p:nvSpPr>
            <p:spPr bwMode="auto">
              <a:xfrm>
                <a:off x="2397" y="1028"/>
                <a:ext cx="72" cy="46"/>
              </a:xfrm>
              <a:custGeom>
                <a:avLst/>
                <a:gdLst>
                  <a:gd name="T0" fmla="*/ 33 w 72"/>
                  <a:gd name="T1" fmla="*/ 26 h 46"/>
                  <a:gd name="T2" fmla="*/ 0 w 72"/>
                  <a:gd name="T3" fmla="*/ 46 h 46"/>
                  <a:gd name="T4" fmla="*/ 72 w 72"/>
                  <a:gd name="T5" fmla="*/ 0 h 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2" h="46">
                    <a:moveTo>
                      <a:pt x="33" y="26"/>
                    </a:moveTo>
                    <a:lnTo>
                      <a:pt x="0" y="46"/>
                    </a:lnTo>
                    <a:lnTo>
                      <a:pt x="7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23" name="Freeform 744"/>
              <p:cNvSpPr>
                <a:spLocks/>
              </p:cNvSpPr>
              <p:nvPr/>
            </p:nvSpPr>
            <p:spPr bwMode="auto">
              <a:xfrm>
                <a:off x="2430" y="1001"/>
                <a:ext cx="79" cy="53"/>
              </a:xfrm>
              <a:custGeom>
                <a:avLst/>
                <a:gdLst>
                  <a:gd name="T0" fmla="*/ 39 w 79"/>
                  <a:gd name="T1" fmla="*/ 27 h 53"/>
                  <a:gd name="T2" fmla="*/ 79 w 79"/>
                  <a:gd name="T3" fmla="*/ 0 h 53"/>
                  <a:gd name="T4" fmla="*/ 0 w 79"/>
                  <a:gd name="T5" fmla="*/ 53 h 53"/>
                  <a:gd name="T6" fmla="*/ 39 w 79"/>
                  <a:gd name="T7" fmla="*/ 27 h 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53">
                    <a:moveTo>
                      <a:pt x="39" y="27"/>
                    </a:moveTo>
                    <a:lnTo>
                      <a:pt x="79" y="0"/>
                    </a:lnTo>
                    <a:lnTo>
                      <a:pt x="0" y="53"/>
                    </a:ln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002C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24" name="Freeform 745"/>
              <p:cNvSpPr>
                <a:spLocks/>
              </p:cNvSpPr>
              <p:nvPr/>
            </p:nvSpPr>
            <p:spPr bwMode="auto">
              <a:xfrm>
                <a:off x="2430" y="1001"/>
                <a:ext cx="79" cy="53"/>
              </a:xfrm>
              <a:custGeom>
                <a:avLst/>
                <a:gdLst>
                  <a:gd name="T0" fmla="*/ 39 w 79"/>
                  <a:gd name="T1" fmla="*/ 27 h 53"/>
                  <a:gd name="T2" fmla="*/ 79 w 79"/>
                  <a:gd name="T3" fmla="*/ 0 h 53"/>
                  <a:gd name="T4" fmla="*/ 0 w 79"/>
                  <a:gd name="T5" fmla="*/ 53 h 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53">
                    <a:moveTo>
                      <a:pt x="39" y="27"/>
                    </a:moveTo>
                    <a:lnTo>
                      <a:pt x="79" y="0"/>
                    </a:lnTo>
                    <a:lnTo>
                      <a:pt x="0" y="5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25" name="Freeform 746"/>
              <p:cNvSpPr>
                <a:spLocks/>
              </p:cNvSpPr>
              <p:nvPr/>
            </p:nvSpPr>
            <p:spPr bwMode="auto">
              <a:xfrm>
                <a:off x="2224" y="1652"/>
                <a:ext cx="53" cy="113"/>
              </a:xfrm>
              <a:custGeom>
                <a:avLst/>
                <a:gdLst>
                  <a:gd name="T0" fmla="*/ 0 w 53"/>
                  <a:gd name="T1" fmla="*/ 0 h 113"/>
                  <a:gd name="T2" fmla="*/ 14 w 53"/>
                  <a:gd name="T3" fmla="*/ 34 h 113"/>
                  <a:gd name="T4" fmla="*/ 53 w 53"/>
                  <a:gd name="T5" fmla="*/ 113 h 113"/>
                  <a:gd name="T6" fmla="*/ 0 w 53"/>
                  <a:gd name="T7" fmla="*/ 0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13">
                    <a:moveTo>
                      <a:pt x="0" y="0"/>
                    </a:moveTo>
                    <a:lnTo>
                      <a:pt x="14" y="34"/>
                    </a:lnTo>
                    <a:lnTo>
                      <a:pt x="53" y="1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D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26" name="Freeform 747"/>
              <p:cNvSpPr>
                <a:spLocks/>
              </p:cNvSpPr>
              <p:nvPr/>
            </p:nvSpPr>
            <p:spPr bwMode="auto">
              <a:xfrm>
                <a:off x="2224" y="1652"/>
                <a:ext cx="53" cy="113"/>
              </a:xfrm>
              <a:custGeom>
                <a:avLst/>
                <a:gdLst>
                  <a:gd name="T0" fmla="*/ 0 w 53"/>
                  <a:gd name="T1" fmla="*/ 0 h 113"/>
                  <a:gd name="T2" fmla="*/ 14 w 53"/>
                  <a:gd name="T3" fmla="*/ 34 h 113"/>
                  <a:gd name="T4" fmla="*/ 53 w 53"/>
                  <a:gd name="T5" fmla="*/ 113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13">
                    <a:moveTo>
                      <a:pt x="0" y="0"/>
                    </a:moveTo>
                    <a:lnTo>
                      <a:pt x="14" y="34"/>
                    </a:lnTo>
                    <a:lnTo>
                      <a:pt x="53" y="11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27" name="Freeform 748"/>
              <p:cNvSpPr>
                <a:spLocks/>
              </p:cNvSpPr>
              <p:nvPr/>
            </p:nvSpPr>
            <p:spPr bwMode="auto">
              <a:xfrm>
                <a:off x="2238" y="1686"/>
                <a:ext cx="59" cy="119"/>
              </a:xfrm>
              <a:custGeom>
                <a:avLst/>
                <a:gdLst>
                  <a:gd name="T0" fmla="*/ 59 w 59"/>
                  <a:gd name="T1" fmla="*/ 119 h 119"/>
                  <a:gd name="T2" fmla="*/ 39 w 59"/>
                  <a:gd name="T3" fmla="*/ 79 h 119"/>
                  <a:gd name="T4" fmla="*/ 0 w 59"/>
                  <a:gd name="T5" fmla="*/ 0 h 119"/>
                  <a:gd name="T6" fmla="*/ 59 w 59"/>
                  <a:gd name="T7" fmla="*/ 119 h 1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119">
                    <a:moveTo>
                      <a:pt x="59" y="119"/>
                    </a:moveTo>
                    <a:lnTo>
                      <a:pt x="39" y="79"/>
                    </a:lnTo>
                    <a:lnTo>
                      <a:pt x="0" y="0"/>
                    </a:lnTo>
                    <a:lnTo>
                      <a:pt x="59" y="1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28" name="Freeform 749"/>
              <p:cNvSpPr>
                <a:spLocks/>
              </p:cNvSpPr>
              <p:nvPr/>
            </p:nvSpPr>
            <p:spPr bwMode="auto">
              <a:xfrm>
                <a:off x="2238" y="1686"/>
                <a:ext cx="59" cy="119"/>
              </a:xfrm>
              <a:custGeom>
                <a:avLst/>
                <a:gdLst>
                  <a:gd name="T0" fmla="*/ 59 w 59"/>
                  <a:gd name="T1" fmla="*/ 119 h 119"/>
                  <a:gd name="T2" fmla="*/ 39 w 59"/>
                  <a:gd name="T3" fmla="*/ 79 h 119"/>
                  <a:gd name="T4" fmla="*/ 0 w 59"/>
                  <a:gd name="T5" fmla="*/ 0 h 1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9" h="119">
                    <a:moveTo>
                      <a:pt x="59" y="119"/>
                    </a:moveTo>
                    <a:lnTo>
                      <a:pt x="39" y="7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29" name="Freeform 750"/>
              <p:cNvSpPr>
                <a:spLocks/>
              </p:cNvSpPr>
              <p:nvPr/>
            </p:nvSpPr>
            <p:spPr bwMode="auto">
              <a:xfrm>
                <a:off x="2503" y="1985"/>
                <a:ext cx="99" cy="53"/>
              </a:xfrm>
              <a:custGeom>
                <a:avLst/>
                <a:gdLst>
                  <a:gd name="T0" fmla="*/ 99 w 99"/>
                  <a:gd name="T1" fmla="*/ 53 h 53"/>
                  <a:gd name="T2" fmla="*/ 66 w 99"/>
                  <a:gd name="T3" fmla="*/ 40 h 53"/>
                  <a:gd name="T4" fmla="*/ 0 w 99"/>
                  <a:gd name="T5" fmla="*/ 0 h 53"/>
                  <a:gd name="T6" fmla="*/ 99 w 99"/>
                  <a:gd name="T7" fmla="*/ 53 h 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53">
                    <a:moveTo>
                      <a:pt x="99" y="53"/>
                    </a:moveTo>
                    <a:lnTo>
                      <a:pt x="66" y="40"/>
                    </a:lnTo>
                    <a:lnTo>
                      <a:pt x="0" y="0"/>
                    </a:lnTo>
                    <a:lnTo>
                      <a:pt x="99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30" name="Freeform 751"/>
              <p:cNvSpPr>
                <a:spLocks/>
              </p:cNvSpPr>
              <p:nvPr/>
            </p:nvSpPr>
            <p:spPr bwMode="auto">
              <a:xfrm>
                <a:off x="2503" y="1985"/>
                <a:ext cx="99" cy="53"/>
              </a:xfrm>
              <a:custGeom>
                <a:avLst/>
                <a:gdLst>
                  <a:gd name="T0" fmla="*/ 99 w 99"/>
                  <a:gd name="T1" fmla="*/ 53 h 53"/>
                  <a:gd name="T2" fmla="*/ 66 w 99"/>
                  <a:gd name="T3" fmla="*/ 40 h 53"/>
                  <a:gd name="T4" fmla="*/ 0 w 99"/>
                  <a:gd name="T5" fmla="*/ 0 h 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53">
                    <a:moveTo>
                      <a:pt x="99" y="53"/>
                    </a:moveTo>
                    <a:lnTo>
                      <a:pt x="66" y="4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31" name="Freeform 752"/>
              <p:cNvSpPr>
                <a:spLocks/>
              </p:cNvSpPr>
              <p:nvPr/>
            </p:nvSpPr>
            <p:spPr bwMode="auto">
              <a:xfrm>
                <a:off x="2469" y="1965"/>
                <a:ext cx="100" cy="60"/>
              </a:xfrm>
              <a:custGeom>
                <a:avLst/>
                <a:gdLst>
                  <a:gd name="T0" fmla="*/ 0 w 100"/>
                  <a:gd name="T1" fmla="*/ 0 h 60"/>
                  <a:gd name="T2" fmla="*/ 34 w 100"/>
                  <a:gd name="T3" fmla="*/ 20 h 60"/>
                  <a:gd name="T4" fmla="*/ 100 w 100"/>
                  <a:gd name="T5" fmla="*/ 60 h 60"/>
                  <a:gd name="T6" fmla="*/ 0 w 10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0" h="60">
                    <a:moveTo>
                      <a:pt x="0" y="0"/>
                    </a:moveTo>
                    <a:lnTo>
                      <a:pt x="34" y="20"/>
                    </a:lnTo>
                    <a:lnTo>
                      <a:pt x="10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32" name="Freeform 753"/>
              <p:cNvSpPr>
                <a:spLocks/>
              </p:cNvSpPr>
              <p:nvPr/>
            </p:nvSpPr>
            <p:spPr bwMode="auto">
              <a:xfrm>
                <a:off x="2469" y="1965"/>
                <a:ext cx="100" cy="60"/>
              </a:xfrm>
              <a:custGeom>
                <a:avLst/>
                <a:gdLst>
                  <a:gd name="T0" fmla="*/ 0 w 100"/>
                  <a:gd name="T1" fmla="*/ 0 h 60"/>
                  <a:gd name="T2" fmla="*/ 34 w 100"/>
                  <a:gd name="T3" fmla="*/ 20 h 60"/>
                  <a:gd name="T4" fmla="*/ 100 w 100"/>
                  <a:gd name="T5" fmla="*/ 60 h 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0" h="60">
                    <a:moveTo>
                      <a:pt x="0" y="0"/>
                    </a:moveTo>
                    <a:lnTo>
                      <a:pt x="34" y="20"/>
                    </a:lnTo>
                    <a:lnTo>
                      <a:pt x="100" y="6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33" name="Freeform 754"/>
              <p:cNvSpPr>
                <a:spLocks/>
              </p:cNvSpPr>
              <p:nvPr/>
            </p:nvSpPr>
            <p:spPr bwMode="auto">
              <a:xfrm>
                <a:off x="2734" y="941"/>
                <a:ext cx="80" cy="14"/>
              </a:xfrm>
              <a:custGeom>
                <a:avLst/>
                <a:gdLst>
                  <a:gd name="T0" fmla="*/ 40 w 80"/>
                  <a:gd name="T1" fmla="*/ 14 h 14"/>
                  <a:gd name="T2" fmla="*/ 0 w 80"/>
                  <a:gd name="T3" fmla="*/ 7 h 14"/>
                  <a:gd name="T4" fmla="*/ 80 w 80"/>
                  <a:gd name="T5" fmla="*/ 0 h 14"/>
                  <a:gd name="T6" fmla="*/ 40 w 80"/>
                  <a:gd name="T7" fmla="*/ 14 h 1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14">
                    <a:moveTo>
                      <a:pt x="40" y="14"/>
                    </a:moveTo>
                    <a:lnTo>
                      <a:pt x="0" y="7"/>
                    </a:lnTo>
                    <a:lnTo>
                      <a:pt x="80" y="0"/>
                    </a:lnTo>
                    <a:lnTo>
                      <a:pt x="40" y="14"/>
                    </a:lnTo>
                    <a:close/>
                  </a:path>
                </a:pathLst>
              </a:custGeom>
              <a:solidFill>
                <a:srgbClr val="30B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34" name="Freeform 755"/>
              <p:cNvSpPr>
                <a:spLocks/>
              </p:cNvSpPr>
              <p:nvPr/>
            </p:nvSpPr>
            <p:spPr bwMode="auto">
              <a:xfrm>
                <a:off x="2734" y="941"/>
                <a:ext cx="80" cy="14"/>
              </a:xfrm>
              <a:custGeom>
                <a:avLst/>
                <a:gdLst>
                  <a:gd name="T0" fmla="*/ 40 w 80"/>
                  <a:gd name="T1" fmla="*/ 14 h 14"/>
                  <a:gd name="T2" fmla="*/ 0 w 80"/>
                  <a:gd name="T3" fmla="*/ 7 h 14"/>
                  <a:gd name="T4" fmla="*/ 80 w 80"/>
                  <a:gd name="T5" fmla="*/ 0 h 1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14">
                    <a:moveTo>
                      <a:pt x="40" y="14"/>
                    </a:moveTo>
                    <a:lnTo>
                      <a:pt x="0" y="7"/>
                    </a:lnTo>
                    <a:lnTo>
                      <a:pt x="8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35" name="Freeform 756"/>
              <p:cNvSpPr>
                <a:spLocks/>
              </p:cNvSpPr>
              <p:nvPr/>
            </p:nvSpPr>
            <p:spPr bwMode="auto">
              <a:xfrm>
                <a:off x="2774" y="941"/>
                <a:ext cx="79" cy="14"/>
              </a:xfrm>
              <a:custGeom>
                <a:avLst/>
                <a:gdLst>
                  <a:gd name="T0" fmla="*/ 40 w 79"/>
                  <a:gd name="T1" fmla="*/ 0 h 14"/>
                  <a:gd name="T2" fmla="*/ 79 w 79"/>
                  <a:gd name="T3" fmla="*/ 7 h 14"/>
                  <a:gd name="T4" fmla="*/ 0 w 79"/>
                  <a:gd name="T5" fmla="*/ 14 h 14"/>
                  <a:gd name="T6" fmla="*/ 40 w 79"/>
                  <a:gd name="T7" fmla="*/ 0 h 1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4">
                    <a:moveTo>
                      <a:pt x="40" y="0"/>
                    </a:moveTo>
                    <a:lnTo>
                      <a:pt x="79" y="7"/>
                    </a:lnTo>
                    <a:lnTo>
                      <a:pt x="0" y="14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30B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36" name="Freeform 757"/>
              <p:cNvSpPr>
                <a:spLocks/>
              </p:cNvSpPr>
              <p:nvPr/>
            </p:nvSpPr>
            <p:spPr bwMode="auto">
              <a:xfrm>
                <a:off x="2774" y="941"/>
                <a:ext cx="79" cy="14"/>
              </a:xfrm>
              <a:custGeom>
                <a:avLst/>
                <a:gdLst>
                  <a:gd name="T0" fmla="*/ 40 w 79"/>
                  <a:gd name="T1" fmla="*/ 0 h 14"/>
                  <a:gd name="T2" fmla="*/ 79 w 79"/>
                  <a:gd name="T3" fmla="*/ 7 h 14"/>
                  <a:gd name="T4" fmla="*/ 0 w 79"/>
                  <a:gd name="T5" fmla="*/ 14 h 1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4">
                    <a:moveTo>
                      <a:pt x="40" y="0"/>
                    </a:moveTo>
                    <a:lnTo>
                      <a:pt x="79" y="7"/>
                    </a:lnTo>
                    <a:lnTo>
                      <a:pt x="0" y="1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37" name="Freeform 758"/>
              <p:cNvSpPr>
                <a:spLocks/>
              </p:cNvSpPr>
              <p:nvPr/>
            </p:nvSpPr>
            <p:spPr bwMode="auto">
              <a:xfrm>
                <a:off x="2886" y="2011"/>
                <a:ext cx="100" cy="33"/>
              </a:xfrm>
              <a:custGeom>
                <a:avLst/>
                <a:gdLst>
                  <a:gd name="T0" fmla="*/ 0 w 100"/>
                  <a:gd name="T1" fmla="*/ 33 h 33"/>
                  <a:gd name="T2" fmla="*/ 47 w 100"/>
                  <a:gd name="T3" fmla="*/ 20 h 33"/>
                  <a:gd name="T4" fmla="*/ 100 w 100"/>
                  <a:gd name="T5" fmla="*/ 0 h 33"/>
                  <a:gd name="T6" fmla="*/ 0 w 100"/>
                  <a:gd name="T7" fmla="*/ 33 h 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0" h="33">
                    <a:moveTo>
                      <a:pt x="0" y="33"/>
                    </a:moveTo>
                    <a:lnTo>
                      <a:pt x="47" y="20"/>
                    </a:lnTo>
                    <a:lnTo>
                      <a:pt x="100" y="0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00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38" name="Freeform 759"/>
              <p:cNvSpPr>
                <a:spLocks/>
              </p:cNvSpPr>
              <p:nvPr/>
            </p:nvSpPr>
            <p:spPr bwMode="auto">
              <a:xfrm>
                <a:off x="2886" y="2011"/>
                <a:ext cx="100" cy="33"/>
              </a:xfrm>
              <a:custGeom>
                <a:avLst/>
                <a:gdLst>
                  <a:gd name="T0" fmla="*/ 0 w 100"/>
                  <a:gd name="T1" fmla="*/ 33 h 33"/>
                  <a:gd name="T2" fmla="*/ 47 w 100"/>
                  <a:gd name="T3" fmla="*/ 20 h 33"/>
                  <a:gd name="T4" fmla="*/ 100 w 100"/>
                  <a:gd name="T5" fmla="*/ 0 h 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0" h="33">
                    <a:moveTo>
                      <a:pt x="0" y="33"/>
                    </a:moveTo>
                    <a:lnTo>
                      <a:pt x="47" y="20"/>
                    </a:lnTo>
                    <a:lnTo>
                      <a:pt x="10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39" name="Freeform 760"/>
              <p:cNvSpPr>
                <a:spLocks/>
              </p:cNvSpPr>
              <p:nvPr/>
            </p:nvSpPr>
            <p:spPr bwMode="auto">
              <a:xfrm>
                <a:off x="2933" y="1991"/>
                <a:ext cx="99" cy="40"/>
              </a:xfrm>
              <a:custGeom>
                <a:avLst/>
                <a:gdLst>
                  <a:gd name="T0" fmla="*/ 99 w 99"/>
                  <a:gd name="T1" fmla="*/ 0 h 40"/>
                  <a:gd name="T2" fmla="*/ 53 w 99"/>
                  <a:gd name="T3" fmla="*/ 20 h 40"/>
                  <a:gd name="T4" fmla="*/ 0 w 99"/>
                  <a:gd name="T5" fmla="*/ 40 h 40"/>
                  <a:gd name="T6" fmla="*/ 99 w 99"/>
                  <a:gd name="T7" fmla="*/ 0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40">
                    <a:moveTo>
                      <a:pt x="99" y="0"/>
                    </a:moveTo>
                    <a:lnTo>
                      <a:pt x="53" y="20"/>
                    </a:lnTo>
                    <a:lnTo>
                      <a:pt x="0" y="40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5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40" name="Freeform 761"/>
              <p:cNvSpPr>
                <a:spLocks/>
              </p:cNvSpPr>
              <p:nvPr/>
            </p:nvSpPr>
            <p:spPr bwMode="auto">
              <a:xfrm>
                <a:off x="2933" y="1991"/>
                <a:ext cx="99" cy="40"/>
              </a:xfrm>
              <a:custGeom>
                <a:avLst/>
                <a:gdLst>
                  <a:gd name="T0" fmla="*/ 99 w 99"/>
                  <a:gd name="T1" fmla="*/ 0 h 40"/>
                  <a:gd name="T2" fmla="*/ 53 w 99"/>
                  <a:gd name="T3" fmla="*/ 20 h 40"/>
                  <a:gd name="T4" fmla="*/ 0 w 99"/>
                  <a:gd name="T5" fmla="*/ 40 h 4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40">
                    <a:moveTo>
                      <a:pt x="99" y="0"/>
                    </a:moveTo>
                    <a:lnTo>
                      <a:pt x="53" y="20"/>
                    </a:lnTo>
                    <a:lnTo>
                      <a:pt x="0" y="4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41" name="Freeform 762"/>
              <p:cNvSpPr>
                <a:spLocks/>
              </p:cNvSpPr>
              <p:nvPr/>
            </p:nvSpPr>
            <p:spPr bwMode="auto">
              <a:xfrm>
                <a:off x="3171" y="1128"/>
                <a:ext cx="40" cy="39"/>
              </a:xfrm>
              <a:custGeom>
                <a:avLst/>
                <a:gdLst>
                  <a:gd name="T0" fmla="*/ 27 w 40"/>
                  <a:gd name="T1" fmla="*/ 39 h 39"/>
                  <a:gd name="T2" fmla="*/ 0 w 40"/>
                  <a:gd name="T3" fmla="*/ 0 h 39"/>
                  <a:gd name="T4" fmla="*/ 40 w 40"/>
                  <a:gd name="T5" fmla="*/ 39 h 39"/>
                  <a:gd name="T6" fmla="*/ 27 w 40"/>
                  <a:gd name="T7" fmla="*/ 39 h 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27" y="39"/>
                    </a:moveTo>
                    <a:lnTo>
                      <a:pt x="0" y="0"/>
                    </a:lnTo>
                    <a:lnTo>
                      <a:pt x="40" y="39"/>
                    </a:lnTo>
                    <a:lnTo>
                      <a:pt x="27" y="39"/>
                    </a:lnTo>
                    <a:close/>
                  </a:path>
                </a:pathLst>
              </a:custGeom>
              <a:solidFill>
                <a:srgbClr val="A8E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42" name="Freeform 763"/>
              <p:cNvSpPr>
                <a:spLocks/>
              </p:cNvSpPr>
              <p:nvPr/>
            </p:nvSpPr>
            <p:spPr bwMode="auto">
              <a:xfrm>
                <a:off x="3171" y="1128"/>
                <a:ext cx="40" cy="39"/>
              </a:xfrm>
              <a:custGeom>
                <a:avLst/>
                <a:gdLst>
                  <a:gd name="T0" fmla="*/ 27 w 40"/>
                  <a:gd name="T1" fmla="*/ 39 h 39"/>
                  <a:gd name="T2" fmla="*/ 0 w 40"/>
                  <a:gd name="T3" fmla="*/ 0 h 39"/>
                  <a:gd name="T4" fmla="*/ 40 w 40"/>
                  <a:gd name="T5" fmla="*/ 39 h 3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39">
                    <a:moveTo>
                      <a:pt x="27" y="39"/>
                    </a:moveTo>
                    <a:lnTo>
                      <a:pt x="0" y="0"/>
                    </a:lnTo>
                    <a:lnTo>
                      <a:pt x="40" y="3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43" name="Freeform 764"/>
              <p:cNvSpPr>
                <a:spLocks/>
              </p:cNvSpPr>
              <p:nvPr/>
            </p:nvSpPr>
            <p:spPr bwMode="auto">
              <a:xfrm>
                <a:off x="3198" y="1167"/>
                <a:ext cx="39" cy="34"/>
              </a:xfrm>
              <a:custGeom>
                <a:avLst/>
                <a:gdLst>
                  <a:gd name="T0" fmla="*/ 13 w 39"/>
                  <a:gd name="T1" fmla="*/ 0 h 34"/>
                  <a:gd name="T2" fmla="*/ 39 w 39"/>
                  <a:gd name="T3" fmla="*/ 34 h 34"/>
                  <a:gd name="T4" fmla="*/ 0 w 39"/>
                  <a:gd name="T5" fmla="*/ 0 h 34"/>
                  <a:gd name="T6" fmla="*/ 13 w 39"/>
                  <a:gd name="T7" fmla="*/ 0 h 3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9" h="34">
                    <a:moveTo>
                      <a:pt x="13" y="0"/>
                    </a:moveTo>
                    <a:lnTo>
                      <a:pt x="39" y="34"/>
                    </a:lnTo>
                    <a:lnTo>
                      <a:pt x="0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A8E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44" name="Freeform 765"/>
              <p:cNvSpPr>
                <a:spLocks/>
              </p:cNvSpPr>
              <p:nvPr/>
            </p:nvSpPr>
            <p:spPr bwMode="auto">
              <a:xfrm>
                <a:off x="3198" y="1167"/>
                <a:ext cx="39" cy="34"/>
              </a:xfrm>
              <a:custGeom>
                <a:avLst/>
                <a:gdLst>
                  <a:gd name="T0" fmla="*/ 13 w 39"/>
                  <a:gd name="T1" fmla="*/ 0 h 34"/>
                  <a:gd name="T2" fmla="*/ 39 w 39"/>
                  <a:gd name="T3" fmla="*/ 34 h 34"/>
                  <a:gd name="T4" fmla="*/ 0 w 39"/>
                  <a:gd name="T5" fmla="*/ 0 h 3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9" h="34">
                    <a:moveTo>
                      <a:pt x="13" y="0"/>
                    </a:moveTo>
                    <a:lnTo>
                      <a:pt x="39" y="34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45" name="Freeform 766"/>
              <p:cNvSpPr>
                <a:spLocks/>
              </p:cNvSpPr>
              <p:nvPr/>
            </p:nvSpPr>
            <p:spPr bwMode="auto">
              <a:xfrm>
                <a:off x="2536" y="1998"/>
                <a:ext cx="99" cy="46"/>
              </a:xfrm>
              <a:custGeom>
                <a:avLst/>
                <a:gdLst>
                  <a:gd name="T0" fmla="*/ 99 w 99"/>
                  <a:gd name="T1" fmla="*/ 46 h 46"/>
                  <a:gd name="T2" fmla="*/ 66 w 99"/>
                  <a:gd name="T3" fmla="*/ 40 h 46"/>
                  <a:gd name="T4" fmla="*/ 0 w 99"/>
                  <a:gd name="T5" fmla="*/ 0 h 46"/>
                  <a:gd name="T6" fmla="*/ 99 w 99"/>
                  <a:gd name="T7" fmla="*/ 46 h 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46">
                    <a:moveTo>
                      <a:pt x="99" y="46"/>
                    </a:moveTo>
                    <a:lnTo>
                      <a:pt x="66" y="40"/>
                    </a:lnTo>
                    <a:lnTo>
                      <a:pt x="0" y="0"/>
                    </a:lnTo>
                    <a:lnTo>
                      <a:pt x="9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46" name="Freeform 767"/>
              <p:cNvSpPr>
                <a:spLocks/>
              </p:cNvSpPr>
              <p:nvPr/>
            </p:nvSpPr>
            <p:spPr bwMode="auto">
              <a:xfrm>
                <a:off x="2536" y="1998"/>
                <a:ext cx="99" cy="46"/>
              </a:xfrm>
              <a:custGeom>
                <a:avLst/>
                <a:gdLst>
                  <a:gd name="T0" fmla="*/ 99 w 99"/>
                  <a:gd name="T1" fmla="*/ 46 h 46"/>
                  <a:gd name="T2" fmla="*/ 66 w 99"/>
                  <a:gd name="T3" fmla="*/ 40 h 46"/>
                  <a:gd name="T4" fmla="*/ 0 w 99"/>
                  <a:gd name="T5" fmla="*/ 0 h 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46">
                    <a:moveTo>
                      <a:pt x="99" y="46"/>
                    </a:moveTo>
                    <a:lnTo>
                      <a:pt x="66" y="4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47" name="Freeform 768"/>
              <p:cNvSpPr>
                <a:spLocks/>
              </p:cNvSpPr>
              <p:nvPr/>
            </p:nvSpPr>
            <p:spPr bwMode="auto">
              <a:xfrm>
                <a:off x="2503" y="1985"/>
                <a:ext cx="99" cy="53"/>
              </a:xfrm>
              <a:custGeom>
                <a:avLst/>
                <a:gdLst>
                  <a:gd name="T0" fmla="*/ 0 w 99"/>
                  <a:gd name="T1" fmla="*/ 0 h 53"/>
                  <a:gd name="T2" fmla="*/ 33 w 99"/>
                  <a:gd name="T3" fmla="*/ 13 h 53"/>
                  <a:gd name="T4" fmla="*/ 99 w 99"/>
                  <a:gd name="T5" fmla="*/ 53 h 53"/>
                  <a:gd name="T6" fmla="*/ 0 w 99"/>
                  <a:gd name="T7" fmla="*/ 0 h 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53">
                    <a:moveTo>
                      <a:pt x="0" y="0"/>
                    </a:moveTo>
                    <a:lnTo>
                      <a:pt x="33" y="13"/>
                    </a:lnTo>
                    <a:lnTo>
                      <a:pt x="99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48" name="Freeform 769"/>
              <p:cNvSpPr>
                <a:spLocks/>
              </p:cNvSpPr>
              <p:nvPr/>
            </p:nvSpPr>
            <p:spPr bwMode="auto">
              <a:xfrm>
                <a:off x="2503" y="1985"/>
                <a:ext cx="99" cy="53"/>
              </a:xfrm>
              <a:custGeom>
                <a:avLst/>
                <a:gdLst>
                  <a:gd name="T0" fmla="*/ 0 w 99"/>
                  <a:gd name="T1" fmla="*/ 0 h 53"/>
                  <a:gd name="T2" fmla="*/ 33 w 99"/>
                  <a:gd name="T3" fmla="*/ 13 h 53"/>
                  <a:gd name="T4" fmla="*/ 99 w 99"/>
                  <a:gd name="T5" fmla="*/ 53 h 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53">
                    <a:moveTo>
                      <a:pt x="0" y="0"/>
                    </a:moveTo>
                    <a:lnTo>
                      <a:pt x="33" y="13"/>
                    </a:lnTo>
                    <a:lnTo>
                      <a:pt x="99" y="5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49" name="Freeform 770"/>
              <p:cNvSpPr>
                <a:spLocks/>
              </p:cNvSpPr>
              <p:nvPr/>
            </p:nvSpPr>
            <p:spPr bwMode="auto">
              <a:xfrm>
                <a:off x="2774" y="948"/>
                <a:ext cx="79" cy="13"/>
              </a:xfrm>
              <a:custGeom>
                <a:avLst/>
                <a:gdLst>
                  <a:gd name="T0" fmla="*/ 40 w 79"/>
                  <a:gd name="T1" fmla="*/ 13 h 13"/>
                  <a:gd name="T2" fmla="*/ 0 w 79"/>
                  <a:gd name="T3" fmla="*/ 7 h 13"/>
                  <a:gd name="T4" fmla="*/ 79 w 79"/>
                  <a:gd name="T5" fmla="*/ 0 h 13"/>
                  <a:gd name="T6" fmla="*/ 40 w 79"/>
                  <a:gd name="T7" fmla="*/ 13 h 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3">
                    <a:moveTo>
                      <a:pt x="40" y="13"/>
                    </a:moveTo>
                    <a:lnTo>
                      <a:pt x="0" y="7"/>
                    </a:lnTo>
                    <a:lnTo>
                      <a:pt x="79" y="0"/>
                    </a:lnTo>
                    <a:lnTo>
                      <a:pt x="40" y="13"/>
                    </a:lnTo>
                    <a:close/>
                  </a:path>
                </a:pathLst>
              </a:custGeom>
              <a:solidFill>
                <a:srgbClr val="50C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50" name="Freeform 771"/>
              <p:cNvSpPr>
                <a:spLocks/>
              </p:cNvSpPr>
              <p:nvPr/>
            </p:nvSpPr>
            <p:spPr bwMode="auto">
              <a:xfrm>
                <a:off x="2774" y="948"/>
                <a:ext cx="79" cy="13"/>
              </a:xfrm>
              <a:custGeom>
                <a:avLst/>
                <a:gdLst>
                  <a:gd name="T0" fmla="*/ 40 w 79"/>
                  <a:gd name="T1" fmla="*/ 13 h 13"/>
                  <a:gd name="T2" fmla="*/ 0 w 79"/>
                  <a:gd name="T3" fmla="*/ 7 h 13"/>
                  <a:gd name="T4" fmla="*/ 79 w 79"/>
                  <a:gd name="T5" fmla="*/ 0 h 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3">
                    <a:moveTo>
                      <a:pt x="40" y="13"/>
                    </a:moveTo>
                    <a:lnTo>
                      <a:pt x="0" y="7"/>
                    </a:lnTo>
                    <a:lnTo>
                      <a:pt x="7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51" name="Freeform 772"/>
              <p:cNvSpPr>
                <a:spLocks/>
              </p:cNvSpPr>
              <p:nvPr/>
            </p:nvSpPr>
            <p:spPr bwMode="auto">
              <a:xfrm>
                <a:off x="2814" y="948"/>
                <a:ext cx="79" cy="13"/>
              </a:xfrm>
              <a:custGeom>
                <a:avLst/>
                <a:gdLst>
                  <a:gd name="T0" fmla="*/ 39 w 79"/>
                  <a:gd name="T1" fmla="*/ 0 h 13"/>
                  <a:gd name="T2" fmla="*/ 79 w 79"/>
                  <a:gd name="T3" fmla="*/ 7 h 13"/>
                  <a:gd name="T4" fmla="*/ 0 w 79"/>
                  <a:gd name="T5" fmla="*/ 13 h 13"/>
                  <a:gd name="T6" fmla="*/ 39 w 79"/>
                  <a:gd name="T7" fmla="*/ 0 h 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3">
                    <a:moveTo>
                      <a:pt x="39" y="0"/>
                    </a:moveTo>
                    <a:lnTo>
                      <a:pt x="79" y="7"/>
                    </a:lnTo>
                    <a:lnTo>
                      <a:pt x="0" y="13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50C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52" name="Freeform 773"/>
              <p:cNvSpPr>
                <a:spLocks/>
              </p:cNvSpPr>
              <p:nvPr/>
            </p:nvSpPr>
            <p:spPr bwMode="auto">
              <a:xfrm>
                <a:off x="2814" y="948"/>
                <a:ext cx="79" cy="13"/>
              </a:xfrm>
              <a:custGeom>
                <a:avLst/>
                <a:gdLst>
                  <a:gd name="T0" fmla="*/ 39 w 79"/>
                  <a:gd name="T1" fmla="*/ 0 h 13"/>
                  <a:gd name="T2" fmla="*/ 79 w 79"/>
                  <a:gd name="T3" fmla="*/ 7 h 13"/>
                  <a:gd name="T4" fmla="*/ 0 w 79"/>
                  <a:gd name="T5" fmla="*/ 13 h 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3">
                    <a:moveTo>
                      <a:pt x="39" y="0"/>
                    </a:moveTo>
                    <a:lnTo>
                      <a:pt x="79" y="7"/>
                    </a:lnTo>
                    <a:lnTo>
                      <a:pt x="0" y="1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53" name="Freeform 774"/>
              <p:cNvSpPr>
                <a:spLocks/>
              </p:cNvSpPr>
              <p:nvPr/>
            </p:nvSpPr>
            <p:spPr bwMode="auto">
              <a:xfrm>
                <a:off x="2430" y="1001"/>
                <a:ext cx="79" cy="53"/>
              </a:xfrm>
              <a:custGeom>
                <a:avLst/>
                <a:gdLst>
                  <a:gd name="T0" fmla="*/ 33 w 79"/>
                  <a:gd name="T1" fmla="*/ 40 h 53"/>
                  <a:gd name="T2" fmla="*/ 0 w 79"/>
                  <a:gd name="T3" fmla="*/ 53 h 53"/>
                  <a:gd name="T4" fmla="*/ 79 w 79"/>
                  <a:gd name="T5" fmla="*/ 0 h 53"/>
                  <a:gd name="T6" fmla="*/ 33 w 79"/>
                  <a:gd name="T7" fmla="*/ 40 h 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53">
                    <a:moveTo>
                      <a:pt x="33" y="40"/>
                    </a:moveTo>
                    <a:lnTo>
                      <a:pt x="0" y="53"/>
                    </a:lnTo>
                    <a:lnTo>
                      <a:pt x="79" y="0"/>
                    </a:lnTo>
                    <a:lnTo>
                      <a:pt x="33" y="40"/>
                    </a:lnTo>
                    <a:close/>
                  </a:path>
                </a:pathLst>
              </a:custGeom>
              <a:solidFill>
                <a:srgbClr val="0058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54" name="Freeform 775"/>
              <p:cNvSpPr>
                <a:spLocks/>
              </p:cNvSpPr>
              <p:nvPr/>
            </p:nvSpPr>
            <p:spPr bwMode="auto">
              <a:xfrm>
                <a:off x="2430" y="1001"/>
                <a:ext cx="79" cy="53"/>
              </a:xfrm>
              <a:custGeom>
                <a:avLst/>
                <a:gdLst>
                  <a:gd name="T0" fmla="*/ 33 w 79"/>
                  <a:gd name="T1" fmla="*/ 40 h 53"/>
                  <a:gd name="T2" fmla="*/ 0 w 79"/>
                  <a:gd name="T3" fmla="*/ 53 h 53"/>
                  <a:gd name="T4" fmla="*/ 79 w 79"/>
                  <a:gd name="T5" fmla="*/ 0 h 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53">
                    <a:moveTo>
                      <a:pt x="33" y="40"/>
                    </a:moveTo>
                    <a:lnTo>
                      <a:pt x="0" y="53"/>
                    </a:lnTo>
                    <a:lnTo>
                      <a:pt x="7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55" name="Freeform 776"/>
              <p:cNvSpPr>
                <a:spLocks/>
              </p:cNvSpPr>
              <p:nvPr/>
            </p:nvSpPr>
            <p:spPr bwMode="auto">
              <a:xfrm>
                <a:off x="2463" y="981"/>
                <a:ext cx="79" cy="60"/>
              </a:xfrm>
              <a:custGeom>
                <a:avLst/>
                <a:gdLst>
                  <a:gd name="T0" fmla="*/ 46 w 79"/>
                  <a:gd name="T1" fmla="*/ 20 h 60"/>
                  <a:gd name="T2" fmla="*/ 79 w 79"/>
                  <a:gd name="T3" fmla="*/ 0 h 60"/>
                  <a:gd name="T4" fmla="*/ 0 w 79"/>
                  <a:gd name="T5" fmla="*/ 60 h 60"/>
                  <a:gd name="T6" fmla="*/ 46 w 79"/>
                  <a:gd name="T7" fmla="*/ 2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60">
                    <a:moveTo>
                      <a:pt x="46" y="20"/>
                    </a:moveTo>
                    <a:lnTo>
                      <a:pt x="79" y="0"/>
                    </a:lnTo>
                    <a:lnTo>
                      <a:pt x="0" y="60"/>
                    </a:lnTo>
                    <a:lnTo>
                      <a:pt x="46" y="20"/>
                    </a:lnTo>
                    <a:close/>
                  </a:path>
                </a:pathLst>
              </a:custGeom>
              <a:solidFill>
                <a:srgbClr val="0058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56" name="Freeform 777"/>
              <p:cNvSpPr>
                <a:spLocks/>
              </p:cNvSpPr>
              <p:nvPr/>
            </p:nvSpPr>
            <p:spPr bwMode="auto">
              <a:xfrm>
                <a:off x="2463" y="981"/>
                <a:ext cx="79" cy="60"/>
              </a:xfrm>
              <a:custGeom>
                <a:avLst/>
                <a:gdLst>
                  <a:gd name="T0" fmla="*/ 46 w 79"/>
                  <a:gd name="T1" fmla="*/ 20 h 60"/>
                  <a:gd name="T2" fmla="*/ 79 w 79"/>
                  <a:gd name="T3" fmla="*/ 0 h 60"/>
                  <a:gd name="T4" fmla="*/ 0 w 79"/>
                  <a:gd name="T5" fmla="*/ 60 h 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60">
                    <a:moveTo>
                      <a:pt x="46" y="20"/>
                    </a:moveTo>
                    <a:lnTo>
                      <a:pt x="79" y="0"/>
                    </a:lnTo>
                    <a:lnTo>
                      <a:pt x="0" y="6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57" name="Freeform 778"/>
              <p:cNvSpPr>
                <a:spLocks/>
              </p:cNvSpPr>
              <p:nvPr/>
            </p:nvSpPr>
            <p:spPr bwMode="auto">
              <a:xfrm>
                <a:off x="2258" y="1719"/>
                <a:ext cx="59" cy="119"/>
              </a:xfrm>
              <a:custGeom>
                <a:avLst/>
                <a:gdLst>
                  <a:gd name="T0" fmla="*/ 59 w 59"/>
                  <a:gd name="T1" fmla="*/ 119 h 119"/>
                  <a:gd name="T2" fmla="*/ 39 w 59"/>
                  <a:gd name="T3" fmla="*/ 86 h 119"/>
                  <a:gd name="T4" fmla="*/ 0 w 59"/>
                  <a:gd name="T5" fmla="*/ 0 h 119"/>
                  <a:gd name="T6" fmla="*/ 59 w 59"/>
                  <a:gd name="T7" fmla="*/ 119 h 1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119">
                    <a:moveTo>
                      <a:pt x="59" y="119"/>
                    </a:moveTo>
                    <a:lnTo>
                      <a:pt x="39" y="86"/>
                    </a:lnTo>
                    <a:lnTo>
                      <a:pt x="0" y="0"/>
                    </a:lnTo>
                    <a:lnTo>
                      <a:pt x="59" y="1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58" name="Freeform 779"/>
              <p:cNvSpPr>
                <a:spLocks/>
              </p:cNvSpPr>
              <p:nvPr/>
            </p:nvSpPr>
            <p:spPr bwMode="auto">
              <a:xfrm>
                <a:off x="2258" y="1719"/>
                <a:ext cx="59" cy="119"/>
              </a:xfrm>
              <a:custGeom>
                <a:avLst/>
                <a:gdLst>
                  <a:gd name="T0" fmla="*/ 59 w 59"/>
                  <a:gd name="T1" fmla="*/ 119 h 119"/>
                  <a:gd name="T2" fmla="*/ 39 w 59"/>
                  <a:gd name="T3" fmla="*/ 86 h 119"/>
                  <a:gd name="T4" fmla="*/ 0 w 59"/>
                  <a:gd name="T5" fmla="*/ 0 h 1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9" h="119">
                    <a:moveTo>
                      <a:pt x="59" y="119"/>
                    </a:moveTo>
                    <a:lnTo>
                      <a:pt x="39" y="8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59" name="Freeform 780"/>
              <p:cNvSpPr>
                <a:spLocks/>
              </p:cNvSpPr>
              <p:nvPr/>
            </p:nvSpPr>
            <p:spPr bwMode="auto">
              <a:xfrm>
                <a:off x="2238" y="1686"/>
                <a:ext cx="59" cy="119"/>
              </a:xfrm>
              <a:custGeom>
                <a:avLst/>
                <a:gdLst>
                  <a:gd name="T0" fmla="*/ 0 w 59"/>
                  <a:gd name="T1" fmla="*/ 0 h 119"/>
                  <a:gd name="T2" fmla="*/ 20 w 59"/>
                  <a:gd name="T3" fmla="*/ 33 h 119"/>
                  <a:gd name="T4" fmla="*/ 59 w 59"/>
                  <a:gd name="T5" fmla="*/ 119 h 119"/>
                  <a:gd name="T6" fmla="*/ 0 w 59"/>
                  <a:gd name="T7" fmla="*/ 0 h 1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119">
                    <a:moveTo>
                      <a:pt x="0" y="0"/>
                    </a:moveTo>
                    <a:lnTo>
                      <a:pt x="20" y="33"/>
                    </a:lnTo>
                    <a:lnTo>
                      <a:pt x="59" y="1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60" name="Freeform 781"/>
              <p:cNvSpPr>
                <a:spLocks/>
              </p:cNvSpPr>
              <p:nvPr/>
            </p:nvSpPr>
            <p:spPr bwMode="auto">
              <a:xfrm>
                <a:off x="2238" y="1686"/>
                <a:ext cx="59" cy="119"/>
              </a:xfrm>
              <a:custGeom>
                <a:avLst/>
                <a:gdLst>
                  <a:gd name="T0" fmla="*/ 0 w 59"/>
                  <a:gd name="T1" fmla="*/ 0 h 119"/>
                  <a:gd name="T2" fmla="*/ 20 w 59"/>
                  <a:gd name="T3" fmla="*/ 33 h 119"/>
                  <a:gd name="T4" fmla="*/ 59 w 59"/>
                  <a:gd name="T5" fmla="*/ 119 h 1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9" h="119">
                    <a:moveTo>
                      <a:pt x="0" y="0"/>
                    </a:moveTo>
                    <a:lnTo>
                      <a:pt x="20" y="33"/>
                    </a:lnTo>
                    <a:lnTo>
                      <a:pt x="59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61" name="Freeform 782"/>
              <p:cNvSpPr>
                <a:spLocks/>
              </p:cNvSpPr>
              <p:nvPr/>
            </p:nvSpPr>
            <p:spPr bwMode="auto">
              <a:xfrm>
                <a:off x="2933" y="1991"/>
                <a:ext cx="99" cy="40"/>
              </a:xfrm>
              <a:custGeom>
                <a:avLst/>
                <a:gdLst>
                  <a:gd name="T0" fmla="*/ 0 w 99"/>
                  <a:gd name="T1" fmla="*/ 40 h 40"/>
                  <a:gd name="T2" fmla="*/ 53 w 99"/>
                  <a:gd name="T3" fmla="*/ 14 h 40"/>
                  <a:gd name="T4" fmla="*/ 99 w 99"/>
                  <a:gd name="T5" fmla="*/ 0 h 40"/>
                  <a:gd name="T6" fmla="*/ 0 w 99"/>
                  <a:gd name="T7" fmla="*/ 40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40">
                    <a:moveTo>
                      <a:pt x="0" y="40"/>
                    </a:moveTo>
                    <a:lnTo>
                      <a:pt x="53" y="14"/>
                    </a:lnTo>
                    <a:lnTo>
                      <a:pt x="99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5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62" name="Freeform 783"/>
              <p:cNvSpPr>
                <a:spLocks/>
              </p:cNvSpPr>
              <p:nvPr/>
            </p:nvSpPr>
            <p:spPr bwMode="auto">
              <a:xfrm>
                <a:off x="2933" y="1991"/>
                <a:ext cx="99" cy="40"/>
              </a:xfrm>
              <a:custGeom>
                <a:avLst/>
                <a:gdLst>
                  <a:gd name="T0" fmla="*/ 0 w 99"/>
                  <a:gd name="T1" fmla="*/ 40 h 40"/>
                  <a:gd name="T2" fmla="*/ 53 w 99"/>
                  <a:gd name="T3" fmla="*/ 14 h 40"/>
                  <a:gd name="T4" fmla="*/ 99 w 99"/>
                  <a:gd name="T5" fmla="*/ 0 h 4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40">
                    <a:moveTo>
                      <a:pt x="0" y="40"/>
                    </a:moveTo>
                    <a:lnTo>
                      <a:pt x="53" y="14"/>
                    </a:lnTo>
                    <a:lnTo>
                      <a:pt x="9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63" name="Freeform 784"/>
              <p:cNvSpPr>
                <a:spLocks/>
              </p:cNvSpPr>
              <p:nvPr/>
            </p:nvSpPr>
            <p:spPr bwMode="auto">
              <a:xfrm>
                <a:off x="3198" y="1167"/>
                <a:ext cx="39" cy="47"/>
              </a:xfrm>
              <a:custGeom>
                <a:avLst/>
                <a:gdLst>
                  <a:gd name="T0" fmla="*/ 33 w 39"/>
                  <a:gd name="T1" fmla="*/ 47 h 47"/>
                  <a:gd name="T2" fmla="*/ 0 w 39"/>
                  <a:gd name="T3" fmla="*/ 0 h 47"/>
                  <a:gd name="T4" fmla="*/ 39 w 39"/>
                  <a:gd name="T5" fmla="*/ 34 h 47"/>
                  <a:gd name="T6" fmla="*/ 33 w 39"/>
                  <a:gd name="T7" fmla="*/ 47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9" h="47">
                    <a:moveTo>
                      <a:pt x="33" y="47"/>
                    </a:moveTo>
                    <a:lnTo>
                      <a:pt x="0" y="0"/>
                    </a:lnTo>
                    <a:lnTo>
                      <a:pt x="39" y="34"/>
                    </a:lnTo>
                    <a:lnTo>
                      <a:pt x="33" y="47"/>
                    </a:lnTo>
                    <a:close/>
                  </a:path>
                </a:pathLst>
              </a:custGeom>
              <a:solidFill>
                <a:srgbClr val="C0EC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64" name="Freeform 785"/>
              <p:cNvSpPr>
                <a:spLocks/>
              </p:cNvSpPr>
              <p:nvPr/>
            </p:nvSpPr>
            <p:spPr bwMode="auto">
              <a:xfrm>
                <a:off x="3198" y="1167"/>
                <a:ext cx="39" cy="47"/>
              </a:xfrm>
              <a:custGeom>
                <a:avLst/>
                <a:gdLst>
                  <a:gd name="T0" fmla="*/ 33 w 39"/>
                  <a:gd name="T1" fmla="*/ 47 h 47"/>
                  <a:gd name="T2" fmla="*/ 0 w 39"/>
                  <a:gd name="T3" fmla="*/ 0 h 47"/>
                  <a:gd name="T4" fmla="*/ 39 w 39"/>
                  <a:gd name="T5" fmla="*/ 34 h 4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9" h="47">
                    <a:moveTo>
                      <a:pt x="33" y="47"/>
                    </a:moveTo>
                    <a:lnTo>
                      <a:pt x="0" y="0"/>
                    </a:lnTo>
                    <a:lnTo>
                      <a:pt x="39" y="3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65" name="Freeform 786"/>
              <p:cNvSpPr>
                <a:spLocks/>
              </p:cNvSpPr>
              <p:nvPr/>
            </p:nvSpPr>
            <p:spPr bwMode="auto">
              <a:xfrm>
                <a:off x="3231" y="1201"/>
                <a:ext cx="33" cy="46"/>
              </a:xfrm>
              <a:custGeom>
                <a:avLst/>
                <a:gdLst>
                  <a:gd name="T0" fmla="*/ 6 w 33"/>
                  <a:gd name="T1" fmla="*/ 0 h 46"/>
                  <a:gd name="T2" fmla="*/ 33 w 33"/>
                  <a:gd name="T3" fmla="*/ 46 h 46"/>
                  <a:gd name="T4" fmla="*/ 0 w 33"/>
                  <a:gd name="T5" fmla="*/ 13 h 46"/>
                  <a:gd name="T6" fmla="*/ 6 w 33"/>
                  <a:gd name="T7" fmla="*/ 0 h 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46">
                    <a:moveTo>
                      <a:pt x="6" y="0"/>
                    </a:moveTo>
                    <a:lnTo>
                      <a:pt x="33" y="46"/>
                    </a:lnTo>
                    <a:lnTo>
                      <a:pt x="0" y="13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0EC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66" name="Freeform 787"/>
              <p:cNvSpPr>
                <a:spLocks/>
              </p:cNvSpPr>
              <p:nvPr/>
            </p:nvSpPr>
            <p:spPr bwMode="auto">
              <a:xfrm>
                <a:off x="3231" y="1201"/>
                <a:ext cx="33" cy="46"/>
              </a:xfrm>
              <a:custGeom>
                <a:avLst/>
                <a:gdLst>
                  <a:gd name="T0" fmla="*/ 6 w 33"/>
                  <a:gd name="T1" fmla="*/ 0 h 46"/>
                  <a:gd name="T2" fmla="*/ 33 w 33"/>
                  <a:gd name="T3" fmla="*/ 46 h 46"/>
                  <a:gd name="T4" fmla="*/ 0 w 33"/>
                  <a:gd name="T5" fmla="*/ 13 h 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46">
                    <a:moveTo>
                      <a:pt x="6" y="0"/>
                    </a:moveTo>
                    <a:lnTo>
                      <a:pt x="33" y="46"/>
                    </a:lnTo>
                    <a:lnTo>
                      <a:pt x="0" y="1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67" name="Freeform 788"/>
              <p:cNvSpPr>
                <a:spLocks/>
              </p:cNvSpPr>
              <p:nvPr/>
            </p:nvSpPr>
            <p:spPr bwMode="auto">
              <a:xfrm>
                <a:off x="2575" y="2011"/>
                <a:ext cx="100" cy="47"/>
              </a:xfrm>
              <a:custGeom>
                <a:avLst/>
                <a:gdLst>
                  <a:gd name="T0" fmla="*/ 100 w 100"/>
                  <a:gd name="T1" fmla="*/ 47 h 47"/>
                  <a:gd name="T2" fmla="*/ 60 w 100"/>
                  <a:gd name="T3" fmla="*/ 33 h 47"/>
                  <a:gd name="T4" fmla="*/ 0 w 100"/>
                  <a:gd name="T5" fmla="*/ 0 h 47"/>
                  <a:gd name="T6" fmla="*/ 100 w 100"/>
                  <a:gd name="T7" fmla="*/ 47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0" h="47">
                    <a:moveTo>
                      <a:pt x="100" y="47"/>
                    </a:moveTo>
                    <a:lnTo>
                      <a:pt x="60" y="33"/>
                    </a:lnTo>
                    <a:lnTo>
                      <a:pt x="0" y="0"/>
                    </a:lnTo>
                    <a:lnTo>
                      <a:pt x="100" y="47"/>
                    </a:lnTo>
                    <a:close/>
                  </a:path>
                </a:pathLst>
              </a:custGeom>
              <a:solidFill>
                <a:srgbClr val="1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68" name="Freeform 789"/>
              <p:cNvSpPr>
                <a:spLocks/>
              </p:cNvSpPr>
              <p:nvPr/>
            </p:nvSpPr>
            <p:spPr bwMode="auto">
              <a:xfrm>
                <a:off x="2575" y="2011"/>
                <a:ext cx="100" cy="47"/>
              </a:xfrm>
              <a:custGeom>
                <a:avLst/>
                <a:gdLst>
                  <a:gd name="T0" fmla="*/ 100 w 100"/>
                  <a:gd name="T1" fmla="*/ 47 h 47"/>
                  <a:gd name="T2" fmla="*/ 60 w 100"/>
                  <a:gd name="T3" fmla="*/ 33 h 47"/>
                  <a:gd name="T4" fmla="*/ 0 w 100"/>
                  <a:gd name="T5" fmla="*/ 0 h 4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0" h="47">
                    <a:moveTo>
                      <a:pt x="100" y="47"/>
                    </a:moveTo>
                    <a:lnTo>
                      <a:pt x="60" y="33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69" name="Freeform 790"/>
              <p:cNvSpPr>
                <a:spLocks/>
              </p:cNvSpPr>
              <p:nvPr/>
            </p:nvSpPr>
            <p:spPr bwMode="auto">
              <a:xfrm>
                <a:off x="2536" y="1998"/>
                <a:ext cx="99" cy="46"/>
              </a:xfrm>
              <a:custGeom>
                <a:avLst/>
                <a:gdLst>
                  <a:gd name="T0" fmla="*/ 0 w 99"/>
                  <a:gd name="T1" fmla="*/ 0 h 46"/>
                  <a:gd name="T2" fmla="*/ 39 w 99"/>
                  <a:gd name="T3" fmla="*/ 13 h 46"/>
                  <a:gd name="T4" fmla="*/ 99 w 99"/>
                  <a:gd name="T5" fmla="*/ 46 h 46"/>
                  <a:gd name="T6" fmla="*/ 0 w 99"/>
                  <a:gd name="T7" fmla="*/ 0 h 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46">
                    <a:moveTo>
                      <a:pt x="0" y="0"/>
                    </a:moveTo>
                    <a:lnTo>
                      <a:pt x="39" y="13"/>
                    </a:lnTo>
                    <a:lnTo>
                      <a:pt x="99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70" name="Freeform 791"/>
              <p:cNvSpPr>
                <a:spLocks/>
              </p:cNvSpPr>
              <p:nvPr/>
            </p:nvSpPr>
            <p:spPr bwMode="auto">
              <a:xfrm>
                <a:off x="2536" y="1998"/>
                <a:ext cx="99" cy="46"/>
              </a:xfrm>
              <a:custGeom>
                <a:avLst/>
                <a:gdLst>
                  <a:gd name="T0" fmla="*/ 0 w 99"/>
                  <a:gd name="T1" fmla="*/ 0 h 46"/>
                  <a:gd name="T2" fmla="*/ 39 w 99"/>
                  <a:gd name="T3" fmla="*/ 13 h 46"/>
                  <a:gd name="T4" fmla="*/ 99 w 99"/>
                  <a:gd name="T5" fmla="*/ 46 h 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46">
                    <a:moveTo>
                      <a:pt x="0" y="0"/>
                    </a:moveTo>
                    <a:lnTo>
                      <a:pt x="39" y="13"/>
                    </a:lnTo>
                    <a:lnTo>
                      <a:pt x="99" y="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71" name="Freeform 792"/>
              <p:cNvSpPr>
                <a:spLocks/>
              </p:cNvSpPr>
              <p:nvPr/>
            </p:nvSpPr>
            <p:spPr bwMode="auto">
              <a:xfrm>
                <a:off x="2814" y="955"/>
                <a:ext cx="79" cy="13"/>
              </a:xfrm>
              <a:custGeom>
                <a:avLst/>
                <a:gdLst>
                  <a:gd name="T0" fmla="*/ 39 w 79"/>
                  <a:gd name="T1" fmla="*/ 13 h 13"/>
                  <a:gd name="T2" fmla="*/ 0 w 79"/>
                  <a:gd name="T3" fmla="*/ 6 h 13"/>
                  <a:gd name="T4" fmla="*/ 79 w 79"/>
                  <a:gd name="T5" fmla="*/ 0 h 13"/>
                  <a:gd name="T6" fmla="*/ 39 w 79"/>
                  <a:gd name="T7" fmla="*/ 13 h 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3">
                    <a:moveTo>
                      <a:pt x="39" y="13"/>
                    </a:moveTo>
                    <a:lnTo>
                      <a:pt x="0" y="6"/>
                    </a:lnTo>
                    <a:lnTo>
                      <a:pt x="79" y="0"/>
                    </a:lnTo>
                    <a:lnTo>
                      <a:pt x="39" y="13"/>
                    </a:lnTo>
                    <a:close/>
                  </a:path>
                </a:pathLst>
              </a:custGeom>
              <a:solidFill>
                <a:srgbClr val="68D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72" name="Freeform 793"/>
              <p:cNvSpPr>
                <a:spLocks/>
              </p:cNvSpPr>
              <p:nvPr/>
            </p:nvSpPr>
            <p:spPr bwMode="auto">
              <a:xfrm>
                <a:off x="2814" y="955"/>
                <a:ext cx="79" cy="13"/>
              </a:xfrm>
              <a:custGeom>
                <a:avLst/>
                <a:gdLst>
                  <a:gd name="T0" fmla="*/ 39 w 79"/>
                  <a:gd name="T1" fmla="*/ 13 h 13"/>
                  <a:gd name="T2" fmla="*/ 0 w 79"/>
                  <a:gd name="T3" fmla="*/ 6 h 13"/>
                  <a:gd name="T4" fmla="*/ 79 w 79"/>
                  <a:gd name="T5" fmla="*/ 0 h 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3">
                    <a:moveTo>
                      <a:pt x="39" y="13"/>
                    </a:moveTo>
                    <a:lnTo>
                      <a:pt x="0" y="6"/>
                    </a:lnTo>
                    <a:lnTo>
                      <a:pt x="7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73" name="Freeform 794"/>
              <p:cNvSpPr>
                <a:spLocks/>
              </p:cNvSpPr>
              <p:nvPr/>
            </p:nvSpPr>
            <p:spPr bwMode="auto">
              <a:xfrm>
                <a:off x="2853" y="955"/>
                <a:ext cx="73" cy="13"/>
              </a:xfrm>
              <a:custGeom>
                <a:avLst/>
                <a:gdLst>
                  <a:gd name="T0" fmla="*/ 40 w 73"/>
                  <a:gd name="T1" fmla="*/ 0 h 13"/>
                  <a:gd name="T2" fmla="*/ 73 w 73"/>
                  <a:gd name="T3" fmla="*/ 6 h 13"/>
                  <a:gd name="T4" fmla="*/ 0 w 73"/>
                  <a:gd name="T5" fmla="*/ 13 h 13"/>
                  <a:gd name="T6" fmla="*/ 40 w 73"/>
                  <a:gd name="T7" fmla="*/ 0 h 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13">
                    <a:moveTo>
                      <a:pt x="40" y="0"/>
                    </a:moveTo>
                    <a:lnTo>
                      <a:pt x="73" y="6"/>
                    </a:lnTo>
                    <a:lnTo>
                      <a:pt x="0" y="13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68D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74" name="Freeform 795"/>
              <p:cNvSpPr>
                <a:spLocks/>
              </p:cNvSpPr>
              <p:nvPr/>
            </p:nvSpPr>
            <p:spPr bwMode="auto">
              <a:xfrm>
                <a:off x="2853" y="955"/>
                <a:ext cx="73" cy="13"/>
              </a:xfrm>
              <a:custGeom>
                <a:avLst/>
                <a:gdLst>
                  <a:gd name="T0" fmla="*/ 40 w 73"/>
                  <a:gd name="T1" fmla="*/ 0 h 13"/>
                  <a:gd name="T2" fmla="*/ 73 w 73"/>
                  <a:gd name="T3" fmla="*/ 6 h 13"/>
                  <a:gd name="T4" fmla="*/ 0 w 73"/>
                  <a:gd name="T5" fmla="*/ 13 h 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13">
                    <a:moveTo>
                      <a:pt x="40" y="0"/>
                    </a:moveTo>
                    <a:lnTo>
                      <a:pt x="73" y="6"/>
                    </a:lnTo>
                    <a:lnTo>
                      <a:pt x="0" y="1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75" name="Freeform 796"/>
              <p:cNvSpPr>
                <a:spLocks/>
              </p:cNvSpPr>
              <p:nvPr/>
            </p:nvSpPr>
            <p:spPr bwMode="auto">
              <a:xfrm>
                <a:off x="2615" y="2018"/>
                <a:ext cx="99" cy="40"/>
              </a:xfrm>
              <a:custGeom>
                <a:avLst/>
                <a:gdLst>
                  <a:gd name="T0" fmla="*/ 99 w 99"/>
                  <a:gd name="T1" fmla="*/ 40 h 40"/>
                  <a:gd name="T2" fmla="*/ 60 w 99"/>
                  <a:gd name="T3" fmla="*/ 40 h 40"/>
                  <a:gd name="T4" fmla="*/ 0 w 99"/>
                  <a:gd name="T5" fmla="*/ 0 h 40"/>
                  <a:gd name="T6" fmla="*/ 99 w 99"/>
                  <a:gd name="T7" fmla="*/ 40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40">
                    <a:moveTo>
                      <a:pt x="99" y="40"/>
                    </a:moveTo>
                    <a:lnTo>
                      <a:pt x="60" y="40"/>
                    </a:lnTo>
                    <a:lnTo>
                      <a:pt x="0" y="0"/>
                    </a:lnTo>
                    <a:lnTo>
                      <a:pt x="99" y="40"/>
                    </a:lnTo>
                    <a:close/>
                  </a:path>
                </a:pathLst>
              </a:custGeom>
              <a:solidFill>
                <a:srgbClr val="3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76" name="Freeform 797"/>
              <p:cNvSpPr>
                <a:spLocks/>
              </p:cNvSpPr>
              <p:nvPr/>
            </p:nvSpPr>
            <p:spPr bwMode="auto">
              <a:xfrm>
                <a:off x="2615" y="2018"/>
                <a:ext cx="99" cy="40"/>
              </a:xfrm>
              <a:custGeom>
                <a:avLst/>
                <a:gdLst>
                  <a:gd name="T0" fmla="*/ 99 w 99"/>
                  <a:gd name="T1" fmla="*/ 40 h 40"/>
                  <a:gd name="T2" fmla="*/ 60 w 99"/>
                  <a:gd name="T3" fmla="*/ 40 h 40"/>
                  <a:gd name="T4" fmla="*/ 0 w 99"/>
                  <a:gd name="T5" fmla="*/ 0 h 4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40">
                    <a:moveTo>
                      <a:pt x="99" y="40"/>
                    </a:moveTo>
                    <a:lnTo>
                      <a:pt x="60" y="4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77" name="Freeform 798"/>
              <p:cNvSpPr>
                <a:spLocks/>
              </p:cNvSpPr>
              <p:nvPr/>
            </p:nvSpPr>
            <p:spPr bwMode="auto">
              <a:xfrm>
                <a:off x="2575" y="2011"/>
                <a:ext cx="100" cy="47"/>
              </a:xfrm>
              <a:custGeom>
                <a:avLst/>
                <a:gdLst>
                  <a:gd name="T0" fmla="*/ 0 w 100"/>
                  <a:gd name="T1" fmla="*/ 0 h 47"/>
                  <a:gd name="T2" fmla="*/ 40 w 100"/>
                  <a:gd name="T3" fmla="*/ 7 h 47"/>
                  <a:gd name="T4" fmla="*/ 100 w 100"/>
                  <a:gd name="T5" fmla="*/ 47 h 47"/>
                  <a:gd name="T6" fmla="*/ 0 w 100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0" h="47">
                    <a:moveTo>
                      <a:pt x="0" y="0"/>
                    </a:moveTo>
                    <a:lnTo>
                      <a:pt x="40" y="7"/>
                    </a:lnTo>
                    <a:lnTo>
                      <a:pt x="10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78" name="Freeform 799"/>
              <p:cNvSpPr>
                <a:spLocks/>
              </p:cNvSpPr>
              <p:nvPr/>
            </p:nvSpPr>
            <p:spPr bwMode="auto">
              <a:xfrm>
                <a:off x="2575" y="2011"/>
                <a:ext cx="100" cy="47"/>
              </a:xfrm>
              <a:custGeom>
                <a:avLst/>
                <a:gdLst>
                  <a:gd name="T0" fmla="*/ 0 w 100"/>
                  <a:gd name="T1" fmla="*/ 0 h 47"/>
                  <a:gd name="T2" fmla="*/ 40 w 100"/>
                  <a:gd name="T3" fmla="*/ 7 h 47"/>
                  <a:gd name="T4" fmla="*/ 100 w 100"/>
                  <a:gd name="T5" fmla="*/ 47 h 4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0" h="47">
                    <a:moveTo>
                      <a:pt x="0" y="0"/>
                    </a:moveTo>
                    <a:lnTo>
                      <a:pt x="40" y="7"/>
                    </a:lnTo>
                    <a:lnTo>
                      <a:pt x="100" y="4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79" name="Freeform 800"/>
              <p:cNvSpPr>
                <a:spLocks/>
              </p:cNvSpPr>
              <p:nvPr/>
            </p:nvSpPr>
            <p:spPr bwMode="auto">
              <a:xfrm>
                <a:off x="2277" y="1752"/>
                <a:ext cx="67" cy="120"/>
              </a:xfrm>
              <a:custGeom>
                <a:avLst/>
                <a:gdLst>
                  <a:gd name="T0" fmla="*/ 67 w 67"/>
                  <a:gd name="T1" fmla="*/ 120 h 120"/>
                  <a:gd name="T2" fmla="*/ 40 w 67"/>
                  <a:gd name="T3" fmla="*/ 86 h 120"/>
                  <a:gd name="T4" fmla="*/ 0 w 67"/>
                  <a:gd name="T5" fmla="*/ 0 h 120"/>
                  <a:gd name="T6" fmla="*/ 67 w 67"/>
                  <a:gd name="T7" fmla="*/ 120 h 1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120">
                    <a:moveTo>
                      <a:pt x="67" y="120"/>
                    </a:moveTo>
                    <a:lnTo>
                      <a:pt x="40" y="86"/>
                    </a:lnTo>
                    <a:lnTo>
                      <a:pt x="0" y="0"/>
                    </a:lnTo>
                    <a:lnTo>
                      <a:pt x="67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80" name="Freeform 801"/>
              <p:cNvSpPr>
                <a:spLocks/>
              </p:cNvSpPr>
              <p:nvPr/>
            </p:nvSpPr>
            <p:spPr bwMode="auto">
              <a:xfrm>
                <a:off x="2277" y="1752"/>
                <a:ext cx="67" cy="120"/>
              </a:xfrm>
              <a:custGeom>
                <a:avLst/>
                <a:gdLst>
                  <a:gd name="T0" fmla="*/ 67 w 67"/>
                  <a:gd name="T1" fmla="*/ 120 h 120"/>
                  <a:gd name="T2" fmla="*/ 40 w 67"/>
                  <a:gd name="T3" fmla="*/ 86 h 120"/>
                  <a:gd name="T4" fmla="*/ 0 w 67"/>
                  <a:gd name="T5" fmla="*/ 0 h 1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7" h="120">
                    <a:moveTo>
                      <a:pt x="67" y="120"/>
                    </a:moveTo>
                    <a:lnTo>
                      <a:pt x="40" y="8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81" name="Freeform 802"/>
              <p:cNvSpPr>
                <a:spLocks/>
              </p:cNvSpPr>
              <p:nvPr/>
            </p:nvSpPr>
            <p:spPr bwMode="auto">
              <a:xfrm>
                <a:off x="2258" y="1719"/>
                <a:ext cx="59" cy="119"/>
              </a:xfrm>
              <a:custGeom>
                <a:avLst/>
                <a:gdLst>
                  <a:gd name="T0" fmla="*/ 0 w 59"/>
                  <a:gd name="T1" fmla="*/ 0 h 119"/>
                  <a:gd name="T2" fmla="*/ 19 w 59"/>
                  <a:gd name="T3" fmla="*/ 33 h 119"/>
                  <a:gd name="T4" fmla="*/ 59 w 59"/>
                  <a:gd name="T5" fmla="*/ 119 h 119"/>
                  <a:gd name="T6" fmla="*/ 0 w 59"/>
                  <a:gd name="T7" fmla="*/ 0 h 1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119">
                    <a:moveTo>
                      <a:pt x="0" y="0"/>
                    </a:moveTo>
                    <a:lnTo>
                      <a:pt x="19" y="33"/>
                    </a:lnTo>
                    <a:lnTo>
                      <a:pt x="59" y="1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82" name="Freeform 803"/>
              <p:cNvSpPr>
                <a:spLocks/>
              </p:cNvSpPr>
              <p:nvPr/>
            </p:nvSpPr>
            <p:spPr bwMode="auto">
              <a:xfrm>
                <a:off x="2258" y="1719"/>
                <a:ext cx="59" cy="119"/>
              </a:xfrm>
              <a:custGeom>
                <a:avLst/>
                <a:gdLst>
                  <a:gd name="T0" fmla="*/ 0 w 59"/>
                  <a:gd name="T1" fmla="*/ 0 h 119"/>
                  <a:gd name="T2" fmla="*/ 19 w 59"/>
                  <a:gd name="T3" fmla="*/ 33 h 119"/>
                  <a:gd name="T4" fmla="*/ 59 w 59"/>
                  <a:gd name="T5" fmla="*/ 119 h 1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9" h="119">
                    <a:moveTo>
                      <a:pt x="0" y="0"/>
                    </a:moveTo>
                    <a:lnTo>
                      <a:pt x="19" y="33"/>
                    </a:lnTo>
                    <a:lnTo>
                      <a:pt x="59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83" name="Freeform 804"/>
              <p:cNvSpPr>
                <a:spLocks/>
              </p:cNvSpPr>
              <p:nvPr/>
            </p:nvSpPr>
            <p:spPr bwMode="auto">
              <a:xfrm>
                <a:off x="2463" y="981"/>
                <a:ext cx="79" cy="60"/>
              </a:xfrm>
              <a:custGeom>
                <a:avLst/>
                <a:gdLst>
                  <a:gd name="T0" fmla="*/ 33 w 79"/>
                  <a:gd name="T1" fmla="*/ 47 h 60"/>
                  <a:gd name="T2" fmla="*/ 0 w 79"/>
                  <a:gd name="T3" fmla="*/ 60 h 60"/>
                  <a:gd name="T4" fmla="*/ 79 w 79"/>
                  <a:gd name="T5" fmla="*/ 0 h 60"/>
                  <a:gd name="T6" fmla="*/ 33 w 79"/>
                  <a:gd name="T7" fmla="*/ 47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60">
                    <a:moveTo>
                      <a:pt x="33" y="47"/>
                    </a:moveTo>
                    <a:lnTo>
                      <a:pt x="0" y="60"/>
                    </a:lnTo>
                    <a:lnTo>
                      <a:pt x="79" y="0"/>
                    </a:lnTo>
                    <a:lnTo>
                      <a:pt x="33" y="47"/>
                    </a:lnTo>
                    <a:close/>
                  </a:path>
                </a:pathLst>
              </a:custGeom>
              <a:solidFill>
                <a:srgbClr val="007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84" name="Freeform 805"/>
              <p:cNvSpPr>
                <a:spLocks/>
              </p:cNvSpPr>
              <p:nvPr/>
            </p:nvSpPr>
            <p:spPr bwMode="auto">
              <a:xfrm>
                <a:off x="2463" y="981"/>
                <a:ext cx="79" cy="60"/>
              </a:xfrm>
              <a:custGeom>
                <a:avLst/>
                <a:gdLst>
                  <a:gd name="T0" fmla="*/ 33 w 79"/>
                  <a:gd name="T1" fmla="*/ 47 h 60"/>
                  <a:gd name="T2" fmla="*/ 0 w 79"/>
                  <a:gd name="T3" fmla="*/ 60 h 60"/>
                  <a:gd name="T4" fmla="*/ 79 w 79"/>
                  <a:gd name="T5" fmla="*/ 0 h 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60">
                    <a:moveTo>
                      <a:pt x="33" y="47"/>
                    </a:moveTo>
                    <a:lnTo>
                      <a:pt x="0" y="60"/>
                    </a:lnTo>
                    <a:lnTo>
                      <a:pt x="7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85" name="Freeform 806"/>
              <p:cNvSpPr>
                <a:spLocks/>
              </p:cNvSpPr>
              <p:nvPr/>
            </p:nvSpPr>
            <p:spPr bwMode="auto">
              <a:xfrm>
                <a:off x="2496" y="968"/>
                <a:ext cx="86" cy="60"/>
              </a:xfrm>
              <a:custGeom>
                <a:avLst/>
                <a:gdLst>
                  <a:gd name="T0" fmla="*/ 46 w 86"/>
                  <a:gd name="T1" fmla="*/ 13 h 60"/>
                  <a:gd name="T2" fmla="*/ 86 w 86"/>
                  <a:gd name="T3" fmla="*/ 0 h 60"/>
                  <a:gd name="T4" fmla="*/ 0 w 86"/>
                  <a:gd name="T5" fmla="*/ 60 h 60"/>
                  <a:gd name="T6" fmla="*/ 46 w 86"/>
                  <a:gd name="T7" fmla="*/ 13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60">
                    <a:moveTo>
                      <a:pt x="46" y="13"/>
                    </a:moveTo>
                    <a:lnTo>
                      <a:pt x="86" y="0"/>
                    </a:lnTo>
                    <a:lnTo>
                      <a:pt x="0" y="60"/>
                    </a:lnTo>
                    <a:lnTo>
                      <a:pt x="46" y="13"/>
                    </a:lnTo>
                    <a:close/>
                  </a:path>
                </a:pathLst>
              </a:custGeom>
              <a:solidFill>
                <a:srgbClr val="007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86" name="Freeform 807"/>
              <p:cNvSpPr>
                <a:spLocks/>
              </p:cNvSpPr>
              <p:nvPr/>
            </p:nvSpPr>
            <p:spPr bwMode="auto">
              <a:xfrm>
                <a:off x="2496" y="968"/>
                <a:ext cx="86" cy="60"/>
              </a:xfrm>
              <a:custGeom>
                <a:avLst/>
                <a:gdLst>
                  <a:gd name="T0" fmla="*/ 46 w 86"/>
                  <a:gd name="T1" fmla="*/ 13 h 60"/>
                  <a:gd name="T2" fmla="*/ 86 w 86"/>
                  <a:gd name="T3" fmla="*/ 0 h 60"/>
                  <a:gd name="T4" fmla="*/ 0 w 86"/>
                  <a:gd name="T5" fmla="*/ 60 h 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60">
                    <a:moveTo>
                      <a:pt x="46" y="13"/>
                    </a:moveTo>
                    <a:lnTo>
                      <a:pt x="86" y="0"/>
                    </a:lnTo>
                    <a:lnTo>
                      <a:pt x="0" y="6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87" name="Freeform 808"/>
              <p:cNvSpPr>
                <a:spLocks/>
              </p:cNvSpPr>
              <p:nvPr/>
            </p:nvSpPr>
            <p:spPr bwMode="auto">
              <a:xfrm>
                <a:off x="2853" y="961"/>
                <a:ext cx="73" cy="20"/>
              </a:xfrm>
              <a:custGeom>
                <a:avLst/>
                <a:gdLst>
                  <a:gd name="T0" fmla="*/ 33 w 73"/>
                  <a:gd name="T1" fmla="*/ 20 h 20"/>
                  <a:gd name="T2" fmla="*/ 0 w 73"/>
                  <a:gd name="T3" fmla="*/ 7 h 20"/>
                  <a:gd name="T4" fmla="*/ 73 w 73"/>
                  <a:gd name="T5" fmla="*/ 0 h 20"/>
                  <a:gd name="T6" fmla="*/ 33 w 73"/>
                  <a:gd name="T7" fmla="*/ 20 h 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20">
                    <a:moveTo>
                      <a:pt x="33" y="20"/>
                    </a:moveTo>
                    <a:lnTo>
                      <a:pt x="0" y="7"/>
                    </a:lnTo>
                    <a:lnTo>
                      <a:pt x="73" y="0"/>
                    </a:lnTo>
                    <a:lnTo>
                      <a:pt x="33" y="20"/>
                    </a:lnTo>
                    <a:close/>
                  </a:path>
                </a:pathLst>
              </a:custGeom>
              <a:solidFill>
                <a:srgbClr val="80E4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88" name="Freeform 809"/>
              <p:cNvSpPr>
                <a:spLocks/>
              </p:cNvSpPr>
              <p:nvPr/>
            </p:nvSpPr>
            <p:spPr bwMode="auto">
              <a:xfrm>
                <a:off x="2853" y="961"/>
                <a:ext cx="73" cy="20"/>
              </a:xfrm>
              <a:custGeom>
                <a:avLst/>
                <a:gdLst>
                  <a:gd name="T0" fmla="*/ 33 w 73"/>
                  <a:gd name="T1" fmla="*/ 20 h 20"/>
                  <a:gd name="T2" fmla="*/ 0 w 73"/>
                  <a:gd name="T3" fmla="*/ 7 h 20"/>
                  <a:gd name="T4" fmla="*/ 73 w 73"/>
                  <a:gd name="T5" fmla="*/ 0 h 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20">
                    <a:moveTo>
                      <a:pt x="33" y="20"/>
                    </a:moveTo>
                    <a:lnTo>
                      <a:pt x="0" y="7"/>
                    </a:lnTo>
                    <a:lnTo>
                      <a:pt x="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89" name="Freeform 810"/>
              <p:cNvSpPr>
                <a:spLocks/>
              </p:cNvSpPr>
              <p:nvPr/>
            </p:nvSpPr>
            <p:spPr bwMode="auto">
              <a:xfrm>
                <a:off x="2886" y="961"/>
                <a:ext cx="80" cy="20"/>
              </a:xfrm>
              <a:custGeom>
                <a:avLst/>
                <a:gdLst>
                  <a:gd name="T0" fmla="*/ 40 w 80"/>
                  <a:gd name="T1" fmla="*/ 0 h 20"/>
                  <a:gd name="T2" fmla="*/ 80 w 80"/>
                  <a:gd name="T3" fmla="*/ 14 h 20"/>
                  <a:gd name="T4" fmla="*/ 0 w 80"/>
                  <a:gd name="T5" fmla="*/ 20 h 20"/>
                  <a:gd name="T6" fmla="*/ 40 w 80"/>
                  <a:gd name="T7" fmla="*/ 0 h 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20">
                    <a:moveTo>
                      <a:pt x="40" y="0"/>
                    </a:moveTo>
                    <a:lnTo>
                      <a:pt x="80" y="14"/>
                    </a:lnTo>
                    <a:lnTo>
                      <a:pt x="0" y="2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80E4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90" name="Freeform 811"/>
              <p:cNvSpPr>
                <a:spLocks/>
              </p:cNvSpPr>
              <p:nvPr/>
            </p:nvSpPr>
            <p:spPr bwMode="auto">
              <a:xfrm>
                <a:off x="2886" y="961"/>
                <a:ext cx="80" cy="20"/>
              </a:xfrm>
              <a:custGeom>
                <a:avLst/>
                <a:gdLst>
                  <a:gd name="T0" fmla="*/ 40 w 80"/>
                  <a:gd name="T1" fmla="*/ 0 h 20"/>
                  <a:gd name="T2" fmla="*/ 80 w 80"/>
                  <a:gd name="T3" fmla="*/ 14 h 20"/>
                  <a:gd name="T4" fmla="*/ 0 w 80"/>
                  <a:gd name="T5" fmla="*/ 20 h 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20">
                    <a:moveTo>
                      <a:pt x="40" y="0"/>
                    </a:moveTo>
                    <a:lnTo>
                      <a:pt x="80" y="14"/>
                    </a:lnTo>
                    <a:lnTo>
                      <a:pt x="0" y="2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91" name="Freeform 812"/>
              <p:cNvSpPr>
                <a:spLocks/>
              </p:cNvSpPr>
              <p:nvPr/>
            </p:nvSpPr>
            <p:spPr bwMode="auto">
              <a:xfrm>
                <a:off x="2661" y="2025"/>
                <a:ext cx="93" cy="39"/>
              </a:xfrm>
              <a:custGeom>
                <a:avLst/>
                <a:gdLst>
                  <a:gd name="T0" fmla="*/ 93 w 93"/>
                  <a:gd name="T1" fmla="*/ 39 h 39"/>
                  <a:gd name="T2" fmla="*/ 53 w 93"/>
                  <a:gd name="T3" fmla="*/ 33 h 39"/>
                  <a:gd name="T4" fmla="*/ 0 w 93"/>
                  <a:gd name="T5" fmla="*/ 0 h 39"/>
                  <a:gd name="T6" fmla="*/ 93 w 93"/>
                  <a:gd name="T7" fmla="*/ 39 h 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39">
                    <a:moveTo>
                      <a:pt x="93" y="39"/>
                    </a:moveTo>
                    <a:lnTo>
                      <a:pt x="53" y="33"/>
                    </a:lnTo>
                    <a:lnTo>
                      <a:pt x="0" y="0"/>
                    </a:lnTo>
                    <a:lnTo>
                      <a:pt x="93" y="39"/>
                    </a:lnTo>
                    <a:close/>
                  </a:path>
                </a:pathLst>
              </a:custGeom>
              <a:solidFill>
                <a:srgbClr val="4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92" name="Freeform 813"/>
              <p:cNvSpPr>
                <a:spLocks/>
              </p:cNvSpPr>
              <p:nvPr/>
            </p:nvSpPr>
            <p:spPr bwMode="auto">
              <a:xfrm>
                <a:off x="2661" y="2025"/>
                <a:ext cx="93" cy="39"/>
              </a:xfrm>
              <a:custGeom>
                <a:avLst/>
                <a:gdLst>
                  <a:gd name="T0" fmla="*/ 93 w 93"/>
                  <a:gd name="T1" fmla="*/ 39 h 39"/>
                  <a:gd name="T2" fmla="*/ 53 w 93"/>
                  <a:gd name="T3" fmla="*/ 33 h 39"/>
                  <a:gd name="T4" fmla="*/ 0 w 93"/>
                  <a:gd name="T5" fmla="*/ 0 h 3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39">
                    <a:moveTo>
                      <a:pt x="93" y="39"/>
                    </a:moveTo>
                    <a:lnTo>
                      <a:pt x="53" y="33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93" name="Freeform 814"/>
              <p:cNvSpPr>
                <a:spLocks/>
              </p:cNvSpPr>
              <p:nvPr/>
            </p:nvSpPr>
            <p:spPr bwMode="auto">
              <a:xfrm>
                <a:off x="2615" y="2018"/>
                <a:ext cx="99" cy="40"/>
              </a:xfrm>
              <a:custGeom>
                <a:avLst/>
                <a:gdLst>
                  <a:gd name="T0" fmla="*/ 0 w 99"/>
                  <a:gd name="T1" fmla="*/ 0 h 40"/>
                  <a:gd name="T2" fmla="*/ 46 w 99"/>
                  <a:gd name="T3" fmla="*/ 7 h 40"/>
                  <a:gd name="T4" fmla="*/ 99 w 99"/>
                  <a:gd name="T5" fmla="*/ 40 h 40"/>
                  <a:gd name="T6" fmla="*/ 0 w 99"/>
                  <a:gd name="T7" fmla="*/ 0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40">
                    <a:moveTo>
                      <a:pt x="0" y="0"/>
                    </a:moveTo>
                    <a:lnTo>
                      <a:pt x="46" y="7"/>
                    </a:lnTo>
                    <a:lnTo>
                      <a:pt x="99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94" name="Freeform 815"/>
              <p:cNvSpPr>
                <a:spLocks/>
              </p:cNvSpPr>
              <p:nvPr/>
            </p:nvSpPr>
            <p:spPr bwMode="auto">
              <a:xfrm>
                <a:off x="2615" y="2018"/>
                <a:ext cx="99" cy="40"/>
              </a:xfrm>
              <a:custGeom>
                <a:avLst/>
                <a:gdLst>
                  <a:gd name="T0" fmla="*/ 0 w 99"/>
                  <a:gd name="T1" fmla="*/ 0 h 40"/>
                  <a:gd name="T2" fmla="*/ 46 w 99"/>
                  <a:gd name="T3" fmla="*/ 7 h 40"/>
                  <a:gd name="T4" fmla="*/ 99 w 99"/>
                  <a:gd name="T5" fmla="*/ 40 h 4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40">
                    <a:moveTo>
                      <a:pt x="0" y="0"/>
                    </a:moveTo>
                    <a:lnTo>
                      <a:pt x="46" y="7"/>
                    </a:lnTo>
                    <a:lnTo>
                      <a:pt x="99" y="4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95" name="Freeform 816"/>
              <p:cNvSpPr>
                <a:spLocks/>
              </p:cNvSpPr>
              <p:nvPr/>
            </p:nvSpPr>
            <p:spPr bwMode="auto">
              <a:xfrm>
                <a:off x="2886" y="975"/>
                <a:ext cx="80" cy="26"/>
              </a:xfrm>
              <a:custGeom>
                <a:avLst/>
                <a:gdLst>
                  <a:gd name="T0" fmla="*/ 40 w 80"/>
                  <a:gd name="T1" fmla="*/ 26 h 26"/>
                  <a:gd name="T2" fmla="*/ 0 w 80"/>
                  <a:gd name="T3" fmla="*/ 6 h 26"/>
                  <a:gd name="T4" fmla="*/ 80 w 80"/>
                  <a:gd name="T5" fmla="*/ 0 h 26"/>
                  <a:gd name="T6" fmla="*/ 40 w 80"/>
                  <a:gd name="T7" fmla="*/ 26 h 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26">
                    <a:moveTo>
                      <a:pt x="40" y="26"/>
                    </a:moveTo>
                    <a:lnTo>
                      <a:pt x="0" y="6"/>
                    </a:lnTo>
                    <a:lnTo>
                      <a:pt x="80" y="0"/>
                    </a:lnTo>
                    <a:lnTo>
                      <a:pt x="40" y="26"/>
                    </a:lnTo>
                    <a:close/>
                  </a:path>
                </a:pathLst>
              </a:custGeom>
              <a:solidFill>
                <a:srgbClr val="9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96" name="Freeform 817"/>
              <p:cNvSpPr>
                <a:spLocks/>
              </p:cNvSpPr>
              <p:nvPr/>
            </p:nvSpPr>
            <p:spPr bwMode="auto">
              <a:xfrm>
                <a:off x="2886" y="975"/>
                <a:ext cx="80" cy="26"/>
              </a:xfrm>
              <a:custGeom>
                <a:avLst/>
                <a:gdLst>
                  <a:gd name="T0" fmla="*/ 40 w 80"/>
                  <a:gd name="T1" fmla="*/ 26 h 26"/>
                  <a:gd name="T2" fmla="*/ 0 w 80"/>
                  <a:gd name="T3" fmla="*/ 6 h 26"/>
                  <a:gd name="T4" fmla="*/ 80 w 80"/>
                  <a:gd name="T5" fmla="*/ 0 h 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26">
                    <a:moveTo>
                      <a:pt x="40" y="26"/>
                    </a:moveTo>
                    <a:lnTo>
                      <a:pt x="0" y="6"/>
                    </a:lnTo>
                    <a:lnTo>
                      <a:pt x="8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97" name="Freeform 818"/>
              <p:cNvSpPr>
                <a:spLocks/>
              </p:cNvSpPr>
              <p:nvPr/>
            </p:nvSpPr>
            <p:spPr bwMode="auto">
              <a:xfrm>
                <a:off x="2926" y="975"/>
                <a:ext cx="73" cy="26"/>
              </a:xfrm>
              <a:custGeom>
                <a:avLst/>
                <a:gdLst>
                  <a:gd name="T0" fmla="*/ 40 w 73"/>
                  <a:gd name="T1" fmla="*/ 0 h 26"/>
                  <a:gd name="T2" fmla="*/ 73 w 73"/>
                  <a:gd name="T3" fmla="*/ 20 h 26"/>
                  <a:gd name="T4" fmla="*/ 0 w 73"/>
                  <a:gd name="T5" fmla="*/ 26 h 26"/>
                  <a:gd name="T6" fmla="*/ 40 w 73"/>
                  <a:gd name="T7" fmla="*/ 0 h 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26">
                    <a:moveTo>
                      <a:pt x="40" y="0"/>
                    </a:moveTo>
                    <a:lnTo>
                      <a:pt x="73" y="20"/>
                    </a:lnTo>
                    <a:lnTo>
                      <a:pt x="0" y="26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9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98" name="Freeform 819"/>
              <p:cNvSpPr>
                <a:spLocks/>
              </p:cNvSpPr>
              <p:nvPr/>
            </p:nvSpPr>
            <p:spPr bwMode="auto">
              <a:xfrm>
                <a:off x="2926" y="975"/>
                <a:ext cx="73" cy="26"/>
              </a:xfrm>
              <a:custGeom>
                <a:avLst/>
                <a:gdLst>
                  <a:gd name="T0" fmla="*/ 40 w 73"/>
                  <a:gd name="T1" fmla="*/ 0 h 26"/>
                  <a:gd name="T2" fmla="*/ 73 w 73"/>
                  <a:gd name="T3" fmla="*/ 20 h 26"/>
                  <a:gd name="T4" fmla="*/ 0 w 73"/>
                  <a:gd name="T5" fmla="*/ 26 h 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26">
                    <a:moveTo>
                      <a:pt x="40" y="0"/>
                    </a:moveTo>
                    <a:lnTo>
                      <a:pt x="73" y="20"/>
                    </a:lnTo>
                    <a:lnTo>
                      <a:pt x="0" y="2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499" name="Freeform 820"/>
              <p:cNvSpPr>
                <a:spLocks/>
              </p:cNvSpPr>
              <p:nvPr/>
            </p:nvSpPr>
            <p:spPr bwMode="auto">
              <a:xfrm>
                <a:off x="2304" y="1779"/>
                <a:ext cx="66" cy="119"/>
              </a:xfrm>
              <a:custGeom>
                <a:avLst/>
                <a:gdLst>
                  <a:gd name="T0" fmla="*/ 66 w 66"/>
                  <a:gd name="T1" fmla="*/ 119 h 119"/>
                  <a:gd name="T2" fmla="*/ 40 w 66"/>
                  <a:gd name="T3" fmla="*/ 93 h 119"/>
                  <a:gd name="T4" fmla="*/ 0 w 66"/>
                  <a:gd name="T5" fmla="*/ 0 h 119"/>
                  <a:gd name="T6" fmla="*/ 66 w 66"/>
                  <a:gd name="T7" fmla="*/ 119 h 1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119">
                    <a:moveTo>
                      <a:pt x="66" y="119"/>
                    </a:moveTo>
                    <a:lnTo>
                      <a:pt x="40" y="93"/>
                    </a:lnTo>
                    <a:lnTo>
                      <a:pt x="0" y="0"/>
                    </a:lnTo>
                    <a:lnTo>
                      <a:pt x="66" y="1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00" name="Freeform 821"/>
              <p:cNvSpPr>
                <a:spLocks/>
              </p:cNvSpPr>
              <p:nvPr/>
            </p:nvSpPr>
            <p:spPr bwMode="auto">
              <a:xfrm>
                <a:off x="2304" y="1779"/>
                <a:ext cx="66" cy="119"/>
              </a:xfrm>
              <a:custGeom>
                <a:avLst/>
                <a:gdLst>
                  <a:gd name="T0" fmla="*/ 66 w 66"/>
                  <a:gd name="T1" fmla="*/ 119 h 119"/>
                  <a:gd name="T2" fmla="*/ 40 w 66"/>
                  <a:gd name="T3" fmla="*/ 93 h 119"/>
                  <a:gd name="T4" fmla="*/ 0 w 66"/>
                  <a:gd name="T5" fmla="*/ 0 h 1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6" h="119">
                    <a:moveTo>
                      <a:pt x="66" y="119"/>
                    </a:moveTo>
                    <a:lnTo>
                      <a:pt x="40" y="93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01" name="Freeform 822"/>
              <p:cNvSpPr>
                <a:spLocks/>
              </p:cNvSpPr>
              <p:nvPr/>
            </p:nvSpPr>
            <p:spPr bwMode="auto">
              <a:xfrm>
                <a:off x="2277" y="1752"/>
                <a:ext cx="67" cy="120"/>
              </a:xfrm>
              <a:custGeom>
                <a:avLst/>
                <a:gdLst>
                  <a:gd name="T0" fmla="*/ 0 w 67"/>
                  <a:gd name="T1" fmla="*/ 0 h 120"/>
                  <a:gd name="T2" fmla="*/ 27 w 67"/>
                  <a:gd name="T3" fmla="*/ 27 h 120"/>
                  <a:gd name="T4" fmla="*/ 67 w 67"/>
                  <a:gd name="T5" fmla="*/ 120 h 120"/>
                  <a:gd name="T6" fmla="*/ 0 w 67"/>
                  <a:gd name="T7" fmla="*/ 0 h 1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120">
                    <a:moveTo>
                      <a:pt x="0" y="0"/>
                    </a:moveTo>
                    <a:lnTo>
                      <a:pt x="27" y="27"/>
                    </a:lnTo>
                    <a:lnTo>
                      <a:pt x="67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02" name="Freeform 823"/>
              <p:cNvSpPr>
                <a:spLocks/>
              </p:cNvSpPr>
              <p:nvPr/>
            </p:nvSpPr>
            <p:spPr bwMode="auto">
              <a:xfrm>
                <a:off x="2277" y="1752"/>
                <a:ext cx="67" cy="120"/>
              </a:xfrm>
              <a:custGeom>
                <a:avLst/>
                <a:gdLst>
                  <a:gd name="T0" fmla="*/ 0 w 67"/>
                  <a:gd name="T1" fmla="*/ 0 h 120"/>
                  <a:gd name="T2" fmla="*/ 27 w 67"/>
                  <a:gd name="T3" fmla="*/ 27 h 120"/>
                  <a:gd name="T4" fmla="*/ 67 w 67"/>
                  <a:gd name="T5" fmla="*/ 120 h 1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7" h="120">
                    <a:moveTo>
                      <a:pt x="0" y="0"/>
                    </a:moveTo>
                    <a:lnTo>
                      <a:pt x="27" y="27"/>
                    </a:lnTo>
                    <a:lnTo>
                      <a:pt x="67" y="12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03" name="Freeform 824"/>
              <p:cNvSpPr>
                <a:spLocks/>
              </p:cNvSpPr>
              <p:nvPr/>
            </p:nvSpPr>
            <p:spPr bwMode="auto">
              <a:xfrm>
                <a:off x="2211" y="1546"/>
                <a:ext cx="27" cy="140"/>
              </a:xfrm>
              <a:custGeom>
                <a:avLst/>
                <a:gdLst>
                  <a:gd name="T0" fmla="*/ 27 w 27"/>
                  <a:gd name="T1" fmla="*/ 140 h 140"/>
                  <a:gd name="T2" fmla="*/ 13 w 27"/>
                  <a:gd name="T3" fmla="*/ 106 h 140"/>
                  <a:gd name="T4" fmla="*/ 0 w 27"/>
                  <a:gd name="T5" fmla="*/ 0 h 140"/>
                  <a:gd name="T6" fmla="*/ 27 w 27"/>
                  <a:gd name="T7" fmla="*/ 140 h 1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7" h="140">
                    <a:moveTo>
                      <a:pt x="27" y="140"/>
                    </a:moveTo>
                    <a:lnTo>
                      <a:pt x="13" y="106"/>
                    </a:lnTo>
                    <a:lnTo>
                      <a:pt x="0" y="0"/>
                    </a:lnTo>
                    <a:lnTo>
                      <a:pt x="27" y="140"/>
                    </a:lnTo>
                    <a:close/>
                  </a:path>
                </a:pathLst>
              </a:custGeom>
              <a:solidFill>
                <a:srgbClr val="000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04" name="Freeform 825"/>
              <p:cNvSpPr>
                <a:spLocks/>
              </p:cNvSpPr>
              <p:nvPr/>
            </p:nvSpPr>
            <p:spPr bwMode="auto">
              <a:xfrm>
                <a:off x="2211" y="1546"/>
                <a:ext cx="27" cy="140"/>
              </a:xfrm>
              <a:custGeom>
                <a:avLst/>
                <a:gdLst>
                  <a:gd name="T0" fmla="*/ 27 w 27"/>
                  <a:gd name="T1" fmla="*/ 140 h 140"/>
                  <a:gd name="T2" fmla="*/ 13 w 27"/>
                  <a:gd name="T3" fmla="*/ 106 h 140"/>
                  <a:gd name="T4" fmla="*/ 0 w 27"/>
                  <a:gd name="T5" fmla="*/ 0 h 14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" h="140">
                    <a:moveTo>
                      <a:pt x="27" y="140"/>
                    </a:moveTo>
                    <a:lnTo>
                      <a:pt x="13" y="10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05" name="Freeform 826"/>
              <p:cNvSpPr>
                <a:spLocks/>
              </p:cNvSpPr>
              <p:nvPr/>
            </p:nvSpPr>
            <p:spPr bwMode="auto">
              <a:xfrm>
                <a:off x="2496" y="968"/>
                <a:ext cx="86" cy="60"/>
              </a:xfrm>
              <a:custGeom>
                <a:avLst/>
                <a:gdLst>
                  <a:gd name="T0" fmla="*/ 33 w 86"/>
                  <a:gd name="T1" fmla="*/ 53 h 60"/>
                  <a:gd name="T2" fmla="*/ 0 w 86"/>
                  <a:gd name="T3" fmla="*/ 60 h 60"/>
                  <a:gd name="T4" fmla="*/ 86 w 86"/>
                  <a:gd name="T5" fmla="*/ 0 h 60"/>
                  <a:gd name="T6" fmla="*/ 33 w 86"/>
                  <a:gd name="T7" fmla="*/ 53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60">
                    <a:moveTo>
                      <a:pt x="33" y="53"/>
                    </a:moveTo>
                    <a:lnTo>
                      <a:pt x="0" y="60"/>
                    </a:lnTo>
                    <a:lnTo>
                      <a:pt x="86" y="0"/>
                    </a:lnTo>
                    <a:lnTo>
                      <a:pt x="33" y="53"/>
                    </a:lnTo>
                    <a:close/>
                  </a:path>
                </a:pathLst>
              </a:custGeom>
              <a:solidFill>
                <a:srgbClr val="2894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06" name="Freeform 827"/>
              <p:cNvSpPr>
                <a:spLocks/>
              </p:cNvSpPr>
              <p:nvPr/>
            </p:nvSpPr>
            <p:spPr bwMode="auto">
              <a:xfrm>
                <a:off x="2496" y="968"/>
                <a:ext cx="86" cy="60"/>
              </a:xfrm>
              <a:custGeom>
                <a:avLst/>
                <a:gdLst>
                  <a:gd name="T0" fmla="*/ 33 w 86"/>
                  <a:gd name="T1" fmla="*/ 53 h 60"/>
                  <a:gd name="T2" fmla="*/ 0 w 86"/>
                  <a:gd name="T3" fmla="*/ 60 h 60"/>
                  <a:gd name="T4" fmla="*/ 86 w 86"/>
                  <a:gd name="T5" fmla="*/ 0 h 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60">
                    <a:moveTo>
                      <a:pt x="33" y="53"/>
                    </a:moveTo>
                    <a:lnTo>
                      <a:pt x="0" y="60"/>
                    </a:lnTo>
                    <a:lnTo>
                      <a:pt x="8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07" name="Freeform 828"/>
              <p:cNvSpPr>
                <a:spLocks/>
              </p:cNvSpPr>
              <p:nvPr/>
            </p:nvSpPr>
            <p:spPr bwMode="auto">
              <a:xfrm>
                <a:off x="2529" y="961"/>
                <a:ext cx="93" cy="60"/>
              </a:xfrm>
              <a:custGeom>
                <a:avLst/>
                <a:gdLst>
                  <a:gd name="T0" fmla="*/ 53 w 93"/>
                  <a:gd name="T1" fmla="*/ 7 h 60"/>
                  <a:gd name="T2" fmla="*/ 93 w 93"/>
                  <a:gd name="T3" fmla="*/ 0 h 60"/>
                  <a:gd name="T4" fmla="*/ 0 w 93"/>
                  <a:gd name="T5" fmla="*/ 60 h 60"/>
                  <a:gd name="T6" fmla="*/ 53 w 93"/>
                  <a:gd name="T7" fmla="*/ 7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60">
                    <a:moveTo>
                      <a:pt x="53" y="7"/>
                    </a:moveTo>
                    <a:lnTo>
                      <a:pt x="93" y="0"/>
                    </a:lnTo>
                    <a:lnTo>
                      <a:pt x="0" y="60"/>
                    </a:lnTo>
                    <a:lnTo>
                      <a:pt x="53" y="7"/>
                    </a:lnTo>
                    <a:close/>
                  </a:path>
                </a:pathLst>
              </a:custGeom>
              <a:solidFill>
                <a:srgbClr val="2894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08" name="Freeform 829"/>
              <p:cNvSpPr>
                <a:spLocks/>
              </p:cNvSpPr>
              <p:nvPr/>
            </p:nvSpPr>
            <p:spPr bwMode="auto">
              <a:xfrm>
                <a:off x="2529" y="961"/>
                <a:ext cx="93" cy="60"/>
              </a:xfrm>
              <a:custGeom>
                <a:avLst/>
                <a:gdLst>
                  <a:gd name="T0" fmla="*/ 53 w 93"/>
                  <a:gd name="T1" fmla="*/ 7 h 60"/>
                  <a:gd name="T2" fmla="*/ 93 w 93"/>
                  <a:gd name="T3" fmla="*/ 0 h 60"/>
                  <a:gd name="T4" fmla="*/ 0 w 93"/>
                  <a:gd name="T5" fmla="*/ 60 h 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60">
                    <a:moveTo>
                      <a:pt x="53" y="7"/>
                    </a:moveTo>
                    <a:lnTo>
                      <a:pt x="93" y="0"/>
                    </a:lnTo>
                    <a:lnTo>
                      <a:pt x="0" y="6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09" name="Freeform 830"/>
              <p:cNvSpPr>
                <a:spLocks/>
              </p:cNvSpPr>
              <p:nvPr/>
            </p:nvSpPr>
            <p:spPr bwMode="auto">
              <a:xfrm>
                <a:off x="2701" y="2025"/>
                <a:ext cx="99" cy="39"/>
              </a:xfrm>
              <a:custGeom>
                <a:avLst/>
                <a:gdLst>
                  <a:gd name="T0" fmla="*/ 99 w 99"/>
                  <a:gd name="T1" fmla="*/ 33 h 39"/>
                  <a:gd name="T2" fmla="*/ 53 w 99"/>
                  <a:gd name="T3" fmla="*/ 39 h 39"/>
                  <a:gd name="T4" fmla="*/ 0 w 99"/>
                  <a:gd name="T5" fmla="*/ 0 h 39"/>
                  <a:gd name="T6" fmla="*/ 99 w 99"/>
                  <a:gd name="T7" fmla="*/ 33 h 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39">
                    <a:moveTo>
                      <a:pt x="99" y="33"/>
                    </a:moveTo>
                    <a:lnTo>
                      <a:pt x="53" y="39"/>
                    </a:lnTo>
                    <a:lnTo>
                      <a:pt x="0" y="0"/>
                    </a:lnTo>
                    <a:lnTo>
                      <a:pt x="99" y="33"/>
                    </a:lnTo>
                    <a:close/>
                  </a:path>
                </a:pathLst>
              </a:custGeom>
              <a:solidFill>
                <a:srgbClr val="6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10" name="Freeform 831"/>
              <p:cNvSpPr>
                <a:spLocks/>
              </p:cNvSpPr>
              <p:nvPr/>
            </p:nvSpPr>
            <p:spPr bwMode="auto">
              <a:xfrm>
                <a:off x="2701" y="2025"/>
                <a:ext cx="99" cy="39"/>
              </a:xfrm>
              <a:custGeom>
                <a:avLst/>
                <a:gdLst>
                  <a:gd name="T0" fmla="*/ 99 w 99"/>
                  <a:gd name="T1" fmla="*/ 33 h 39"/>
                  <a:gd name="T2" fmla="*/ 53 w 99"/>
                  <a:gd name="T3" fmla="*/ 39 h 39"/>
                  <a:gd name="T4" fmla="*/ 0 w 99"/>
                  <a:gd name="T5" fmla="*/ 0 h 3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39">
                    <a:moveTo>
                      <a:pt x="99" y="33"/>
                    </a:moveTo>
                    <a:lnTo>
                      <a:pt x="53" y="3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11" name="Freeform 832"/>
              <p:cNvSpPr>
                <a:spLocks/>
              </p:cNvSpPr>
              <p:nvPr/>
            </p:nvSpPr>
            <p:spPr bwMode="auto">
              <a:xfrm>
                <a:off x="2661" y="2025"/>
                <a:ext cx="93" cy="39"/>
              </a:xfrm>
              <a:custGeom>
                <a:avLst/>
                <a:gdLst>
                  <a:gd name="T0" fmla="*/ 0 w 93"/>
                  <a:gd name="T1" fmla="*/ 0 h 39"/>
                  <a:gd name="T2" fmla="*/ 40 w 93"/>
                  <a:gd name="T3" fmla="*/ 0 h 39"/>
                  <a:gd name="T4" fmla="*/ 93 w 93"/>
                  <a:gd name="T5" fmla="*/ 39 h 39"/>
                  <a:gd name="T6" fmla="*/ 0 w 93"/>
                  <a:gd name="T7" fmla="*/ 0 h 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39">
                    <a:moveTo>
                      <a:pt x="0" y="0"/>
                    </a:moveTo>
                    <a:lnTo>
                      <a:pt x="40" y="0"/>
                    </a:lnTo>
                    <a:lnTo>
                      <a:pt x="93" y="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12" name="Freeform 833"/>
              <p:cNvSpPr>
                <a:spLocks/>
              </p:cNvSpPr>
              <p:nvPr/>
            </p:nvSpPr>
            <p:spPr bwMode="auto">
              <a:xfrm>
                <a:off x="2661" y="2025"/>
                <a:ext cx="93" cy="39"/>
              </a:xfrm>
              <a:custGeom>
                <a:avLst/>
                <a:gdLst>
                  <a:gd name="T0" fmla="*/ 0 w 93"/>
                  <a:gd name="T1" fmla="*/ 0 h 39"/>
                  <a:gd name="T2" fmla="*/ 40 w 93"/>
                  <a:gd name="T3" fmla="*/ 0 h 39"/>
                  <a:gd name="T4" fmla="*/ 93 w 93"/>
                  <a:gd name="T5" fmla="*/ 39 h 3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39">
                    <a:moveTo>
                      <a:pt x="0" y="0"/>
                    </a:moveTo>
                    <a:lnTo>
                      <a:pt x="40" y="0"/>
                    </a:lnTo>
                    <a:lnTo>
                      <a:pt x="93" y="3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13" name="Freeform 834"/>
              <p:cNvSpPr>
                <a:spLocks/>
              </p:cNvSpPr>
              <p:nvPr/>
            </p:nvSpPr>
            <p:spPr bwMode="auto">
              <a:xfrm>
                <a:off x="2926" y="995"/>
                <a:ext cx="73" cy="26"/>
              </a:xfrm>
              <a:custGeom>
                <a:avLst/>
                <a:gdLst>
                  <a:gd name="T0" fmla="*/ 40 w 73"/>
                  <a:gd name="T1" fmla="*/ 26 h 26"/>
                  <a:gd name="T2" fmla="*/ 0 w 73"/>
                  <a:gd name="T3" fmla="*/ 6 h 26"/>
                  <a:gd name="T4" fmla="*/ 73 w 73"/>
                  <a:gd name="T5" fmla="*/ 0 h 26"/>
                  <a:gd name="T6" fmla="*/ 40 w 73"/>
                  <a:gd name="T7" fmla="*/ 26 h 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26">
                    <a:moveTo>
                      <a:pt x="40" y="26"/>
                    </a:moveTo>
                    <a:lnTo>
                      <a:pt x="0" y="6"/>
                    </a:lnTo>
                    <a:lnTo>
                      <a:pt x="73" y="0"/>
                    </a:lnTo>
                    <a:lnTo>
                      <a:pt x="40" y="26"/>
                    </a:lnTo>
                    <a:close/>
                  </a:path>
                </a:pathLst>
              </a:custGeom>
              <a:solidFill>
                <a:srgbClr val="A0F4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14" name="Freeform 835"/>
              <p:cNvSpPr>
                <a:spLocks/>
              </p:cNvSpPr>
              <p:nvPr/>
            </p:nvSpPr>
            <p:spPr bwMode="auto">
              <a:xfrm>
                <a:off x="2926" y="995"/>
                <a:ext cx="73" cy="26"/>
              </a:xfrm>
              <a:custGeom>
                <a:avLst/>
                <a:gdLst>
                  <a:gd name="T0" fmla="*/ 40 w 73"/>
                  <a:gd name="T1" fmla="*/ 26 h 26"/>
                  <a:gd name="T2" fmla="*/ 0 w 73"/>
                  <a:gd name="T3" fmla="*/ 6 h 26"/>
                  <a:gd name="T4" fmla="*/ 73 w 73"/>
                  <a:gd name="T5" fmla="*/ 0 h 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26">
                    <a:moveTo>
                      <a:pt x="40" y="26"/>
                    </a:moveTo>
                    <a:lnTo>
                      <a:pt x="0" y="6"/>
                    </a:lnTo>
                    <a:lnTo>
                      <a:pt x="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15" name="Freeform 836"/>
              <p:cNvSpPr>
                <a:spLocks/>
              </p:cNvSpPr>
              <p:nvPr/>
            </p:nvSpPr>
            <p:spPr bwMode="auto">
              <a:xfrm>
                <a:off x="2966" y="995"/>
                <a:ext cx="73" cy="26"/>
              </a:xfrm>
              <a:custGeom>
                <a:avLst/>
                <a:gdLst>
                  <a:gd name="T0" fmla="*/ 33 w 73"/>
                  <a:gd name="T1" fmla="*/ 0 h 26"/>
                  <a:gd name="T2" fmla="*/ 73 w 73"/>
                  <a:gd name="T3" fmla="*/ 20 h 26"/>
                  <a:gd name="T4" fmla="*/ 0 w 73"/>
                  <a:gd name="T5" fmla="*/ 26 h 26"/>
                  <a:gd name="T6" fmla="*/ 33 w 73"/>
                  <a:gd name="T7" fmla="*/ 0 h 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26">
                    <a:moveTo>
                      <a:pt x="33" y="0"/>
                    </a:moveTo>
                    <a:lnTo>
                      <a:pt x="73" y="20"/>
                    </a:lnTo>
                    <a:lnTo>
                      <a:pt x="0" y="26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A0F4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16" name="Freeform 837"/>
              <p:cNvSpPr>
                <a:spLocks/>
              </p:cNvSpPr>
              <p:nvPr/>
            </p:nvSpPr>
            <p:spPr bwMode="auto">
              <a:xfrm>
                <a:off x="2966" y="995"/>
                <a:ext cx="73" cy="26"/>
              </a:xfrm>
              <a:custGeom>
                <a:avLst/>
                <a:gdLst>
                  <a:gd name="T0" fmla="*/ 33 w 73"/>
                  <a:gd name="T1" fmla="*/ 0 h 26"/>
                  <a:gd name="T2" fmla="*/ 73 w 73"/>
                  <a:gd name="T3" fmla="*/ 20 h 26"/>
                  <a:gd name="T4" fmla="*/ 0 w 73"/>
                  <a:gd name="T5" fmla="*/ 26 h 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26">
                    <a:moveTo>
                      <a:pt x="33" y="0"/>
                    </a:moveTo>
                    <a:lnTo>
                      <a:pt x="73" y="20"/>
                    </a:lnTo>
                    <a:lnTo>
                      <a:pt x="0" y="2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17" name="Freeform 838"/>
              <p:cNvSpPr>
                <a:spLocks/>
              </p:cNvSpPr>
              <p:nvPr/>
            </p:nvSpPr>
            <p:spPr bwMode="auto">
              <a:xfrm>
                <a:off x="2330" y="1074"/>
                <a:ext cx="67" cy="93"/>
              </a:xfrm>
              <a:custGeom>
                <a:avLst/>
                <a:gdLst>
                  <a:gd name="T0" fmla="*/ 20 w 67"/>
                  <a:gd name="T1" fmla="*/ 80 h 93"/>
                  <a:gd name="T2" fmla="*/ 0 w 67"/>
                  <a:gd name="T3" fmla="*/ 93 h 93"/>
                  <a:gd name="T4" fmla="*/ 67 w 67"/>
                  <a:gd name="T5" fmla="*/ 0 h 93"/>
                  <a:gd name="T6" fmla="*/ 20 w 67"/>
                  <a:gd name="T7" fmla="*/ 80 h 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93">
                    <a:moveTo>
                      <a:pt x="20" y="80"/>
                    </a:moveTo>
                    <a:lnTo>
                      <a:pt x="0" y="93"/>
                    </a:lnTo>
                    <a:lnTo>
                      <a:pt x="67" y="0"/>
                    </a:lnTo>
                    <a:lnTo>
                      <a:pt x="20" y="80"/>
                    </a:lnTo>
                    <a:close/>
                  </a:path>
                </a:pathLst>
              </a:custGeom>
              <a:solidFill>
                <a:srgbClr val="004C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18" name="Freeform 839"/>
              <p:cNvSpPr>
                <a:spLocks/>
              </p:cNvSpPr>
              <p:nvPr/>
            </p:nvSpPr>
            <p:spPr bwMode="auto">
              <a:xfrm>
                <a:off x="2330" y="1074"/>
                <a:ext cx="67" cy="93"/>
              </a:xfrm>
              <a:custGeom>
                <a:avLst/>
                <a:gdLst>
                  <a:gd name="T0" fmla="*/ 20 w 67"/>
                  <a:gd name="T1" fmla="*/ 80 h 93"/>
                  <a:gd name="T2" fmla="*/ 0 w 67"/>
                  <a:gd name="T3" fmla="*/ 93 h 93"/>
                  <a:gd name="T4" fmla="*/ 67 w 67"/>
                  <a:gd name="T5" fmla="*/ 0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7" h="93">
                    <a:moveTo>
                      <a:pt x="20" y="80"/>
                    </a:moveTo>
                    <a:lnTo>
                      <a:pt x="0" y="93"/>
                    </a:lnTo>
                    <a:lnTo>
                      <a:pt x="6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519" name="Freeform 840"/>
              <p:cNvSpPr>
                <a:spLocks/>
              </p:cNvSpPr>
              <p:nvPr/>
            </p:nvSpPr>
            <p:spPr bwMode="auto">
              <a:xfrm>
                <a:off x="2350" y="1054"/>
                <a:ext cx="80" cy="100"/>
              </a:xfrm>
              <a:custGeom>
                <a:avLst/>
                <a:gdLst>
                  <a:gd name="T0" fmla="*/ 47 w 80"/>
                  <a:gd name="T1" fmla="*/ 20 h 100"/>
                  <a:gd name="T2" fmla="*/ 80 w 80"/>
                  <a:gd name="T3" fmla="*/ 0 h 100"/>
                  <a:gd name="T4" fmla="*/ 0 w 80"/>
                  <a:gd name="T5" fmla="*/ 100 h 100"/>
                  <a:gd name="T6" fmla="*/ 47 w 80"/>
                  <a:gd name="T7" fmla="*/ 20 h 1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100">
                    <a:moveTo>
                      <a:pt x="47" y="20"/>
                    </a:moveTo>
                    <a:lnTo>
                      <a:pt x="80" y="0"/>
                    </a:lnTo>
                    <a:lnTo>
                      <a:pt x="0" y="100"/>
                    </a:lnTo>
                    <a:lnTo>
                      <a:pt x="47" y="20"/>
                    </a:lnTo>
                    <a:close/>
                  </a:path>
                </a:pathLst>
              </a:custGeom>
              <a:solidFill>
                <a:srgbClr val="004C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4782" name="Group 841"/>
            <p:cNvGrpSpPr>
              <a:grpSpLocks/>
            </p:cNvGrpSpPr>
            <p:nvPr/>
          </p:nvGrpSpPr>
          <p:grpSpPr bwMode="auto">
            <a:xfrm>
              <a:off x="4179" y="2435"/>
              <a:ext cx="1020" cy="1110"/>
              <a:chOff x="2211" y="948"/>
              <a:chExt cx="1020" cy="1110"/>
            </a:xfrm>
          </p:grpSpPr>
          <p:sp>
            <p:nvSpPr>
              <p:cNvPr id="75120" name="Freeform 842"/>
              <p:cNvSpPr>
                <a:spLocks/>
              </p:cNvSpPr>
              <p:nvPr/>
            </p:nvSpPr>
            <p:spPr bwMode="auto">
              <a:xfrm>
                <a:off x="2350" y="1054"/>
                <a:ext cx="80" cy="100"/>
              </a:xfrm>
              <a:custGeom>
                <a:avLst/>
                <a:gdLst>
                  <a:gd name="T0" fmla="*/ 47 w 80"/>
                  <a:gd name="T1" fmla="*/ 20 h 100"/>
                  <a:gd name="T2" fmla="*/ 80 w 80"/>
                  <a:gd name="T3" fmla="*/ 0 h 100"/>
                  <a:gd name="T4" fmla="*/ 0 w 80"/>
                  <a:gd name="T5" fmla="*/ 100 h 1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100">
                    <a:moveTo>
                      <a:pt x="47" y="20"/>
                    </a:moveTo>
                    <a:lnTo>
                      <a:pt x="80" y="0"/>
                    </a:lnTo>
                    <a:lnTo>
                      <a:pt x="0" y="10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21" name="Freeform 843"/>
              <p:cNvSpPr>
                <a:spLocks/>
              </p:cNvSpPr>
              <p:nvPr/>
            </p:nvSpPr>
            <p:spPr bwMode="auto">
              <a:xfrm>
                <a:off x="2330" y="1805"/>
                <a:ext cx="73" cy="120"/>
              </a:xfrm>
              <a:custGeom>
                <a:avLst/>
                <a:gdLst>
                  <a:gd name="T0" fmla="*/ 73 w 73"/>
                  <a:gd name="T1" fmla="*/ 120 h 120"/>
                  <a:gd name="T2" fmla="*/ 40 w 73"/>
                  <a:gd name="T3" fmla="*/ 93 h 120"/>
                  <a:gd name="T4" fmla="*/ 0 w 73"/>
                  <a:gd name="T5" fmla="*/ 0 h 120"/>
                  <a:gd name="T6" fmla="*/ 73 w 73"/>
                  <a:gd name="T7" fmla="*/ 120 h 1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120">
                    <a:moveTo>
                      <a:pt x="73" y="120"/>
                    </a:moveTo>
                    <a:lnTo>
                      <a:pt x="40" y="93"/>
                    </a:lnTo>
                    <a:lnTo>
                      <a:pt x="0" y="0"/>
                    </a:lnTo>
                    <a:lnTo>
                      <a:pt x="73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22" name="Freeform 844"/>
              <p:cNvSpPr>
                <a:spLocks/>
              </p:cNvSpPr>
              <p:nvPr/>
            </p:nvSpPr>
            <p:spPr bwMode="auto">
              <a:xfrm>
                <a:off x="2330" y="1805"/>
                <a:ext cx="73" cy="120"/>
              </a:xfrm>
              <a:custGeom>
                <a:avLst/>
                <a:gdLst>
                  <a:gd name="T0" fmla="*/ 73 w 73"/>
                  <a:gd name="T1" fmla="*/ 120 h 120"/>
                  <a:gd name="T2" fmla="*/ 40 w 73"/>
                  <a:gd name="T3" fmla="*/ 93 h 120"/>
                  <a:gd name="T4" fmla="*/ 0 w 73"/>
                  <a:gd name="T5" fmla="*/ 0 h 1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120">
                    <a:moveTo>
                      <a:pt x="73" y="120"/>
                    </a:moveTo>
                    <a:lnTo>
                      <a:pt x="40" y="93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23" name="Freeform 845"/>
              <p:cNvSpPr>
                <a:spLocks/>
              </p:cNvSpPr>
              <p:nvPr/>
            </p:nvSpPr>
            <p:spPr bwMode="auto">
              <a:xfrm>
                <a:off x="2304" y="1779"/>
                <a:ext cx="66" cy="119"/>
              </a:xfrm>
              <a:custGeom>
                <a:avLst/>
                <a:gdLst>
                  <a:gd name="T0" fmla="*/ 0 w 66"/>
                  <a:gd name="T1" fmla="*/ 0 h 119"/>
                  <a:gd name="T2" fmla="*/ 26 w 66"/>
                  <a:gd name="T3" fmla="*/ 26 h 119"/>
                  <a:gd name="T4" fmla="*/ 66 w 66"/>
                  <a:gd name="T5" fmla="*/ 119 h 119"/>
                  <a:gd name="T6" fmla="*/ 0 w 66"/>
                  <a:gd name="T7" fmla="*/ 0 h 1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119">
                    <a:moveTo>
                      <a:pt x="0" y="0"/>
                    </a:moveTo>
                    <a:lnTo>
                      <a:pt x="26" y="26"/>
                    </a:lnTo>
                    <a:lnTo>
                      <a:pt x="66" y="1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24" name="Freeform 846"/>
              <p:cNvSpPr>
                <a:spLocks/>
              </p:cNvSpPr>
              <p:nvPr/>
            </p:nvSpPr>
            <p:spPr bwMode="auto">
              <a:xfrm>
                <a:off x="2304" y="1779"/>
                <a:ext cx="66" cy="119"/>
              </a:xfrm>
              <a:custGeom>
                <a:avLst/>
                <a:gdLst>
                  <a:gd name="T0" fmla="*/ 0 w 66"/>
                  <a:gd name="T1" fmla="*/ 0 h 119"/>
                  <a:gd name="T2" fmla="*/ 26 w 66"/>
                  <a:gd name="T3" fmla="*/ 26 h 119"/>
                  <a:gd name="T4" fmla="*/ 66 w 66"/>
                  <a:gd name="T5" fmla="*/ 119 h 1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6" h="119">
                    <a:moveTo>
                      <a:pt x="0" y="0"/>
                    </a:moveTo>
                    <a:lnTo>
                      <a:pt x="26" y="26"/>
                    </a:lnTo>
                    <a:lnTo>
                      <a:pt x="66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25" name="Freeform 847"/>
              <p:cNvSpPr>
                <a:spLocks/>
              </p:cNvSpPr>
              <p:nvPr/>
            </p:nvSpPr>
            <p:spPr bwMode="auto">
              <a:xfrm>
                <a:off x="2747" y="2025"/>
                <a:ext cx="93" cy="33"/>
              </a:xfrm>
              <a:custGeom>
                <a:avLst/>
                <a:gdLst>
                  <a:gd name="T0" fmla="*/ 93 w 93"/>
                  <a:gd name="T1" fmla="*/ 26 h 33"/>
                  <a:gd name="T2" fmla="*/ 53 w 93"/>
                  <a:gd name="T3" fmla="*/ 33 h 33"/>
                  <a:gd name="T4" fmla="*/ 0 w 93"/>
                  <a:gd name="T5" fmla="*/ 0 h 33"/>
                  <a:gd name="T6" fmla="*/ 93 w 93"/>
                  <a:gd name="T7" fmla="*/ 26 h 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33">
                    <a:moveTo>
                      <a:pt x="93" y="26"/>
                    </a:moveTo>
                    <a:lnTo>
                      <a:pt x="53" y="33"/>
                    </a:lnTo>
                    <a:lnTo>
                      <a:pt x="0" y="0"/>
                    </a:lnTo>
                    <a:lnTo>
                      <a:pt x="93" y="26"/>
                    </a:lnTo>
                    <a:close/>
                  </a:path>
                </a:pathLst>
              </a:custGeom>
              <a:solidFill>
                <a:srgbClr val="7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26" name="Freeform 848"/>
              <p:cNvSpPr>
                <a:spLocks/>
              </p:cNvSpPr>
              <p:nvPr/>
            </p:nvSpPr>
            <p:spPr bwMode="auto">
              <a:xfrm>
                <a:off x="2747" y="2025"/>
                <a:ext cx="93" cy="33"/>
              </a:xfrm>
              <a:custGeom>
                <a:avLst/>
                <a:gdLst>
                  <a:gd name="T0" fmla="*/ 93 w 93"/>
                  <a:gd name="T1" fmla="*/ 26 h 33"/>
                  <a:gd name="T2" fmla="*/ 53 w 93"/>
                  <a:gd name="T3" fmla="*/ 33 h 33"/>
                  <a:gd name="T4" fmla="*/ 0 w 93"/>
                  <a:gd name="T5" fmla="*/ 0 h 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33">
                    <a:moveTo>
                      <a:pt x="93" y="26"/>
                    </a:moveTo>
                    <a:lnTo>
                      <a:pt x="53" y="33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27" name="Freeform 849"/>
              <p:cNvSpPr>
                <a:spLocks/>
              </p:cNvSpPr>
              <p:nvPr/>
            </p:nvSpPr>
            <p:spPr bwMode="auto">
              <a:xfrm>
                <a:off x="2701" y="2025"/>
                <a:ext cx="99" cy="33"/>
              </a:xfrm>
              <a:custGeom>
                <a:avLst/>
                <a:gdLst>
                  <a:gd name="T0" fmla="*/ 0 w 99"/>
                  <a:gd name="T1" fmla="*/ 0 h 33"/>
                  <a:gd name="T2" fmla="*/ 46 w 99"/>
                  <a:gd name="T3" fmla="*/ 0 h 33"/>
                  <a:gd name="T4" fmla="*/ 99 w 99"/>
                  <a:gd name="T5" fmla="*/ 33 h 33"/>
                  <a:gd name="T6" fmla="*/ 0 w 99"/>
                  <a:gd name="T7" fmla="*/ 0 h 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33">
                    <a:moveTo>
                      <a:pt x="0" y="0"/>
                    </a:moveTo>
                    <a:lnTo>
                      <a:pt x="46" y="0"/>
                    </a:lnTo>
                    <a:lnTo>
                      <a:pt x="99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28" name="Freeform 850"/>
              <p:cNvSpPr>
                <a:spLocks/>
              </p:cNvSpPr>
              <p:nvPr/>
            </p:nvSpPr>
            <p:spPr bwMode="auto">
              <a:xfrm>
                <a:off x="2701" y="2025"/>
                <a:ext cx="99" cy="33"/>
              </a:xfrm>
              <a:custGeom>
                <a:avLst/>
                <a:gdLst>
                  <a:gd name="T0" fmla="*/ 0 w 99"/>
                  <a:gd name="T1" fmla="*/ 0 h 33"/>
                  <a:gd name="T2" fmla="*/ 46 w 99"/>
                  <a:gd name="T3" fmla="*/ 0 h 33"/>
                  <a:gd name="T4" fmla="*/ 99 w 99"/>
                  <a:gd name="T5" fmla="*/ 33 h 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33">
                    <a:moveTo>
                      <a:pt x="0" y="0"/>
                    </a:moveTo>
                    <a:lnTo>
                      <a:pt x="46" y="0"/>
                    </a:lnTo>
                    <a:lnTo>
                      <a:pt x="99" y="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29" name="Freeform 851"/>
              <p:cNvSpPr>
                <a:spLocks/>
              </p:cNvSpPr>
              <p:nvPr/>
            </p:nvSpPr>
            <p:spPr bwMode="auto">
              <a:xfrm>
                <a:off x="2966" y="1015"/>
                <a:ext cx="73" cy="26"/>
              </a:xfrm>
              <a:custGeom>
                <a:avLst/>
                <a:gdLst>
                  <a:gd name="T0" fmla="*/ 40 w 73"/>
                  <a:gd name="T1" fmla="*/ 26 h 26"/>
                  <a:gd name="T2" fmla="*/ 0 w 73"/>
                  <a:gd name="T3" fmla="*/ 6 h 26"/>
                  <a:gd name="T4" fmla="*/ 73 w 73"/>
                  <a:gd name="T5" fmla="*/ 0 h 26"/>
                  <a:gd name="T6" fmla="*/ 40 w 73"/>
                  <a:gd name="T7" fmla="*/ 26 h 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26">
                    <a:moveTo>
                      <a:pt x="40" y="26"/>
                    </a:moveTo>
                    <a:lnTo>
                      <a:pt x="0" y="6"/>
                    </a:lnTo>
                    <a:lnTo>
                      <a:pt x="73" y="0"/>
                    </a:lnTo>
                    <a:lnTo>
                      <a:pt x="40" y="26"/>
                    </a:lnTo>
                    <a:close/>
                  </a:path>
                </a:pathLst>
              </a:custGeom>
              <a:solidFill>
                <a:srgbClr val="B0F8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30" name="Freeform 852"/>
              <p:cNvSpPr>
                <a:spLocks/>
              </p:cNvSpPr>
              <p:nvPr/>
            </p:nvSpPr>
            <p:spPr bwMode="auto">
              <a:xfrm>
                <a:off x="2966" y="1015"/>
                <a:ext cx="73" cy="26"/>
              </a:xfrm>
              <a:custGeom>
                <a:avLst/>
                <a:gdLst>
                  <a:gd name="T0" fmla="*/ 40 w 73"/>
                  <a:gd name="T1" fmla="*/ 26 h 26"/>
                  <a:gd name="T2" fmla="*/ 0 w 73"/>
                  <a:gd name="T3" fmla="*/ 6 h 26"/>
                  <a:gd name="T4" fmla="*/ 73 w 73"/>
                  <a:gd name="T5" fmla="*/ 0 h 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26">
                    <a:moveTo>
                      <a:pt x="40" y="26"/>
                    </a:moveTo>
                    <a:lnTo>
                      <a:pt x="0" y="6"/>
                    </a:lnTo>
                    <a:lnTo>
                      <a:pt x="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31" name="Freeform 853"/>
              <p:cNvSpPr>
                <a:spLocks/>
              </p:cNvSpPr>
              <p:nvPr/>
            </p:nvSpPr>
            <p:spPr bwMode="auto">
              <a:xfrm>
                <a:off x="3006" y="1015"/>
                <a:ext cx="66" cy="26"/>
              </a:xfrm>
              <a:custGeom>
                <a:avLst/>
                <a:gdLst>
                  <a:gd name="T0" fmla="*/ 33 w 66"/>
                  <a:gd name="T1" fmla="*/ 0 h 26"/>
                  <a:gd name="T2" fmla="*/ 66 w 66"/>
                  <a:gd name="T3" fmla="*/ 19 h 26"/>
                  <a:gd name="T4" fmla="*/ 0 w 66"/>
                  <a:gd name="T5" fmla="*/ 26 h 26"/>
                  <a:gd name="T6" fmla="*/ 33 w 66"/>
                  <a:gd name="T7" fmla="*/ 0 h 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26">
                    <a:moveTo>
                      <a:pt x="33" y="0"/>
                    </a:moveTo>
                    <a:lnTo>
                      <a:pt x="66" y="19"/>
                    </a:lnTo>
                    <a:lnTo>
                      <a:pt x="0" y="26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B0F8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32" name="Freeform 854"/>
              <p:cNvSpPr>
                <a:spLocks/>
              </p:cNvSpPr>
              <p:nvPr/>
            </p:nvSpPr>
            <p:spPr bwMode="auto">
              <a:xfrm>
                <a:off x="3006" y="1015"/>
                <a:ext cx="66" cy="26"/>
              </a:xfrm>
              <a:custGeom>
                <a:avLst/>
                <a:gdLst>
                  <a:gd name="T0" fmla="*/ 33 w 66"/>
                  <a:gd name="T1" fmla="*/ 0 h 26"/>
                  <a:gd name="T2" fmla="*/ 66 w 66"/>
                  <a:gd name="T3" fmla="*/ 19 h 26"/>
                  <a:gd name="T4" fmla="*/ 0 w 66"/>
                  <a:gd name="T5" fmla="*/ 26 h 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6" h="26">
                    <a:moveTo>
                      <a:pt x="33" y="0"/>
                    </a:moveTo>
                    <a:lnTo>
                      <a:pt x="66" y="19"/>
                    </a:lnTo>
                    <a:lnTo>
                      <a:pt x="0" y="2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33" name="Freeform 855"/>
              <p:cNvSpPr>
                <a:spLocks/>
              </p:cNvSpPr>
              <p:nvPr/>
            </p:nvSpPr>
            <p:spPr bwMode="auto">
              <a:xfrm>
                <a:off x="2529" y="961"/>
                <a:ext cx="93" cy="60"/>
              </a:xfrm>
              <a:custGeom>
                <a:avLst/>
                <a:gdLst>
                  <a:gd name="T0" fmla="*/ 40 w 93"/>
                  <a:gd name="T1" fmla="*/ 54 h 60"/>
                  <a:gd name="T2" fmla="*/ 0 w 93"/>
                  <a:gd name="T3" fmla="*/ 60 h 60"/>
                  <a:gd name="T4" fmla="*/ 93 w 93"/>
                  <a:gd name="T5" fmla="*/ 0 h 60"/>
                  <a:gd name="T6" fmla="*/ 40 w 93"/>
                  <a:gd name="T7" fmla="*/ 54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60">
                    <a:moveTo>
                      <a:pt x="40" y="54"/>
                    </a:moveTo>
                    <a:lnTo>
                      <a:pt x="0" y="60"/>
                    </a:lnTo>
                    <a:lnTo>
                      <a:pt x="93" y="0"/>
                    </a:lnTo>
                    <a:lnTo>
                      <a:pt x="40" y="54"/>
                    </a:lnTo>
                    <a:close/>
                  </a:path>
                </a:pathLst>
              </a:custGeom>
              <a:solidFill>
                <a:srgbClr val="40A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34" name="Freeform 856"/>
              <p:cNvSpPr>
                <a:spLocks/>
              </p:cNvSpPr>
              <p:nvPr/>
            </p:nvSpPr>
            <p:spPr bwMode="auto">
              <a:xfrm>
                <a:off x="2529" y="961"/>
                <a:ext cx="93" cy="60"/>
              </a:xfrm>
              <a:custGeom>
                <a:avLst/>
                <a:gdLst>
                  <a:gd name="T0" fmla="*/ 40 w 93"/>
                  <a:gd name="T1" fmla="*/ 54 h 60"/>
                  <a:gd name="T2" fmla="*/ 0 w 93"/>
                  <a:gd name="T3" fmla="*/ 60 h 60"/>
                  <a:gd name="T4" fmla="*/ 93 w 93"/>
                  <a:gd name="T5" fmla="*/ 0 h 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60">
                    <a:moveTo>
                      <a:pt x="40" y="54"/>
                    </a:moveTo>
                    <a:lnTo>
                      <a:pt x="0" y="60"/>
                    </a:lnTo>
                    <a:lnTo>
                      <a:pt x="9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35" name="Freeform 857"/>
              <p:cNvSpPr>
                <a:spLocks/>
              </p:cNvSpPr>
              <p:nvPr/>
            </p:nvSpPr>
            <p:spPr bwMode="auto">
              <a:xfrm>
                <a:off x="2569" y="955"/>
                <a:ext cx="92" cy="60"/>
              </a:xfrm>
              <a:custGeom>
                <a:avLst/>
                <a:gdLst>
                  <a:gd name="T0" fmla="*/ 53 w 92"/>
                  <a:gd name="T1" fmla="*/ 6 h 60"/>
                  <a:gd name="T2" fmla="*/ 92 w 92"/>
                  <a:gd name="T3" fmla="*/ 0 h 60"/>
                  <a:gd name="T4" fmla="*/ 0 w 92"/>
                  <a:gd name="T5" fmla="*/ 60 h 60"/>
                  <a:gd name="T6" fmla="*/ 53 w 92"/>
                  <a:gd name="T7" fmla="*/ 6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2" h="60">
                    <a:moveTo>
                      <a:pt x="53" y="6"/>
                    </a:moveTo>
                    <a:lnTo>
                      <a:pt x="92" y="0"/>
                    </a:lnTo>
                    <a:lnTo>
                      <a:pt x="0" y="60"/>
                    </a:lnTo>
                    <a:lnTo>
                      <a:pt x="53" y="6"/>
                    </a:lnTo>
                    <a:close/>
                  </a:path>
                </a:pathLst>
              </a:custGeom>
              <a:solidFill>
                <a:srgbClr val="40A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36" name="Freeform 858"/>
              <p:cNvSpPr>
                <a:spLocks/>
              </p:cNvSpPr>
              <p:nvPr/>
            </p:nvSpPr>
            <p:spPr bwMode="auto">
              <a:xfrm>
                <a:off x="2569" y="955"/>
                <a:ext cx="92" cy="60"/>
              </a:xfrm>
              <a:custGeom>
                <a:avLst/>
                <a:gdLst>
                  <a:gd name="T0" fmla="*/ 53 w 92"/>
                  <a:gd name="T1" fmla="*/ 6 h 60"/>
                  <a:gd name="T2" fmla="*/ 92 w 92"/>
                  <a:gd name="T3" fmla="*/ 0 h 60"/>
                  <a:gd name="T4" fmla="*/ 0 w 92"/>
                  <a:gd name="T5" fmla="*/ 60 h 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2" h="60">
                    <a:moveTo>
                      <a:pt x="53" y="6"/>
                    </a:moveTo>
                    <a:lnTo>
                      <a:pt x="92" y="0"/>
                    </a:lnTo>
                    <a:lnTo>
                      <a:pt x="0" y="6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37" name="Freeform 859"/>
              <p:cNvSpPr>
                <a:spLocks/>
              </p:cNvSpPr>
              <p:nvPr/>
            </p:nvSpPr>
            <p:spPr bwMode="auto">
              <a:xfrm>
                <a:off x="2794" y="2018"/>
                <a:ext cx="92" cy="33"/>
              </a:xfrm>
              <a:custGeom>
                <a:avLst/>
                <a:gdLst>
                  <a:gd name="T0" fmla="*/ 92 w 92"/>
                  <a:gd name="T1" fmla="*/ 26 h 33"/>
                  <a:gd name="T2" fmla="*/ 46 w 92"/>
                  <a:gd name="T3" fmla="*/ 33 h 33"/>
                  <a:gd name="T4" fmla="*/ 0 w 92"/>
                  <a:gd name="T5" fmla="*/ 0 h 33"/>
                  <a:gd name="T6" fmla="*/ 92 w 92"/>
                  <a:gd name="T7" fmla="*/ 26 h 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2" h="33">
                    <a:moveTo>
                      <a:pt x="92" y="26"/>
                    </a:moveTo>
                    <a:lnTo>
                      <a:pt x="46" y="33"/>
                    </a:lnTo>
                    <a:lnTo>
                      <a:pt x="0" y="0"/>
                    </a:lnTo>
                    <a:lnTo>
                      <a:pt x="92" y="26"/>
                    </a:lnTo>
                    <a:close/>
                  </a:path>
                </a:pathLst>
              </a:custGeom>
              <a:solidFill>
                <a:srgbClr val="8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38" name="Freeform 860"/>
              <p:cNvSpPr>
                <a:spLocks/>
              </p:cNvSpPr>
              <p:nvPr/>
            </p:nvSpPr>
            <p:spPr bwMode="auto">
              <a:xfrm>
                <a:off x="2794" y="2018"/>
                <a:ext cx="92" cy="33"/>
              </a:xfrm>
              <a:custGeom>
                <a:avLst/>
                <a:gdLst>
                  <a:gd name="T0" fmla="*/ 92 w 92"/>
                  <a:gd name="T1" fmla="*/ 26 h 33"/>
                  <a:gd name="T2" fmla="*/ 46 w 92"/>
                  <a:gd name="T3" fmla="*/ 33 h 33"/>
                  <a:gd name="T4" fmla="*/ 0 w 92"/>
                  <a:gd name="T5" fmla="*/ 0 h 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2" h="33">
                    <a:moveTo>
                      <a:pt x="92" y="26"/>
                    </a:moveTo>
                    <a:lnTo>
                      <a:pt x="46" y="33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39" name="Freeform 861"/>
              <p:cNvSpPr>
                <a:spLocks/>
              </p:cNvSpPr>
              <p:nvPr/>
            </p:nvSpPr>
            <p:spPr bwMode="auto">
              <a:xfrm>
                <a:off x="2747" y="2018"/>
                <a:ext cx="93" cy="33"/>
              </a:xfrm>
              <a:custGeom>
                <a:avLst/>
                <a:gdLst>
                  <a:gd name="T0" fmla="*/ 0 w 93"/>
                  <a:gd name="T1" fmla="*/ 7 h 33"/>
                  <a:gd name="T2" fmla="*/ 47 w 93"/>
                  <a:gd name="T3" fmla="*/ 0 h 33"/>
                  <a:gd name="T4" fmla="*/ 93 w 93"/>
                  <a:gd name="T5" fmla="*/ 33 h 33"/>
                  <a:gd name="T6" fmla="*/ 0 w 93"/>
                  <a:gd name="T7" fmla="*/ 7 h 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33">
                    <a:moveTo>
                      <a:pt x="0" y="7"/>
                    </a:moveTo>
                    <a:lnTo>
                      <a:pt x="47" y="0"/>
                    </a:lnTo>
                    <a:lnTo>
                      <a:pt x="93" y="33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7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40" name="Freeform 862"/>
              <p:cNvSpPr>
                <a:spLocks/>
              </p:cNvSpPr>
              <p:nvPr/>
            </p:nvSpPr>
            <p:spPr bwMode="auto">
              <a:xfrm>
                <a:off x="2747" y="2018"/>
                <a:ext cx="93" cy="33"/>
              </a:xfrm>
              <a:custGeom>
                <a:avLst/>
                <a:gdLst>
                  <a:gd name="T0" fmla="*/ 0 w 93"/>
                  <a:gd name="T1" fmla="*/ 7 h 33"/>
                  <a:gd name="T2" fmla="*/ 47 w 93"/>
                  <a:gd name="T3" fmla="*/ 0 h 33"/>
                  <a:gd name="T4" fmla="*/ 93 w 93"/>
                  <a:gd name="T5" fmla="*/ 33 h 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33">
                    <a:moveTo>
                      <a:pt x="0" y="7"/>
                    </a:moveTo>
                    <a:lnTo>
                      <a:pt x="47" y="0"/>
                    </a:lnTo>
                    <a:lnTo>
                      <a:pt x="93" y="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41" name="Freeform 863"/>
              <p:cNvSpPr>
                <a:spLocks/>
              </p:cNvSpPr>
              <p:nvPr/>
            </p:nvSpPr>
            <p:spPr bwMode="auto">
              <a:xfrm>
                <a:off x="3006" y="1034"/>
                <a:ext cx="66" cy="34"/>
              </a:xfrm>
              <a:custGeom>
                <a:avLst/>
                <a:gdLst>
                  <a:gd name="T0" fmla="*/ 33 w 66"/>
                  <a:gd name="T1" fmla="*/ 34 h 34"/>
                  <a:gd name="T2" fmla="*/ 0 w 66"/>
                  <a:gd name="T3" fmla="*/ 7 h 34"/>
                  <a:gd name="T4" fmla="*/ 66 w 66"/>
                  <a:gd name="T5" fmla="*/ 0 h 34"/>
                  <a:gd name="T6" fmla="*/ 33 w 66"/>
                  <a:gd name="T7" fmla="*/ 34 h 3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34">
                    <a:moveTo>
                      <a:pt x="33" y="34"/>
                    </a:moveTo>
                    <a:lnTo>
                      <a:pt x="0" y="7"/>
                    </a:lnTo>
                    <a:lnTo>
                      <a:pt x="66" y="0"/>
                    </a:lnTo>
                    <a:lnTo>
                      <a:pt x="33" y="34"/>
                    </a:lnTo>
                    <a:close/>
                  </a:path>
                </a:pathLst>
              </a:custGeom>
              <a:solidFill>
                <a:srgbClr val="C0FC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42" name="Freeform 864"/>
              <p:cNvSpPr>
                <a:spLocks/>
              </p:cNvSpPr>
              <p:nvPr/>
            </p:nvSpPr>
            <p:spPr bwMode="auto">
              <a:xfrm>
                <a:off x="3006" y="1034"/>
                <a:ext cx="66" cy="34"/>
              </a:xfrm>
              <a:custGeom>
                <a:avLst/>
                <a:gdLst>
                  <a:gd name="T0" fmla="*/ 33 w 66"/>
                  <a:gd name="T1" fmla="*/ 34 h 34"/>
                  <a:gd name="T2" fmla="*/ 0 w 66"/>
                  <a:gd name="T3" fmla="*/ 7 h 34"/>
                  <a:gd name="T4" fmla="*/ 66 w 66"/>
                  <a:gd name="T5" fmla="*/ 0 h 3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6" h="34">
                    <a:moveTo>
                      <a:pt x="33" y="34"/>
                    </a:moveTo>
                    <a:lnTo>
                      <a:pt x="0" y="7"/>
                    </a:lnTo>
                    <a:lnTo>
                      <a:pt x="6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43" name="Freeform 865"/>
              <p:cNvSpPr>
                <a:spLocks/>
              </p:cNvSpPr>
              <p:nvPr/>
            </p:nvSpPr>
            <p:spPr bwMode="auto">
              <a:xfrm>
                <a:off x="3039" y="1034"/>
                <a:ext cx="66" cy="34"/>
              </a:xfrm>
              <a:custGeom>
                <a:avLst/>
                <a:gdLst>
                  <a:gd name="T0" fmla="*/ 33 w 66"/>
                  <a:gd name="T1" fmla="*/ 0 h 34"/>
                  <a:gd name="T2" fmla="*/ 66 w 66"/>
                  <a:gd name="T3" fmla="*/ 27 h 34"/>
                  <a:gd name="T4" fmla="*/ 0 w 66"/>
                  <a:gd name="T5" fmla="*/ 34 h 34"/>
                  <a:gd name="T6" fmla="*/ 33 w 66"/>
                  <a:gd name="T7" fmla="*/ 0 h 3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34">
                    <a:moveTo>
                      <a:pt x="33" y="0"/>
                    </a:moveTo>
                    <a:lnTo>
                      <a:pt x="66" y="27"/>
                    </a:lnTo>
                    <a:lnTo>
                      <a:pt x="0" y="3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C0FC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44" name="Freeform 866"/>
              <p:cNvSpPr>
                <a:spLocks/>
              </p:cNvSpPr>
              <p:nvPr/>
            </p:nvSpPr>
            <p:spPr bwMode="auto">
              <a:xfrm>
                <a:off x="3039" y="1034"/>
                <a:ext cx="66" cy="34"/>
              </a:xfrm>
              <a:custGeom>
                <a:avLst/>
                <a:gdLst>
                  <a:gd name="T0" fmla="*/ 33 w 66"/>
                  <a:gd name="T1" fmla="*/ 0 h 34"/>
                  <a:gd name="T2" fmla="*/ 66 w 66"/>
                  <a:gd name="T3" fmla="*/ 27 h 34"/>
                  <a:gd name="T4" fmla="*/ 0 w 66"/>
                  <a:gd name="T5" fmla="*/ 34 h 3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6" h="34">
                    <a:moveTo>
                      <a:pt x="33" y="0"/>
                    </a:moveTo>
                    <a:lnTo>
                      <a:pt x="66" y="27"/>
                    </a:lnTo>
                    <a:lnTo>
                      <a:pt x="0" y="3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45" name="Freeform 867"/>
              <p:cNvSpPr>
                <a:spLocks/>
              </p:cNvSpPr>
              <p:nvPr/>
            </p:nvSpPr>
            <p:spPr bwMode="auto">
              <a:xfrm>
                <a:off x="2224" y="1573"/>
                <a:ext cx="34" cy="146"/>
              </a:xfrm>
              <a:custGeom>
                <a:avLst/>
                <a:gdLst>
                  <a:gd name="T0" fmla="*/ 34 w 34"/>
                  <a:gd name="T1" fmla="*/ 146 h 146"/>
                  <a:gd name="T2" fmla="*/ 14 w 34"/>
                  <a:gd name="T3" fmla="*/ 113 h 146"/>
                  <a:gd name="T4" fmla="*/ 0 w 34"/>
                  <a:gd name="T5" fmla="*/ 0 h 146"/>
                  <a:gd name="T6" fmla="*/ 34 w 34"/>
                  <a:gd name="T7" fmla="*/ 146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4" h="146">
                    <a:moveTo>
                      <a:pt x="34" y="146"/>
                    </a:moveTo>
                    <a:lnTo>
                      <a:pt x="14" y="113"/>
                    </a:lnTo>
                    <a:lnTo>
                      <a:pt x="0" y="0"/>
                    </a:lnTo>
                    <a:lnTo>
                      <a:pt x="34" y="146"/>
                    </a:lnTo>
                    <a:close/>
                  </a:path>
                </a:pathLst>
              </a:custGeom>
              <a:solidFill>
                <a:srgbClr val="0000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46" name="Freeform 868"/>
              <p:cNvSpPr>
                <a:spLocks/>
              </p:cNvSpPr>
              <p:nvPr/>
            </p:nvSpPr>
            <p:spPr bwMode="auto">
              <a:xfrm>
                <a:off x="2224" y="1573"/>
                <a:ext cx="34" cy="146"/>
              </a:xfrm>
              <a:custGeom>
                <a:avLst/>
                <a:gdLst>
                  <a:gd name="T0" fmla="*/ 34 w 34"/>
                  <a:gd name="T1" fmla="*/ 146 h 146"/>
                  <a:gd name="T2" fmla="*/ 14 w 34"/>
                  <a:gd name="T3" fmla="*/ 113 h 146"/>
                  <a:gd name="T4" fmla="*/ 0 w 34"/>
                  <a:gd name="T5" fmla="*/ 0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" h="146">
                    <a:moveTo>
                      <a:pt x="34" y="146"/>
                    </a:moveTo>
                    <a:lnTo>
                      <a:pt x="14" y="113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47" name="Freeform 869"/>
              <p:cNvSpPr>
                <a:spLocks/>
              </p:cNvSpPr>
              <p:nvPr/>
            </p:nvSpPr>
            <p:spPr bwMode="auto">
              <a:xfrm>
                <a:off x="2211" y="1546"/>
                <a:ext cx="27" cy="140"/>
              </a:xfrm>
              <a:custGeom>
                <a:avLst/>
                <a:gdLst>
                  <a:gd name="T0" fmla="*/ 0 w 27"/>
                  <a:gd name="T1" fmla="*/ 0 h 140"/>
                  <a:gd name="T2" fmla="*/ 13 w 27"/>
                  <a:gd name="T3" fmla="*/ 27 h 140"/>
                  <a:gd name="T4" fmla="*/ 27 w 27"/>
                  <a:gd name="T5" fmla="*/ 140 h 140"/>
                  <a:gd name="T6" fmla="*/ 0 w 27"/>
                  <a:gd name="T7" fmla="*/ 0 h 1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7" h="140">
                    <a:moveTo>
                      <a:pt x="0" y="0"/>
                    </a:moveTo>
                    <a:lnTo>
                      <a:pt x="13" y="27"/>
                    </a:lnTo>
                    <a:lnTo>
                      <a:pt x="27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48" name="Freeform 870"/>
              <p:cNvSpPr>
                <a:spLocks/>
              </p:cNvSpPr>
              <p:nvPr/>
            </p:nvSpPr>
            <p:spPr bwMode="auto">
              <a:xfrm>
                <a:off x="2211" y="1546"/>
                <a:ext cx="27" cy="140"/>
              </a:xfrm>
              <a:custGeom>
                <a:avLst/>
                <a:gdLst>
                  <a:gd name="T0" fmla="*/ 0 w 27"/>
                  <a:gd name="T1" fmla="*/ 0 h 140"/>
                  <a:gd name="T2" fmla="*/ 13 w 27"/>
                  <a:gd name="T3" fmla="*/ 27 h 140"/>
                  <a:gd name="T4" fmla="*/ 27 w 27"/>
                  <a:gd name="T5" fmla="*/ 140 h 14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" h="140">
                    <a:moveTo>
                      <a:pt x="0" y="0"/>
                    </a:moveTo>
                    <a:lnTo>
                      <a:pt x="13" y="27"/>
                    </a:lnTo>
                    <a:lnTo>
                      <a:pt x="27" y="14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49" name="Freeform 871"/>
              <p:cNvSpPr>
                <a:spLocks/>
              </p:cNvSpPr>
              <p:nvPr/>
            </p:nvSpPr>
            <p:spPr bwMode="auto">
              <a:xfrm>
                <a:off x="2357" y="1832"/>
                <a:ext cx="79" cy="113"/>
              </a:xfrm>
              <a:custGeom>
                <a:avLst/>
                <a:gdLst>
                  <a:gd name="T0" fmla="*/ 79 w 79"/>
                  <a:gd name="T1" fmla="*/ 113 h 113"/>
                  <a:gd name="T2" fmla="*/ 46 w 79"/>
                  <a:gd name="T3" fmla="*/ 93 h 113"/>
                  <a:gd name="T4" fmla="*/ 0 w 79"/>
                  <a:gd name="T5" fmla="*/ 0 h 113"/>
                  <a:gd name="T6" fmla="*/ 79 w 79"/>
                  <a:gd name="T7" fmla="*/ 113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13">
                    <a:moveTo>
                      <a:pt x="79" y="113"/>
                    </a:moveTo>
                    <a:lnTo>
                      <a:pt x="46" y="93"/>
                    </a:lnTo>
                    <a:lnTo>
                      <a:pt x="0" y="0"/>
                    </a:lnTo>
                    <a:lnTo>
                      <a:pt x="79" y="113"/>
                    </a:lnTo>
                    <a:close/>
                  </a:path>
                </a:pathLst>
              </a:custGeom>
              <a:solidFill>
                <a:srgbClr val="1800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50" name="Freeform 872"/>
              <p:cNvSpPr>
                <a:spLocks/>
              </p:cNvSpPr>
              <p:nvPr/>
            </p:nvSpPr>
            <p:spPr bwMode="auto">
              <a:xfrm>
                <a:off x="2357" y="1832"/>
                <a:ext cx="79" cy="113"/>
              </a:xfrm>
              <a:custGeom>
                <a:avLst/>
                <a:gdLst>
                  <a:gd name="T0" fmla="*/ 79 w 79"/>
                  <a:gd name="T1" fmla="*/ 113 h 113"/>
                  <a:gd name="T2" fmla="*/ 46 w 79"/>
                  <a:gd name="T3" fmla="*/ 93 h 113"/>
                  <a:gd name="T4" fmla="*/ 0 w 79"/>
                  <a:gd name="T5" fmla="*/ 0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13">
                    <a:moveTo>
                      <a:pt x="79" y="113"/>
                    </a:moveTo>
                    <a:lnTo>
                      <a:pt x="46" y="93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51" name="Freeform 873"/>
              <p:cNvSpPr>
                <a:spLocks/>
              </p:cNvSpPr>
              <p:nvPr/>
            </p:nvSpPr>
            <p:spPr bwMode="auto">
              <a:xfrm>
                <a:off x="2330" y="1805"/>
                <a:ext cx="73" cy="120"/>
              </a:xfrm>
              <a:custGeom>
                <a:avLst/>
                <a:gdLst>
                  <a:gd name="T0" fmla="*/ 0 w 73"/>
                  <a:gd name="T1" fmla="*/ 0 h 120"/>
                  <a:gd name="T2" fmla="*/ 27 w 73"/>
                  <a:gd name="T3" fmla="*/ 27 h 120"/>
                  <a:gd name="T4" fmla="*/ 73 w 73"/>
                  <a:gd name="T5" fmla="*/ 120 h 120"/>
                  <a:gd name="T6" fmla="*/ 0 w 73"/>
                  <a:gd name="T7" fmla="*/ 0 h 1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120">
                    <a:moveTo>
                      <a:pt x="0" y="0"/>
                    </a:moveTo>
                    <a:lnTo>
                      <a:pt x="27" y="27"/>
                    </a:lnTo>
                    <a:lnTo>
                      <a:pt x="73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52" name="Freeform 874"/>
              <p:cNvSpPr>
                <a:spLocks/>
              </p:cNvSpPr>
              <p:nvPr/>
            </p:nvSpPr>
            <p:spPr bwMode="auto">
              <a:xfrm>
                <a:off x="2330" y="1805"/>
                <a:ext cx="73" cy="120"/>
              </a:xfrm>
              <a:custGeom>
                <a:avLst/>
                <a:gdLst>
                  <a:gd name="T0" fmla="*/ 0 w 73"/>
                  <a:gd name="T1" fmla="*/ 0 h 120"/>
                  <a:gd name="T2" fmla="*/ 27 w 73"/>
                  <a:gd name="T3" fmla="*/ 27 h 120"/>
                  <a:gd name="T4" fmla="*/ 73 w 73"/>
                  <a:gd name="T5" fmla="*/ 120 h 1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120">
                    <a:moveTo>
                      <a:pt x="0" y="0"/>
                    </a:moveTo>
                    <a:lnTo>
                      <a:pt x="27" y="27"/>
                    </a:lnTo>
                    <a:lnTo>
                      <a:pt x="73" y="12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53" name="Freeform 875"/>
              <p:cNvSpPr>
                <a:spLocks/>
              </p:cNvSpPr>
              <p:nvPr/>
            </p:nvSpPr>
            <p:spPr bwMode="auto">
              <a:xfrm>
                <a:off x="2569" y="955"/>
                <a:ext cx="92" cy="60"/>
              </a:xfrm>
              <a:custGeom>
                <a:avLst/>
                <a:gdLst>
                  <a:gd name="T0" fmla="*/ 33 w 92"/>
                  <a:gd name="T1" fmla="*/ 60 h 60"/>
                  <a:gd name="T2" fmla="*/ 0 w 92"/>
                  <a:gd name="T3" fmla="*/ 60 h 60"/>
                  <a:gd name="T4" fmla="*/ 92 w 92"/>
                  <a:gd name="T5" fmla="*/ 0 h 60"/>
                  <a:gd name="T6" fmla="*/ 33 w 9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2" h="60">
                    <a:moveTo>
                      <a:pt x="33" y="60"/>
                    </a:moveTo>
                    <a:lnTo>
                      <a:pt x="0" y="60"/>
                    </a:lnTo>
                    <a:lnTo>
                      <a:pt x="92" y="0"/>
                    </a:lnTo>
                    <a:lnTo>
                      <a:pt x="33" y="60"/>
                    </a:lnTo>
                    <a:close/>
                  </a:path>
                </a:pathLst>
              </a:custGeom>
              <a:solidFill>
                <a:srgbClr val="60B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54" name="Freeform 876"/>
              <p:cNvSpPr>
                <a:spLocks/>
              </p:cNvSpPr>
              <p:nvPr/>
            </p:nvSpPr>
            <p:spPr bwMode="auto">
              <a:xfrm>
                <a:off x="2569" y="955"/>
                <a:ext cx="92" cy="60"/>
              </a:xfrm>
              <a:custGeom>
                <a:avLst/>
                <a:gdLst>
                  <a:gd name="T0" fmla="*/ 33 w 92"/>
                  <a:gd name="T1" fmla="*/ 60 h 60"/>
                  <a:gd name="T2" fmla="*/ 0 w 92"/>
                  <a:gd name="T3" fmla="*/ 60 h 60"/>
                  <a:gd name="T4" fmla="*/ 92 w 92"/>
                  <a:gd name="T5" fmla="*/ 0 h 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2" h="60">
                    <a:moveTo>
                      <a:pt x="33" y="60"/>
                    </a:moveTo>
                    <a:lnTo>
                      <a:pt x="0" y="60"/>
                    </a:lnTo>
                    <a:lnTo>
                      <a:pt x="9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55" name="Freeform 877"/>
              <p:cNvSpPr>
                <a:spLocks/>
              </p:cNvSpPr>
              <p:nvPr/>
            </p:nvSpPr>
            <p:spPr bwMode="auto">
              <a:xfrm>
                <a:off x="2602" y="948"/>
                <a:ext cx="92" cy="67"/>
              </a:xfrm>
              <a:custGeom>
                <a:avLst/>
                <a:gdLst>
                  <a:gd name="T0" fmla="*/ 59 w 92"/>
                  <a:gd name="T1" fmla="*/ 7 h 67"/>
                  <a:gd name="T2" fmla="*/ 92 w 92"/>
                  <a:gd name="T3" fmla="*/ 0 h 67"/>
                  <a:gd name="T4" fmla="*/ 0 w 92"/>
                  <a:gd name="T5" fmla="*/ 67 h 67"/>
                  <a:gd name="T6" fmla="*/ 59 w 92"/>
                  <a:gd name="T7" fmla="*/ 7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2" h="67">
                    <a:moveTo>
                      <a:pt x="59" y="7"/>
                    </a:moveTo>
                    <a:lnTo>
                      <a:pt x="92" y="0"/>
                    </a:lnTo>
                    <a:lnTo>
                      <a:pt x="0" y="67"/>
                    </a:lnTo>
                    <a:lnTo>
                      <a:pt x="59" y="7"/>
                    </a:lnTo>
                    <a:close/>
                  </a:path>
                </a:pathLst>
              </a:custGeom>
              <a:solidFill>
                <a:srgbClr val="60B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56" name="Freeform 878"/>
              <p:cNvSpPr>
                <a:spLocks/>
              </p:cNvSpPr>
              <p:nvPr/>
            </p:nvSpPr>
            <p:spPr bwMode="auto">
              <a:xfrm>
                <a:off x="2602" y="948"/>
                <a:ext cx="92" cy="67"/>
              </a:xfrm>
              <a:custGeom>
                <a:avLst/>
                <a:gdLst>
                  <a:gd name="T0" fmla="*/ 59 w 92"/>
                  <a:gd name="T1" fmla="*/ 7 h 67"/>
                  <a:gd name="T2" fmla="*/ 92 w 92"/>
                  <a:gd name="T3" fmla="*/ 0 h 67"/>
                  <a:gd name="T4" fmla="*/ 0 w 92"/>
                  <a:gd name="T5" fmla="*/ 67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2" h="67">
                    <a:moveTo>
                      <a:pt x="59" y="7"/>
                    </a:moveTo>
                    <a:lnTo>
                      <a:pt x="92" y="0"/>
                    </a:lnTo>
                    <a:lnTo>
                      <a:pt x="0" y="6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57" name="Freeform 879"/>
              <p:cNvSpPr>
                <a:spLocks/>
              </p:cNvSpPr>
              <p:nvPr/>
            </p:nvSpPr>
            <p:spPr bwMode="auto">
              <a:xfrm>
                <a:off x="2847" y="2011"/>
                <a:ext cx="86" cy="33"/>
              </a:xfrm>
              <a:custGeom>
                <a:avLst/>
                <a:gdLst>
                  <a:gd name="T0" fmla="*/ 86 w 86"/>
                  <a:gd name="T1" fmla="*/ 20 h 33"/>
                  <a:gd name="T2" fmla="*/ 39 w 86"/>
                  <a:gd name="T3" fmla="*/ 33 h 33"/>
                  <a:gd name="T4" fmla="*/ 0 w 86"/>
                  <a:gd name="T5" fmla="*/ 0 h 33"/>
                  <a:gd name="T6" fmla="*/ 86 w 86"/>
                  <a:gd name="T7" fmla="*/ 20 h 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33">
                    <a:moveTo>
                      <a:pt x="86" y="20"/>
                    </a:moveTo>
                    <a:lnTo>
                      <a:pt x="39" y="33"/>
                    </a:lnTo>
                    <a:lnTo>
                      <a:pt x="0" y="0"/>
                    </a:lnTo>
                    <a:lnTo>
                      <a:pt x="86" y="20"/>
                    </a:lnTo>
                    <a:close/>
                  </a:path>
                </a:pathLst>
              </a:custGeom>
              <a:solidFill>
                <a:srgbClr val="981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58" name="Freeform 880"/>
              <p:cNvSpPr>
                <a:spLocks/>
              </p:cNvSpPr>
              <p:nvPr/>
            </p:nvSpPr>
            <p:spPr bwMode="auto">
              <a:xfrm>
                <a:off x="2847" y="2011"/>
                <a:ext cx="86" cy="33"/>
              </a:xfrm>
              <a:custGeom>
                <a:avLst/>
                <a:gdLst>
                  <a:gd name="T0" fmla="*/ 86 w 86"/>
                  <a:gd name="T1" fmla="*/ 20 h 33"/>
                  <a:gd name="T2" fmla="*/ 39 w 86"/>
                  <a:gd name="T3" fmla="*/ 33 h 33"/>
                  <a:gd name="T4" fmla="*/ 0 w 86"/>
                  <a:gd name="T5" fmla="*/ 0 h 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33">
                    <a:moveTo>
                      <a:pt x="86" y="20"/>
                    </a:moveTo>
                    <a:lnTo>
                      <a:pt x="39" y="33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59" name="Freeform 881"/>
              <p:cNvSpPr>
                <a:spLocks/>
              </p:cNvSpPr>
              <p:nvPr/>
            </p:nvSpPr>
            <p:spPr bwMode="auto">
              <a:xfrm>
                <a:off x="2794" y="2011"/>
                <a:ext cx="92" cy="33"/>
              </a:xfrm>
              <a:custGeom>
                <a:avLst/>
                <a:gdLst>
                  <a:gd name="T0" fmla="*/ 0 w 92"/>
                  <a:gd name="T1" fmla="*/ 7 h 33"/>
                  <a:gd name="T2" fmla="*/ 53 w 92"/>
                  <a:gd name="T3" fmla="*/ 0 h 33"/>
                  <a:gd name="T4" fmla="*/ 92 w 92"/>
                  <a:gd name="T5" fmla="*/ 33 h 33"/>
                  <a:gd name="T6" fmla="*/ 0 w 92"/>
                  <a:gd name="T7" fmla="*/ 7 h 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2" h="33">
                    <a:moveTo>
                      <a:pt x="0" y="7"/>
                    </a:moveTo>
                    <a:lnTo>
                      <a:pt x="53" y="0"/>
                    </a:lnTo>
                    <a:lnTo>
                      <a:pt x="92" y="33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8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60" name="Freeform 882"/>
              <p:cNvSpPr>
                <a:spLocks/>
              </p:cNvSpPr>
              <p:nvPr/>
            </p:nvSpPr>
            <p:spPr bwMode="auto">
              <a:xfrm>
                <a:off x="2794" y="2011"/>
                <a:ext cx="92" cy="33"/>
              </a:xfrm>
              <a:custGeom>
                <a:avLst/>
                <a:gdLst>
                  <a:gd name="T0" fmla="*/ 0 w 92"/>
                  <a:gd name="T1" fmla="*/ 7 h 33"/>
                  <a:gd name="T2" fmla="*/ 53 w 92"/>
                  <a:gd name="T3" fmla="*/ 0 h 33"/>
                  <a:gd name="T4" fmla="*/ 92 w 92"/>
                  <a:gd name="T5" fmla="*/ 33 h 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2" h="33">
                    <a:moveTo>
                      <a:pt x="0" y="7"/>
                    </a:moveTo>
                    <a:lnTo>
                      <a:pt x="53" y="0"/>
                    </a:lnTo>
                    <a:lnTo>
                      <a:pt x="92" y="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61" name="Freeform 883"/>
              <p:cNvSpPr>
                <a:spLocks/>
              </p:cNvSpPr>
              <p:nvPr/>
            </p:nvSpPr>
            <p:spPr bwMode="auto">
              <a:xfrm>
                <a:off x="3039" y="1061"/>
                <a:ext cx="66" cy="40"/>
              </a:xfrm>
              <a:custGeom>
                <a:avLst/>
                <a:gdLst>
                  <a:gd name="T0" fmla="*/ 39 w 66"/>
                  <a:gd name="T1" fmla="*/ 40 h 40"/>
                  <a:gd name="T2" fmla="*/ 0 w 66"/>
                  <a:gd name="T3" fmla="*/ 7 h 40"/>
                  <a:gd name="T4" fmla="*/ 66 w 66"/>
                  <a:gd name="T5" fmla="*/ 0 h 40"/>
                  <a:gd name="T6" fmla="*/ 39 w 66"/>
                  <a:gd name="T7" fmla="*/ 40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40">
                    <a:moveTo>
                      <a:pt x="39" y="40"/>
                    </a:moveTo>
                    <a:lnTo>
                      <a:pt x="0" y="7"/>
                    </a:lnTo>
                    <a:lnTo>
                      <a:pt x="66" y="0"/>
                    </a:lnTo>
                    <a:lnTo>
                      <a:pt x="39" y="40"/>
                    </a:lnTo>
                    <a:close/>
                  </a:path>
                </a:pathLst>
              </a:custGeom>
              <a:solidFill>
                <a:srgbClr val="D0FC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62" name="Freeform 884"/>
              <p:cNvSpPr>
                <a:spLocks/>
              </p:cNvSpPr>
              <p:nvPr/>
            </p:nvSpPr>
            <p:spPr bwMode="auto">
              <a:xfrm>
                <a:off x="3039" y="1061"/>
                <a:ext cx="66" cy="40"/>
              </a:xfrm>
              <a:custGeom>
                <a:avLst/>
                <a:gdLst>
                  <a:gd name="T0" fmla="*/ 39 w 66"/>
                  <a:gd name="T1" fmla="*/ 40 h 40"/>
                  <a:gd name="T2" fmla="*/ 0 w 66"/>
                  <a:gd name="T3" fmla="*/ 7 h 40"/>
                  <a:gd name="T4" fmla="*/ 66 w 66"/>
                  <a:gd name="T5" fmla="*/ 0 h 4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6" h="40">
                    <a:moveTo>
                      <a:pt x="39" y="40"/>
                    </a:moveTo>
                    <a:lnTo>
                      <a:pt x="0" y="7"/>
                    </a:lnTo>
                    <a:lnTo>
                      <a:pt x="6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63" name="Freeform 885"/>
              <p:cNvSpPr>
                <a:spLocks/>
              </p:cNvSpPr>
              <p:nvPr/>
            </p:nvSpPr>
            <p:spPr bwMode="auto">
              <a:xfrm>
                <a:off x="3078" y="1061"/>
                <a:ext cx="60" cy="40"/>
              </a:xfrm>
              <a:custGeom>
                <a:avLst/>
                <a:gdLst>
                  <a:gd name="T0" fmla="*/ 27 w 60"/>
                  <a:gd name="T1" fmla="*/ 0 h 40"/>
                  <a:gd name="T2" fmla="*/ 60 w 60"/>
                  <a:gd name="T3" fmla="*/ 33 h 40"/>
                  <a:gd name="T4" fmla="*/ 0 w 60"/>
                  <a:gd name="T5" fmla="*/ 40 h 40"/>
                  <a:gd name="T6" fmla="*/ 27 w 60"/>
                  <a:gd name="T7" fmla="*/ 0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40">
                    <a:moveTo>
                      <a:pt x="27" y="0"/>
                    </a:moveTo>
                    <a:lnTo>
                      <a:pt x="60" y="33"/>
                    </a:lnTo>
                    <a:lnTo>
                      <a:pt x="0" y="4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D0FC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64" name="Freeform 886"/>
              <p:cNvSpPr>
                <a:spLocks/>
              </p:cNvSpPr>
              <p:nvPr/>
            </p:nvSpPr>
            <p:spPr bwMode="auto">
              <a:xfrm>
                <a:off x="3078" y="1061"/>
                <a:ext cx="60" cy="40"/>
              </a:xfrm>
              <a:custGeom>
                <a:avLst/>
                <a:gdLst>
                  <a:gd name="T0" fmla="*/ 27 w 60"/>
                  <a:gd name="T1" fmla="*/ 0 h 40"/>
                  <a:gd name="T2" fmla="*/ 60 w 60"/>
                  <a:gd name="T3" fmla="*/ 33 h 40"/>
                  <a:gd name="T4" fmla="*/ 0 w 60"/>
                  <a:gd name="T5" fmla="*/ 40 h 4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0" h="40">
                    <a:moveTo>
                      <a:pt x="27" y="0"/>
                    </a:moveTo>
                    <a:lnTo>
                      <a:pt x="60" y="33"/>
                    </a:lnTo>
                    <a:lnTo>
                      <a:pt x="0" y="4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65" name="Freeform 887"/>
              <p:cNvSpPr>
                <a:spLocks/>
              </p:cNvSpPr>
              <p:nvPr/>
            </p:nvSpPr>
            <p:spPr bwMode="auto">
              <a:xfrm>
                <a:off x="2350" y="1054"/>
                <a:ext cx="80" cy="100"/>
              </a:xfrm>
              <a:custGeom>
                <a:avLst/>
                <a:gdLst>
                  <a:gd name="T0" fmla="*/ 33 w 80"/>
                  <a:gd name="T1" fmla="*/ 93 h 100"/>
                  <a:gd name="T2" fmla="*/ 0 w 80"/>
                  <a:gd name="T3" fmla="*/ 100 h 100"/>
                  <a:gd name="T4" fmla="*/ 80 w 80"/>
                  <a:gd name="T5" fmla="*/ 0 h 100"/>
                  <a:gd name="T6" fmla="*/ 33 w 80"/>
                  <a:gd name="T7" fmla="*/ 93 h 1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100">
                    <a:moveTo>
                      <a:pt x="33" y="93"/>
                    </a:moveTo>
                    <a:lnTo>
                      <a:pt x="0" y="100"/>
                    </a:lnTo>
                    <a:lnTo>
                      <a:pt x="80" y="0"/>
                    </a:lnTo>
                    <a:lnTo>
                      <a:pt x="33" y="93"/>
                    </a:lnTo>
                    <a:close/>
                  </a:path>
                </a:pathLst>
              </a:custGeom>
              <a:solidFill>
                <a:srgbClr val="206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66" name="Freeform 888"/>
              <p:cNvSpPr>
                <a:spLocks/>
              </p:cNvSpPr>
              <p:nvPr/>
            </p:nvSpPr>
            <p:spPr bwMode="auto">
              <a:xfrm>
                <a:off x="2350" y="1054"/>
                <a:ext cx="80" cy="100"/>
              </a:xfrm>
              <a:custGeom>
                <a:avLst/>
                <a:gdLst>
                  <a:gd name="T0" fmla="*/ 33 w 80"/>
                  <a:gd name="T1" fmla="*/ 93 h 100"/>
                  <a:gd name="T2" fmla="*/ 0 w 80"/>
                  <a:gd name="T3" fmla="*/ 100 h 100"/>
                  <a:gd name="T4" fmla="*/ 80 w 80"/>
                  <a:gd name="T5" fmla="*/ 0 h 1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100">
                    <a:moveTo>
                      <a:pt x="33" y="93"/>
                    </a:moveTo>
                    <a:lnTo>
                      <a:pt x="0" y="100"/>
                    </a:lnTo>
                    <a:lnTo>
                      <a:pt x="8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67" name="Freeform 889"/>
              <p:cNvSpPr>
                <a:spLocks/>
              </p:cNvSpPr>
              <p:nvPr/>
            </p:nvSpPr>
            <p:spPr bwMode="auto">
              <a:xfrm>
                <a:off x="2383" y="1041"/>
                <a:ext cx="80" cy="106"/>
              </a:xfrm>
              <a:custGeom>
                <a:avLst/>
                <a:gdLst>
                  <a:gd name="T0" fmla="*/ 47 w 80"/>
                  <a:gd name="T1" fmla="*/ 13 h 106"/>
                  <a:gd name="T2" fmla="*/ 80 w 80"/>
                  <a:gd name="T3" fmla="*/ 0 h 106"/>
                  <a:gd name="T4" fmla="*/ 0 w 80"/>
                  <a:gd name="T5" fmla="*/ 106 h 106"/>
                  <a:gd name="T6" fmla="*/ 47 w 80"/>
                  <a:gd name="T7" fmla="*/ 13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106">
                    <a:moveTo>
                      <a:pt x="47" y="13"/>
                    </a:moveTo>
                    <a:lnTo>
                      <a:pt x="80" y="0"/>
                    </a:lnTo>
                    <a:lnTo>
                      <a:pt x="0" y="106"/>
                    </a:lnTo>
                    <a:lnTo>
                      <a:pt x="47" y="13"/>
                    </a:lnTo>
                    <a:close/>
                  </a:path>
                </a:pathLst>
              </a:custGeom>
              <a:solidFill>
                <a:srgbClr val="206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68" name="Freeform 890"/>
              <p:cNvSpPr>
                <a:spLocks/>
              </p:cNvSpPr>
              <p:nvPr/>
            </p:nvSpPr>
            <p:spPr bwMode="auto">
              <a:xfrm>
                <a:off x="2383" y="1041"/>
                <a:ext cx="80" cy="106"/>
              </a:xfrm>
              <a:custGeom>
                <a:avLst/>
                <a:gdLst>
                  <a:gd name="T0" fmla="*/ 47 w 80"/>
                  <a:gd name="T1" fmla="*/ 13 h 106"/>
                  <a:gd name="T2" fmla="*/ 80 w 80"/>
                  <a:gd name="T3" fmla="*/ 0 h 106"/>
                  <a:gd name="T4" fmla="*/ 0 w 80"/>
                  <a:gd name="T5" fmla="*/ 106 h 1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106">
                    <a:moveTo>
                      <a:pt x="47" y="13"/>
                    </a:moveTo>
                    <a:lnTo>
                      <a:pt x="80" y="0"/>
                    </a:lnTo>
                    <a:lnTo>
                      <a:pt x="0" y="10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69" name="Freeform 891"/>
              <p:cNvSpPr>
                <a:spLocks/>
              </p:cNvSpPr>
              <p:nvPr/>
            </p:nvSpPr>
            <p:spPr bwMode="auto">
              <a:xfrm>
                <a:off x="2390" y="1852"/>
                <a:ext cx="79" cy="113"/>
              </a:xfrm>
              <a:custGeom>
                <a:avLst/>
                <a:gdLst>
                  <a:gd name="T0" fmla="*/ 79 w 79"/>
                  <a:gd name="T1" fmla="*/ 113 h 113"/>
                  <a:gd name="T2" fmla="*/ 46 w 79"/>
                  <a:gd name="T3" fmla="*/ 93 h 113"/>
                  <a:gd name="T4" fmla="*/ 0 w 79"/>
                  <a:gd name="T5" fmla="*/ 0 h 113"/>
                  <a:gd name="T6" fmla="*/ 79 w 79"/>
                  <a:gd name="T7" fmla="*/ 113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13">
                    <a:moveTo>
                      <a:pt x="79" y="113"/>
                    </a:moveTo>
                    <a:lnTo>
                      <a:pt x="46" y="93"/>
                    </a:lnTo>
                    <a:lnTo>
                      <a:pt x="0" y="0"/>
                    </a:lnTo>
                    <a:lnTo>
                      <a:pt x="79" y="113"/>
                    </a:lnTo>
                    <a:close/>
                  </a:path>
                </a:pathLst>
              </a:custGeom>
              <a:solidFill>
                <a:srgbClr val="3000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70" name="Freeform 892"/>
              <p:cNvSpPr>
                <a:spLocks/>
              </p:cNvSpPr>
              <p:nvPr/>
            </p:nvSpPr>
            <p:spPr bwMode="auto">
              <a:xfrm>
                <a:off x="2390" y="1852"/>
                <a:ext cx="79" cy="113"/>
              </a:xfrm>
              <a:custGeom>
                <a:avLst/>
                <a:gdLst>
                  <a:gd name="T0" fmla="*/ 79 w 79"/>
                  <a:gd name="T1" fmla="*/ 113 h 113"/>
                  <a:gd name="T2" fmla="*/ 46 w 79"/>
                  <a:gd name="T3" fmla="*/ 93 h 113"/>
                  <a:gd name="T4" fmla="*/ 0 w 79"/>
                  <a:gd name="T5" fmla="*/ 0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13">
                    <a:moveTo>
                      <a:pt x="79" y="113"/>
                    </a:moveTo>
                    <a:lnTo>
                      <a:pt x="46" y="93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71" name="Freeform 893"/>
              <p:cNvSpPr>
                <a:spLocks/>
              </p:cNvSpPr>
              <p:nvPr/>
            </p:nvSpPr>
            <p:spPr bwMode="auto">
              <a:xfrm>
                <a:off x="2357" y="1832"/>
                <a:ext cx="79" cy="113"/>
              </a:xfrm>
              <a:custGeom>
                <a:avLst/>
                <a:gdLst>
                  <a:gd name="T0" fmla="*/ 0 w 79"/>
                  <a:gd name="T1" fmla="*/ 0 h 113"/>
                  <a:gd name="T2" fmla="*/ 33 w 79"/>
                  <a:gd name="T3" fmla="*/ 20 h 113"/>
                  <a:gd name="T4" fmla="*/ 79 w 79"/>
                  <a:gd name="T5" fmla="*/ 113 h 113"/>
                  <a:gd name="T6" fmla="*/ 0 w 79"/>
                  <a:gd name="T7" fmla="*/ 0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13">
                    <a:moveTo>
                      <a:pt x="0" y="0"/>
                    </a:moveTo>
                    <a:lnTo>
                      <a:pt x="33" y="20"/>
                    </a:lnTo>
                    <a:lnTo>
                      <a:pt x="79" y="1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800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72" name="Freeform 894"/>
              <p:cNvSpPr>
                <a:spLocks/>
              </p:cNvSpPr>
              <p:nvPr/>
            </p:nvSpPr>
            <p:spPr bwMode="auto">
              <a:xfrm>
                <a:off x="2357" y="1832"/>
                <a:ext cx="79" cy="113"/>
              </a:xfrm>
              <a:custGeom>
                <a:avLst/>
                <a:gdLst>
                  <a:gd name="T0" fmla="*/ 0 w 79"/>
                  <a:gd name="T1" fmla="*/ 0 h 113"/>
                  <a:gd name="T2" fmla="*/ 33 w 79"/>
                  <a:gd name="T3" fmla="*/ 20 h 113"/>
                  <a:gd name="T4" fmla="*/ 79 w 79"/>
                  <a:gd name="T5" fmla="*/ 113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13">
                    <a:moveTo>
                      <a:pt x="0" y="0"/>
                    </a:moveTo>
                    <a:lnTo>
                      <a:pt x="33" y="20"/>
                    </a:lnTo>
                    <a:lnTo>
                      <a:pt x="79" y="11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73" name="Freeform 895"/>
              <p:cNvSpPr>
                <a:spLocks/>
              </p:cNvSpPr>
              <p:nvPr/>
            </p:nvSpPr>
            <p:spPr bwMode="auto">
              <a:xfrm>
                <a:off x="2900" y="1998"/>
                <a:ext cx="86" cy="33"/>
              </a:xfrm>
              <a:custGeom>
                <a:avLst/>
                <a:gdLst>
                  <a:gd name="T0" fmla="*/ 86 w 86"/>
                  <a:gd name="T1" fmla="*/ 7 h 33"/>
                  <a:gd name="T2" fmla="*/ 33 w 86"/>
                  <a:gd name="T3" fmla="*/ 33 h 33"/>
                  <a:gd name="T4" fmla="*/ 0 w 86"/>
                  <a:gd name="T5" fmla="*/ 0 h 33"/>
                  <a:gd name="T6" fmla="*/ 86 w 86"/>
                  <a:gd name="T7" fmla="*/ 7 h 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33">
                    <a:moveTo>
                      <a:pt x="86" y="7"/>
                    </a:moveTo>
                    <a:lnTo>
                      <a:pt x="33" y="33"/>
                    </a:lnTo>
                    <a:lnTo>
                      <a:pt x="0" y="0"/>
                    </a:lnTo>
                    <a:lnTo>
                      <a:pt x="86" y="7"/>
                    </a:lnTo>
                    <a:close/>
                  </a:path>
                </a:pathLst>
              </a:custGeom>
              <a:solidFill>
                <a:srgbClr val="A82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74" name="Freeform 896"/>
              <p:cNvSpPr>
                <a:spLocks/>
              </p:cNvSpPr>
              <p:nvPr/>
            </p:nvSpPr>
            <p:spPr bwMode="auto">
              <a:xfrm>
                <a:off x="2900" y="1998"/>
                <a:ext cx="86" cy="33"/>
              </a:xfrm>
              <a:custGeom>
                <a:avLst/>
                <a:gdLst>
                  <a:gd name="T0" fmla="*/ 86 w 86"/>
                  <a:gd name="T1" fmla="*/ 7 h 33"/>
                  <a:gd name="T2" fmla="*/ 33 w 86"/>
                  <a:gd name="T3" fmla="*/ 33 h 33"/>
                  <a:gd name="T4" fmla="*/ 0 w 86"/>
                  <a:gd name="T5" fmla="*/ 0 h 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33">
                    <a:moveTo>
                      <a:pt x="86" y="7"/>
                    </a:moveTo>
                    <a:lnTo>
                      <a:pt x="33" y="33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75" name="Freeform 897"/>
              <p:cNvSpPr>
                <a:spLocks/>
              </p:cNvSpPr>
              <p:nvPr/>
            </p:nvSpPr>
            <p:spPr bwMode="auto">
              <a:xfrm>
                <a:off x="2847" y="1998"/>
                <a:ext cx="86" cy="33"/>
              </a:xfrm>
              <a:custGeom>
                <a:avLst/>
                <a:gdLst>
                  <a:gd name="T0" fmla="*/ 0 w 86"/>
                  <a:gd name="T1" fmla="*/ 13 h 33"/>
                  <a:gd name="T2" fmla="*/ 53 w 86"/>
                  <a:gd name="T3" fmla="*/ 0 h 33"/>
                  <a:gd name="T4" fmla="*/ 86 w 86"/>
                  <a:gd name="T5" fmla="*/ 33 h 33"/>
                  <a:gd name="T6" fmla="*/ 0 w 86"/>
                  <a:gd name="T7" fmla="*/ 13 h 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33">
                    <a:moveTo>
                      <a:pt x="0" y="13"/>
                    </a:moveTo>
                    <a:lnTo>
                      <a:pt x="53" y="0"/>
                    </a:lnTo>
                    <a:lnTo>
                      <a:pt x="86" y="3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981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76" name="Freeform 898"/>
              <p:cNvSpPr>
                <a:spLocks/>
              </p:cNvSpPr>
              <p:nvPr/>
            </p:nvSpPr>
            <p:spPr bwMode="auto">
              <a:xfrm>
                <a:off x="2847" y="1998"/>
                <a:ext cx="86" cy="33"/>
              </a:xfrm>
              <a:custGeom>
                <a:avLst/>
                <a:gdLst>
                  <a:gd name="T0" fmla="*/ 0 w 86"/>
                  <a:gd name="T1" fmla="*/ 13 h 33"/>
                  <a:gd name="T2" fmla="*/ 53 w 86"/>
                  <a:gd name="T3" fmla="*/ 0 h 33"/>
                  <a:gd name="T4" fmla="*/ 86 w 86"/>
                  <a:gd name="T5" fmla="*/ 33 h 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33">
                    <a:moveTo>
                      <a:pt x="0" y="13"/>
                    </a:moveTo>
                    <a:lnTo>
                      <a:pt x="53" y="0"/>
                    </a:lnTo>
                    <a:lnTo>
                      <a:pt x="86" y="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77" name="Freeform 899"/>
              <p:cNvSpPr>
                <a:spLocks/>
              </p:cNvSpPr>
              <p:nvPr/>
            </p:nvSpPr>
            <p:spPr bwMode="auto">
              <a:xfrm>
                <a:off x="3078" y="1094"/>
                <a:ext cx="60" cy="47"/>
              </a:xfrm>
              <a:custGeom>
                <a:avLst/>
                <a:gdLst>
                  <a:gd name="T0" fmla="*/ 34 w 60"/>
                  <a:gd name="T1" fmla="*/ 47 h 47"/>
                  <a:gd name="T2" fmla="*/ 0 w 60"/>
                  <a:gd name="T3" fmla="*/ 7 h 47"/>
                  <a:gd name="T4" fmla="*/ 60 w 60"/>
                  <a:gd name="T5" fmla="*/ 0 h 47"/>
                  <a:gd name="T6" fmla="*/ 34 w 60"/>
                  <a:gd name="T7" fmla="*/ 47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47">
                    <a:moveTo>
                      <a:pt x="34" y="47"/>
                    </a:moveTo>
                    <a:lnTo>
                      <a:pt x="0" y="7"/>
                    </a:lnTo>
                    <a:lnTo>
                      <a:pt x="60" y="0"/>
                    </a:lnTo>
                    <a:lnTo>
                      <a:pt x="34" y="47"/>
                    </a:lnTo>
                    <a:close/>
                  </a:path>
                </a:pathLst>
              </a:custGeom>
              <a:solidFill>
                <a:srgbClr val="D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78" name="Freeform 900"/>
              <p:cNvSpPr>
                <a:spLocks/>
              </p:cNvSpPr>
              <p:nvPr/>
            </p:nvSpPr>
            <p:spPr bwMode="auto">
              <a:xfrm>
                <a:off x="3078" y="1094"/>
                <a:ext cx="60" cy="47"/>
              </a:xfrm>
              <a:custGeom>
                <a:avLst/>
                <a:gdLst>
                  <a:gd name="T0" fmla="*/ 34 w 60"/>
                  <a:gd name="T1" fmla="*/ 47 h 47"/>
                  <a:gd name="T2" fmla="*/ 0 w 60"/>
                  <a:gd name="T3" fmla="*/ 7 h 47"/>
                  <a:gd name="T4" fmla="*/ 60 w 60"/>
                  <a:gd name="T5" fmla="*/ 0 h 4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0" h="47">
                    <a:moveTo>
                      <a:pt x="34" y="47"/>
                    </a:moveTo>
                    <a:lnTo>
                      <a:pt x="0" y="7"/>
                    </a:lnTo>
                    <a:lnTo>
                      <a:pt x="6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79" name="Freeform 901"/>
              <p:cNvSpPr>
                <a:spLocks/>
              </p:cNvSpPr>
              <p:nvPr/>
            </p:nvSpPr>
            <p:spPr bwMode="auto">
              <a:xfrm>
                <a:off x="3112" y="1094"/>
                <a:ext cx="59" cy="47"/>
              </a:xfrm>
              <a:custGeom>
                <a:avLst/>
                <a:gdLst>
                  <a:gd name="T0" fmla="*/ 26 w 59"/>
                  <a:gd name="T1" fmla="*/ 0 h 47"/>
                  <a:gd name="T2" fmla="*/ 59 w 59"/>
                  <a:gd name="T3" fmla="*/ 34 h 47"/>
                  <a:gd name="T4" fmla="*/ 0 w 59"/>
                  <a:gd name="T5" fmla="*/ 47 h 47"/>
                  <a:gd name="T6" fmla="*/ 26 w 59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47">
                    <a:moveTo>
                      <a:pt x="26" y="0"/>
                    </a:moveTo>
                    <a:lnTo>
                      <a:pt x="59" y="34"/>
                    </a:lnTo>
                    <a:lnTo>
                      <a:pt x="0" y="47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D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80" name="Freeform 902"/>
              <p:cNvSpPr>
                <a:spLocks/>
              </p:cNvSpPr>
              <p:nvPr/>
            </p:nvSpPr>
            <p:spPr bwMode="auto">
              <a:xfrm>
                <a:off x="3112" y="1094"/>
                <a:ext cx="59" cy="47"/>
              </a:xfrm>
              <a:custGeom>
                <a:avLst/>
                <a:gdLst>
                  <a:gd name="T0" fmla="*/ 26 w 59"/>
                  <a:gd name="T1" fmla="*/ 0 h 47"/>
                  <a:gd name="T2" fmla="*/ 59 w 59"/>
                  <a:gd name="T3" fmla="*/ 34 h 47"/>
                  <a:gd name="T4" fmla="*/ 0 w 59"/>
                  <a:gd name="T5" fmla="*/ 47 h 4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9" h="47">
                    <a:moveTo>
                      <a:pt x="26" y="0"/>
                    </a:moveTo>
                    <a:lnTo>
                      <a:pt x="59" y="34"/>
                    </a:lnTo>
                    <a:lnTo>
                      <a:pt x="0" y="4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81" name="Freeform 903"/>
              <p:cNvSpPr>
                <a:spLocks/>
              </p:cNvSpPr>
              <p:nvPr/>
            </p:nvSpPr>
            <p:spPr bwMode="auto">
              <a:xfrm>
                <a:off x="2602" y="948"/>
                <a:ext cx="92" cy="67"/>
              </a:xfrm>
              <a:custGeom>
                <a:avLst/>
                <a:gdLst>
                  <a:gd name="T0" fmla="*/ 40 w 92"/>
                  <a:gd name="T1" fmla="*/ 67 h 67"/>
                  <a:gd name="T2" fmla="*/ 0 w 92"/>
                  <a:gd name="T3" fmla="*/ 67 h 67"/>
                  <a:gd name="T4" fmla="*/ 92 w 92"/>
                  <a:gd name="T5" fmla="*/ 0 h 67"/>
                  <a:gd name="T6" fmla="*/ 40 w 92"/>
                  <a:gd name="T7" fmla="*/ 67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2" h="67">
                    <a:moveTo>
                      <a:pt x="40" y="67"/>
                    </a:moveTo>
                    <a:lnTo>
                      <a:pt x="0" y="67"/>
                    </a:lnTo>
                    <a:lnTo>
                      <a:pt x="92" y="0"/>
                    </a:lnTo>
                    <a:lnTo>
                      <a:pt x="40" y="67"/>
                    </a:lnTo>
                    <a:close/>
                  </a:path>
                </a:pathLst>
              </a:custGeom>
              <a:solidFill>
                <a:srgbClr val="70C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82" name="Freeform 904"/>
              <p:cNvSpPr>
                <a:spLocks/>
              </p:cNvSpPr>
              <p:nvPr/>
            </p:nvSpPr>
            <p:spPr bwMode="auto">
              <a:xfrm>
                <a:off x="2602" y="948"/>
                <a:ext cx="92" cy="67"/>
              </a:xfrm>
              <a:custGeom>
                <a:avLst/>
                <a:gdLst>
                  <a:gd name="T0" fmla="*/ 40 w 92"/>
                  <a:gd name="T1" fmla="*/ 67 h 67"/>
                  <a:gd name="T2" fmla="*/ 0 w 92"/>
                  <a:gd name="T3" fmla="*/ 67 h 67"/>
                  <a:gd name="T4" fmla="*/ 92 w 92"/>
                  <a:gd name="T5" fmla="*/ 0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2" h="67">
                    <a:moveTo>
                      <a:pt x="40" y="67"/>
                    </a:moveTo>
                    <a:lnTo>
                      <a:pt x="0" y="67"/>
                    </a:lnTo>
                    <a:lnTo>
                      <a:pt x="9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83" name="Freeform 905"/>
              <p:cNvSpPr>
                <a:spLocks/>
              </p:cNvSpPr>
              <p:nvPr/>
            </p:nvSpPr>
            <p:spPr bwMode="auto">
              <a:xfrm>
                <a:off x="2642" y="948"/>
                <a:ext cx="92" cy="67"/>
              </a:xfrm>
              <a:custGeom>
                <a:avLst/>
                <a:gdLst>
                  <a:gd name="T0" fmla="*/ 52 w 92"/>
                  <a:gd name="T1" fmla="*/ 0 h 67"/>
                  <a:gd name="T2" fmla="*/ 92 w 92"/>
                  <a:gd name="T3" fmla="*/ 0 h 67"/>
                  <a:gd name="T4" fmla="*/ 0 w 92"/>
                  <a:gd name="T5" fmla="*/ 67 h 67"/>
                  <a:gd name="T6" fmla="*/ 52 w 92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2" h="67">
                    <a:moveTo>
                      <a:pt x="52" y="0"/>
                    </a:moveTo>
                    <a:lnTo>
                      <a:pt x="92" y="0"/>
                    </a:lnTo>
                    <a:lnTo>
                      <a:pt x="0" y="67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70C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84" name="Freeform 906"/>
              <p:cNvSpPr>
                <a:spLocks/>
              </p:cNvSpPr>
              <p:nvPr/>
            </p:nvSpPr>
            <p:spPr bwMode="auto">
              <a:xfrm>
                <a:off x="2642" y="948"/>
                <a:ext cx="92" cy="67"/>
              </a:xfrm>
              <a:custGeom>
                <a:avLst/>
                <a:gdLst>
                  <a:gd name="T0" fmla="*/ 52 w 92"/>
                  <a:gd name="T1" fmla="*/ 0 h 67"/>
                  <a:gd name="T2" fmla="*/ 92 w 92"/>
                  <a:gd name="T3" fmla="*/ 0 h 67"/>
                  <a:gd name="T4" fmla="*/ 0 w 92"/>
                  <a:gd name="T5" fmla="*/ 67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2" h="67">
                    <a:moveTo>
                      <a:pt x="52" y="0"/>
                    </a:moveTo>
                    <a:lnTo>
                      <a:pt x="92" y="0"/>
                    </a:lnTo>
                    <a:lnTo>
                      <a:pt x="0" y="6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85" name="Freeform 907"/>
              <p:cNvSpPr>
                <a:spLocks/>
              </p:cNvSpPr>
              <p:nvPr/>
            </p:nvSpPr>
            <p:spPr bwMode="auto">
              <a:xfrm>
                <a:off x="2244" y="1599"/>
                <a:ext cx="33" cy="153"/>
              </a:xfrm>
              <a:custGeom>
                <a:avLst/>
                <a:gdLst>
                  <a:gd name="T0" fmla="*/ 33 w 33"/>
                  <a:gd name="T1" fmla="*/ 153 h 153"/>
                  <a:gd name="T2" fmla="*/ 14 w 33"/>
                  <a:gd name="T3" fmla="*/ 120 h 153"/>
                  <a:gd name="T4" fmla="*/ 0 w 33"/>
                  <a:gd name="T5" fmla="*/ 0 h 153"/>
                  <a:gd name="T6" fmla="*/ 33 w 33"/>
                  <a:gd name="T7" fmla="*/ 153 h 1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153">
                    <a:moveTo>
                      <a:pt x="33" y="153"/>
                    </a:moveTo>
                    <a:lnTo>
                      <a:pt x="14" y="120"/>
                    </a:lnTo>
                    <a:lnTo>
                      <a:pt x="0" y="0"/>
                    </a:lnTo>
                    <a:lnTo>
                      <a:pt x="33" y="153"/>
                    </a:lnTo>
                    <a:close/>
                  </a:path>
                </a:pathLst>
              </a:custGeom>
              <a:solidFill>
                <a:srgbClr val="000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86" name="Freeform 908"/>
              <p:cNvSpPr>
                <a:spLocks/>
              </p:cNvSpPr>
              <p:nvPr/>
            </p:nvSpPr>
            <p:spPr bwMode="auto">
              <a:xfrm>
                <a:off x="2244" y="1599"/>
                <a:ext cx="33" cy="153"/>
              </a:xfrm>
              <a:custGeom>
                <a:avLst/>
                <a:gdLst>
                  <a:gd name="T0" fmla="*/ 33 w 33"/>
                  <a:gd name="T1" fmla="*/ 153 h 153"/>
                  <a:gd name="T2" fmla="*/ 14 w 33"/>
                  <a:gd name="T3" fmla="*/ 120 h 153"/>
                  <a:gd name="T4" fmla="*/ 0 w 33"/>
                  <a:gd name="T5" fmla="*/ 0 h 1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153">
                    <a:moveTo>
                      <a:pt x="33" y="153"/>
                    </a:moveTo>
                    <a:lnTo>
                      <a:pt x="14" y="12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87" name="Freeform 909"/>
              <p:cNvSpPr>
                <a:spLocks/>
              </p:cNvSpPr>
              <p:nvPr/>
            </p:nvSpPr>
            <p:spPr bwMode="auto">
              <a:xfrm>
                <a:off x="2224" y="1573"/>
                <a:ext cx="34" cy="146"/>
              </a:xfrm>
              <a:custGeom>
                <a:avLst/>
                <a:gdLst>
                  <a:gd name="T0" fmla="*/ 0 w 34"/>
                  <a:gd name="T1" fmla="*/ 0 h 146"/>
                  <a:gd name="T2" fmla="*/ 20 w 34"/>
                  <a:gd name="T3" fmla="*/ 26 h 146"/>
                  <a:gd name="T4" fmla="*/ 34 w 34"/>
                  <a:gd name="T5" fmla="*/ 146 h 146"/>
                  <a:gd name="T6" fmla="*/ 0 w 34"/>
                  <a:gd name="T7" fmla="*/ 0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4" h="146">
                    <a:moveTo>
                      <a:pt x="0" y="0"/>
                    </a:moveTo>
                    <a:lnTo>
                      <a:pt x="20" y="26"/>
                    </a:lnTo>
                    <a:lnTo>
                      <a:pt x="34" y="1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88" name="Freeform 910"/>
              <p:cNvSpPr>
                <a:spLocks/>
              </p:cNvSpPr>
              <p:nvPr/>
            </p:nvSpPr>
            <p:spPr bwMode="auto">
              <a:xfrm>
                <a:off x="2224" y="1573"/>
                <a:ext cx="34" cy="146"/>
              </a:xfrm>
              <a:custGeom>
                <a:avLst/>
                <a:gdLst>
                  <a:gd name="T0" fmla="*/ 0 w 34"/>
                  <a:gd name="T1" fmla="*/ 0 h 146"/>
                  <a:gd name="T2" fmla="*/ 20 w 34"/>
                  <a:gd name="T3" fmla="*/ 26 h 146"/>
                  <a:gd name="T4" fmla="*/ 34 w 34"/>
                  <a:gd name="T5" fmla="*/ 146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" h="146">
                    <a:moveTo>
                      <a:pt x="0" y="0"/>
                    </a:moveTo>
                    <a:lnTo>
                      <a:pt x="20" y="26"/>
                    </a:lnTo>
                    <a:lnTo>
                      <a:pt x="34" y="1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89" name="Freeform 911"/>
              <p:cNvSpPr>
                <a:spLocks/>
              </p:cNvSpPr>
              <p:nvPr/>
            </p:nvSpPr>
            <p:spPr bwMode="auto">
              <a:xfrm>
                <a:off x="2423" y="1872"/>
                <a:ext cx="80" cy="113"/>
              </a:xfrm>
              <a:custGeom>
                <a:avLst/>
                <a:gdLst>
                  <a:gd name="T0" fmla="*/ 80 w 80"/>
                  <a:gd name="T1" fmla="*/ 113 h 113"/>
                  <a:gd name="T2" fmla="*/ 46 w 80"/>
                  <a:gd name="T3" fmla="*/ 93 h 113"/>
                  <a:gd name="T4" fmla="*/ 0 w 80"/>
                  <a:gd name="T5" fmla="*/ 0 h 113"/>
                  <a:gd name="T6" fmla="*/ 80 w 80"/>
                  <a:gd name="T7" fmla="*/ 113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113">
                    <a:moveTo>
                      <a:pt x="80" y="113"/>
                    </a:moveTo>
                    <a:lnTo>
                      <a:pt x="46" y="93"/>
                    </a:lnTo>
                    <a:lnTo>
                      <a:pt x="0" y="0"/>
                    </a:lnTo>
                    <a:lnTo>
                      <a:pt x="80" y="113"/>
                    </a:lnTo>
                    <a:close/>
                  </a:path>
                </a:pathLst>
              </a:custGeom>
              <a:solidFill>
                <a:srgbClr val="4800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90" name="Freeform 912"/>
              <p:cNvSpPr>
                <a:spLocks/>
              </p:cNvSpPr>
              <p:nvPr/>
            </p:nvSpPr>
            <p:spPr bwMode="auto">
              <a:xfrm>
                <a:off x="2423" y="1872"/>
                <a:ext cx="80" cy="113"/>
              </a:xfrm>
              <a:custGeom>
                <a:avLst/>
                <a:gdLst>
                  <a:gd name="T0" fmla="*/ 80 w 80"/>
                  <a:gd name="T1" fmla="*/ 113 h 113"/>
                  <a:gd name="T2" fmla="*/ 46 w 80"/>
                  <a:gd name="T3" fmla="*/ 93 h 113"/>
                  <a:gd name="T4" fmla="*/ 0 w 80"/>
                  <a:gd name="T5" fmla="*/ 0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113">
                    <a:moveTo>
                      <a:pt x="80" y="113"/>
                    </a:moveTo>
                    <a:lnTo>
                      <a:pt x="46" y="93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91" name="Freeform 913"/>
              <p:cNvSpPr>
                <a:spLocks/>
              </p:cNvSpPr>
              <p:nvPr/>
            </p:nvSpPr>
            <p:spPr bwMode="auto">
              <a:xfrm>
                <a:off x="2390" y="1852"/>
                <a:ext cx="79" cy="113"/>
              </a:xfrm>
              <a:custGeom>
                <a:avLst/>
                <a:gdLst>
                  <a:gd name="T0" fmla="*/ 0 w 79"/>
                  <a:gd name="T1" fmla="*/ 0 h 113"/>
                  <a:gd name="T2" fmla="*/ 33 w 79"/>
                  <a:gd name="T3" fmla="*/ 20 h 113"/>
                  <a:gd name="T4" fmla="*/ 79 w 79"/>
                  <a:gd name="T5" fmla="*/ 113 h 113"/>
                  <a:gd name="T6" fmla="*/ 0 w 79"/>
                  <a:gd name="T7" fmla="*/ 0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13">
                    <a:moveTo>
                      <a:pt x="0" y="0"/>
                    </a:moveTo>
                    <a:lnTo>
                      <a:pt x="33" y="20"/>
                    </a:lnTo>
                    <a:lnTo>
                      <a:pt x="79" y="1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00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92" name="Freeform 914"/>
              <p:cNvSpPr>
                <a:spLocks/>
              </p:cNvSpPr>
              <p:nvPr/>
            </p:nvSpPr>
            <p:spPr bwMode="auto">
              <a:xfrm>
                <a:off x="2390" y="1852"/>
                <a:ext cx="79" cy="113"/>
              </a:xfrm>
              <a:custGeom>
                <a:avLst/>
                <a:gdLst>
                  <a:gd name="T0" fmla="*/ 0 w 79"/>
                  <a:gd name="T1" fmla="*/ 0 h 113"/>
                  <a:gd name="T2" fmla="*/ 33 w 79"/>
                  <a:gd name="T3" fmla="*/ 20 h 113"/>
                  <a:gd name="T4" fmla="*/ 79 w 79"/>
                  <a:gd name="T5" fmla="*/ 113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13">
                    <a:moveTo>
                      <a:pt x="0" y="0"/>
                    </a:moveTo>
                    <a:lnTo>
                      <a:pt x="33" y="20"/>
                    </a:lnTo>
                    <a:lnTo>
                      <a:pt x="79" y="11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93" name="Freeform 915"/>
              <p:cNvSpPr>
                <a:spLocks/>
              </p:cNvSpPr>
              <p:nvPr/>
            </p:nvSpPr>
            <p:spPr bwMode="auto">
              <a:xfrm>
                <a:off x="2211" y="1413"/>
                <a:ext cx="20" cy="160"/>
              </a:xfrm>
              <a:custGeom>
                <a:avLst/>
                <a:gdLst>
                  <a:gd name="T0" fmla="*/ 13 w 20"/>
                  <a:gd name="T1" fmla="*/ 160 h 160"/>
                  <a:gd name="T2" fmla="*/ 0 w 20"/>
                  <a:gd name="T3" fmla="*/ 133 h 160"/>
                  <a:gd name="T4" fmla="*/ 20 w 20"/>
                  <a:gd name="T5" fmla="*/ 0 h 160"/>
                  <a:gd name="T6" fmla="*/ 13 w 20"/>
                  <a:gd name="T7" fmla="*/ 160 h 1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" h="160">
                    <a:moveTo>
                      <a:pt x="13" y="160"/>
                    </a:moveTo>
                    <a:lnTo>
                      <a:pt x="0" y="133"/>
                    </a:lnTo>
                    <a:lnTo>
                      <a:pt x="20" y="0"/>
                    </a:lnTo>
                    <a:lnTo>
                      <a:pt x="13" y="160"/>
                    </a:lnTo>
                    <a:close/>
                  </a:path>
                </a:pathLst>
              </a:custGeom>
              <a:solidFill>
                <a:srgbClr val="000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94" name="Freeform 916"/>
              <p:cNvSpPr>
                <a:spLocks/>
              </p:cNvSpPr>
              <p:nvPr/>
            </p:nvSpPr>
            <p:spPr bwMode="auto">
              <a:xfrm>
                <a:off x="2211" y="1413"/>
                <a:ext cx="20" cy="160"/>
              </a:xfrm>
              <a:custGeom>
                <a:avLst/>
                <a:gdLst>
                  <a:gd name="T0" fmla="*/ 13 w 20"/>
                  <a:gd name="T1" fmla="*/ 160 h 160"/>
                  <a:gd name="T2" fmla="*/ 0 w 20"/>
                  <a:gd name="T3" fmla="*/ 133 h 160"/>
                  <a:gd name="T4" fmla="*/ 20 w 20"/>
                  <a:gd name="T5" fmla="*/ 0 h 1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160">
                    <a:moveTo>
                      <a:pt x="13" y="160"/>
                    </a:moveTo>
                    <a:lnTo>
                      <a:pt x="0" y="133"/>
                    </a:lnTo>
                    <a:lnTo>
                      <a:pt x="2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95" name="Freeform 917"/>
              <p:cNvSpPr>
                <a:spLocks/>
              </p:cNvSpPr>
              <p:nvPr/>
            </p:nvSpPr>
            <p:spPr bwMode="auto">
              <a:xfrm>
                <a:off x="3112" y="1128"/>
                <a:ext cx="59" cy="53"/>
              </a:xfrm>
              <a:custGeom>
                <a:avLst/>
                <a:gdLst>
                  <a:gd name="T0" fmla="*/ 39 w 59"/>
                  <a:gd name="T1" fmla="*/ 53 h 53"/>
                  <a:gd name="T2" fmla="*/ 0 w 59"/>
                  <a:gd name="T3" fmla="*/ 13 h 53"/>
                  <a:gd name="T4" fmla="*/ 59 w 59"/>
                  <a:gd name="T5" fmla="*/ 0 h 53"/>
                  <a:gd name="T6" fmla="*/ 39 w 59"/>
                  <a:gd name="T7" fmla="*/ 53 h 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53">
                    <a:moveTo>
                      <a:pt x="39" y="53"/>
                    </a:moveTo>
                    <a:lnTo>
                      <a:pt x="0" y="13"/>
                    </a:lnTo>
                    <a:lnTo>
                      <a:pt x="59" y="0"/>
                    </a:lnTo>
                    <a:lnTo>
                      <a:pt x="39" y="53"/>
                    </a:lnTo>
                    <a:close/>
                  </a:path>
                </a:pathLst>
              </a:custGeom>
              <a:solidFill>
                <a:srgbClr val="E0F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96" name="Freeform 918"/>
              <p:cNvSpPr>
                <a:spLocks/>
              </p:cNvSpPr>
              <p:nvPr/>
            </p:nvSpPr>
            <p:spPr bwMode="auto">
              <a:xfrm>
                <a:off x="3112" y="1128"/>
                <a:ext cx="59" cy="53"/>
              </a:xfrm>
              <a:custGeom>
                <a:avLst/>
                <a:gdLst>
                  <a:gd name="T0" fmla="*/ 39 w 59"/>
                  <a:gd name="T1" fmla="*/ 53 h 53"/>
                  <a:gd name="T2" fmla="*/ 0 w 59"/>
                  <a:gd name="T3" fmla="*/ 13 h 53"/>
                  <a:gd name="T4" fmla="*/ 59 w 59"/>
                  <a:gd name="T5" fmla="*/ 0 h 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9" h="53">
                    <a:moveTo>
                      <a:pt x="39" y="53"/>
                    </a:moveTo>
                    <a:lnTo>
                      <a:pt x="0" y="13"/>
                    </a:lnTo>
                    <a:lnTo>
                      <a:pt x="5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97" name="Freeform 919"/>
              <p:cNvSpPr>
                <a:spLocks/>
              </p:cNvSpPr>
              <p:nvPr/>
            </p:nvSpPr>
            <p:spPr bwMode="auto">
              <a:xfrm>
                <a:off x="3151" y="1128"/>
                <a:ext cx="47" cy="53"/>
              </a:xfrm>
              <a:custGeom>
                <a:avLst/>
                <a:gdLst>
                  <a:gd name="T0" fmla="*/ 20 w 47"/>
                  <a:gd name="T1" fmla="*/ 0 h 53"/>
                  <a:gd name="T2" fmla="*/ 47 w 47"/>
                  <a:gd name="T3" fmla="*/ 39 h 53"/>
                  <a:gd name="T4" fmla="*/ 0 w 47"/>
                  <a:gd name="T5" fmla="*/ 53 h 53"/>
                  <a:gd name="T6" fmla="*/ 20 w 47"/>
                  <a:gd name="T7" fmla="*/ 0 h 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53">
                    <a:moveTo>
                      <a:pt x="20" y="0"/>
                    </a:moveTo>
                    <a:lnTo>
                      <a:pt x="47" y="39"/>
                    </a:lnTo>
                    <a:lnTo>
                      <a:pt x="0" y="53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0F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98" name="Freeform 920"/>
              <p:cNvSpPr>
                <a:spLocks/>
              </p:cNvSpPr>
              <p:nvPr/>
            </p:nvSpPr>
            <p:spPr bwMode="auto">
              <a:xfrm>
                <a:off x="3151" y="1128"/>
                <a:ext cx="47" cy="53"/>
              </a:xfrm>
              <a:custGeom>
                <a:avLst/>
                <a:gdLst>
                  <a:gd name="T0" fmla="*/ 20 w 47"/>
                  <a:gd name="T1" fmla="*/ 0 h 53"/>
                  <a:gd name="T2" fmla="*/ 47 w 47"/>
                  <a:gd name="T3" fmla="*/ 39 h 53"/>
                  <a:gd name="T4" fmla="*/ 0 w 47"/>
                  <a:gd name="T5" fmla="*/ 53 h 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53">
                    <a:moveTo>
                      <a:pt x="20" y="0"/>
                    </a:moveTo>
                    <a:lnTo>
                      <a:pt x="47" y="39"/>
                    </a:lnTo>
                    <a:lnTo>
                      <a:pt x="0" y="5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99" name="Freeform 921"/>
              <p:cNvSpPr>
                <a:spLocks/>
              </p:cNvSpPr>
              <p:nvPr/>
            </p:nvSpPr>
            <p:spPr bwMode="auto">
              <a:xfrm>
                <a:off x="2900" y="1978"/>
                <a:ext cx="86" cy="27"/>
              </a:xfrm>
              <a:custGeom>
                <a:avLst/>
                <a:gdLst>
                  <a:gd name="T0" fmla="*/ 0 w 86"/>
                  <a:gd name="T1" fmla="*/ 20 h 27"/>
                  <a:gd name="T2" fmla="*/ 53 w 86"/>
                  <a:gd name="T3" fmla="*/ 0 h 27"/>
                  <a:gd name="T4" fmla="*/ 86 w 86"/>
                  <a:gd name="T5" fmla="*/ 27 h 27"/>
                  <a:gd name="T6" fmla="*/ 0 w 86"/>
                  <a:gd name="T7" fmla="*/ 20 h 2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27">
                    <a:moveTo>
                      <a:pt x="0" y="20"/>
                    </a:moveTo>
                    <a:lnTo>
                      <a:pt x="53" y="0"/>
                    </a:lnTo>
                    <a:lnTo>
                      <a:pt x="86" y="27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A82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00" name="Freeform 922"/>
              <p:cNvSpPr>
                <a:spLocks/>
              </p:cNvSpPr>
              <p:nvPr/>
            </p:nvSpPr>
            <p:spPr bwMode="auto">
              <a:xfrm>
                <a:off x="2900" y="1978"/>
                <a:ext cx="86" cy="27"/>
              </a:xfrm>
              <a:custGeom>
                <a:avLst/>
                <a:gdLst>
                  <a:gd name="T0" fmla="*/ 0 w 86"/>
                  <a:gd name="T1" fmla="*/ 20 h 27"/>
                  <a:gd name="T2" fmla="*/ 53 w 86"/>
                  <a:gd name="T3" fmla="*/ 0 h 27"/>
                  <a:gd name="T4" fmla="*/ 86 w 86"/>
                  <a:gd name="T5" fmla="*/ 27 h 2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27">
                    <a:moveTo>
                      <a:pt x="0" y="20"/>
                    </a:moveTo>
                    <a:lnTo>
                      <a:pt x="53" y="0"/>
                    </a:lnTo>
                    <a:lnTo>
                      <a:pt x="86" y="2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01" name="Freeform 923"/>
              <p:cNvSpPr>
                <a:spLocks/>
              </p:cNvSpPr>
              <p:nvPr/>
            </p:nvSpPr>
            <p:spPr bwMode="auto">
              <a:xfrm>
                <a:off x="2271" y="1167"/>
                <a:ext cx="59" cy="113"/>
              </a:xfrm>
              <a:custGeom>
                <a:avLst/>
                <a:gdLst>
                  <a:gd name="T0" fmla="*/ 20 w 59"/>
                  <a:gd name="T1" fmla="*/ 113 h 113"/>
                  <a:gd name="T2" fmla="*/ 0 w 59"/>
                  <a:gd name="T3" fmla="*/ 113 h 113"/>
                  <a:gd name="T4" fmla="*/ 59 w 59"/>
                  <a:gd name="T5" fmla="*/ 0 h 113"/>
                  <a:gd name="T6" fmla="*/ 20 w 59"/>
                  <a:gd name="T7" fmla="*/ 113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113">
                    <a:moveTo>
                      <a:pt x="20" y="113"/>
                    </a:moveTo>
                    <a:lnTo>
                      <a:pt x="0" y="113"/>
                    </a:lnTo>
                    <a:lnTo>
                      <a:pt x="59" y="0"/>
                    </a:lnTo>
                    <a:lnTo>
                      <a:pt x="20" y="113"/>
                    </a:lnTo>
                    <a:close/>
                  </a:path>
                </a:pathLst>
              </a:custGeom>
              <a:solidFill>
                <a:srgbClr val="1048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02" name="Freeform 924"/>
              <p:cNvSpPr>
                <a:spLocks/>
              </p:cNvSpPr>
              <p:nvPr/>
            </p:nvSpPr>
            <p:spPr bwMode="auto">
              <a:xfrm>
                <a:off x="2271" y="1167"/>
                <a:ext cx="59" cy="113"/>
              </a:xfrm>
              <a:custGeom>
                <a:avLst/>
                <a:gdLst>
                  <a:gd name="T0" fmla="*/ 20 w 59"/>
                  <a:gd name="T1" fmla="*/ 113 h 113"/>
                  <a:gd name="T2" fmla="*/ 0 w 59"/>
                  <a:gd name="T3" fmla="*/ 113 h 113"/>
                  <a:gd name="T4" fmla="*/ 59 w 59"/>
                  <a:gd name="T5" fmla="*/ 0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9" h="113">
                    <a:moveTo>
                      <a:pt x="20" y="113"/>
                    </a:moveTo>
                    <a:lnTo>
                      <a:pt x="0" y="113"/>
                    </a:lnTo>
                    <a:lnTo>
                      <a:pt x="5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03" name="Freeform 925"/>
              <p:cNvSpPr>
                <a:spLocks/>
              </p:cNvSpPr>
              <p:nvPr/>
            </p:nvSpPr>
            <p:spPr bwMode="auto">
              <a:xfrm>
                <a:off x="2291" y="1154"/>
                <a:ext cx="59" cy="126"/>
              </a:xfrm>
              <a:custGeom>
                <a:avLst/>
                <a:gdLst>
                  <a:gd name="T0" fmla="*/ 39 w 59"/>
                  <a:gd name="T1" fmla="*/ 13 h 126"/>
                  <a:gd name="T2" fmla="*/ 59 w 59"/>
                  <a:gd name="T3" fmla="*/ 0 h 126"/>
                  <a:gd name="T4" fmla="*/ 0 w 59"/>
                  <a:gd name="T5" fmla="*/ 126 h 126"/>
                  <a:gd name="T6" fmla="*/ 39 w 59"/>
                  <a:gd name="T7" fmla="*/ 13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126">
                    <a:moveTo>
                      <a:pt x="39" y="13"/>
                    </a:moveTo>
                    <a:lnTo>
                      <a:pt x="59" y="0"/>
                    </a:lnTo>
                    <a:lnTo>
                      <a:pt x="0" y="126"/>
                    </a:lnTo>
                    <a:lnTo>
                      <a:pt x="39" y="13"/>
                    </a:lnTo>
                    <a:close/>
                  </a:path>
                </a:pathLst>
              </a:custGeom>
              <a:solidFill>
                <a:srgbClr val="1048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04" name="Freeform 926"/>
              <p:cNvSpPr>
                <a:spLocks/>
              </p:cNvSpPr>
              <p:nvPr/>
            </p:nvSpPr>
            <p:spPr bwMode="auto">
              <a:xfrm>
                <a:off x="2291" y="1154"/>
                <a:ext cx="59" cy="126"/>
              </a:xfrm>
              <a:custGeom>
                <a:avLst/>
                <a:gdLst>
                  <a:gd name="T0" fmla="*/ 39 w 59"/>
                  <a:gd name="T1" fmla="*/ 13 h 126"/>
                  <a:gd name="T2" fmla="*/ 59 w 59"/>
                  <a:gd name="T3" fmla="*/ 0 h 126"/>
                  <a:gd name="T4" fmla="*/ 0 w 59"/>
                  <a:gd name="T5" fmla="*/ 126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9" h="126">
                    <a:moveTo>
                      <a:pt x="39" y="13"/>
                    </a:moveTo>
                    <a:lnTo>
                      <a:pt x="59" y="0"/>
                    </a:lnTo>
                    <a:lnTo>
                      <a:pt x="0" y="12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05" name="Freeform 927"/>
              <p:cNvSpPr>
                <a:spLocks/>
              </p:cNvSpPr>
              <p:nvPr/>
            </p:nvSpPr>
            <p:spPr bwMode="auto">
              <a:xfrm>
                <a:off x="2642" y="948"/>
                <a:ext cx="92" cy="73"/>
              </a:xfrm>
              <a:custGeom>
                <a:avLst/>
                <a:gdLst>
                  <a:gd name="T0" fmla="*/ 39 w 92"/>
                  <a:gd name="T1" fmla="*/ 73 h 73"/>
                  <a:gd name="T2" fmla="*/ 0 w 92"/>
                  <a:gd name="T3" fmla="*/ 67 h 73"/>
                  <a:gd name="T4" fmla="*/ 92 w 92"/>
                  <a:gd name="T5" fmla="*/ 0 h 73"/>
                  <a:gd name="T6" fmla="*/ 39 w 92"/>
                  <a:gd name="T7" fmla="*/ 73 h 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2" h="73">
                    <a:moveTo>
                      <a:pt x="39" y="73"/>
                    </a:moveTo>
                    <a:lnTo>
                      <a:pt x="0" y="67"/>
                    </a:lnTo>
                    <a:lnTo>
                      <a:pt x="92" y="0"/>
                    </a:lnTo>
                    <a:lnTo>
                      <a:pt x="39" y="73"/>
                    </a:lnTo>
                    <a:close/>
                  </a:path>
                </a:pathLst>
              </a:custGeom>
              <a:solidFill>
                <a:srgbClr val="80C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06" name="Freeform 928"/>
              <p:cNvSpPr>
                <a:spLocks/>
              </p:cNvSpPr>
              <p:nvPr/>
            </p:nvSpPr>
            <p:spPr bwMode="auto">
              <a:xfrm>
                <a:off x="2642" y="948"/>
                <a:ext cx="92" cy="73"/>
              </a:xfrm>
              <a:custGeom>
                <a:avLst/>
                <a:gdLst>
                  <a:gd name="T0" fmla="*/ 39 w 92"/>
                  <a:gd name="T1" fmla="*/ 73 h 73"/>
                  <a:gd name="T2" fmla="*/ 0 w 92"/>
                  <a:gd name="T3" fmla="*/ 67 h 73"/>
                  <a:gd name="T4" fmla="*/ 92 w 92"/>
                  <a:gd name="T5" fmla="*/ 0 h 7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2" h="73">
                    <a:moveTo>
                      <a:pt x="39" y="73"/>
                    </a:moveTo>
                    <a:lnTo>
                      <a:pt x="0" y="67"/>
                    </a:lnTo>
                    <a:lnTo>
                      <a:pt x="9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07" name="Freeform 929"/>
              <p:cNvSpPr>
                <a:spLocks/>
              </p:cNvSpPr>
              <p:nvPr/>
            </p:nvSpPr>
            <p:spPr bwMode="auto">
              <a:xfrm>
                <a:off x="2681" y="948"/>
                <a:ext cx="93" cy="73"/>
              </a:xfrm>
              <a:custGeom>
                <a:avLst/>
                <a:gdLst>
                  <a:gd name="T0" fmla="*/ 53 w 93"/>
                  <a:gd name="T1" fmla="*/ 0 h 73"/>
                  <a:gd name="T2" fmla="*/ 93 w 93"/>
                  <a:gd name="T3" fmla="*/ 7 h 73"/>
                  <a:gd name="T4" fmla="*/ 0 w 93"/>
                  <a:gd name="T5" fmla="*/ 73 h 73"/>
                  <a:gd name="T6" fmla="*/ 53 w 93"/>
                  <a:gd name="T7" fmla="*/ 0 h 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73">
                    <a:moveTo>
                      <a:pt x="53" y="0"/>
                    </a:moveTo>
                    <a:lnTo>
                      <a:pt x="93" y="7"/>
                    </a:lnTo>
                    <a:lnTo>
                      <a:pt x="0" y="7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80C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08" name="Freeform 930"/>
              <p:cNvSpPr>
                <a:spLocks/>
              </p:cNvSpPr>
              <p:nvPr/>
            </p:nvSpPr>
            <p:spPr bwMode="auto">
              <a:xfrm>
                <a:off x="2681" y="948"/>
                <a:ext cx="93" cy="73"/>
              </a:xfrm>
              <a:custGeom>
                <a:avLst/>
                <a:gdLst>
                  <a:gd name="T0" fmla="*/ 53 w 93"/>
                  <a:gd name="T1" fmla="*/ 0 h 73"/>
                  <a:gd name="T2" fmla="*/ 93 w 93"/>
                  <a:gd name="T3" fmla="*/ 7 h 73"/>
                  <a:gd name="T4" fmla="*/ 0 w 93"/>
                  <a:gd name="T5" fmla="*/ 73 h 7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73">
                    <a:moveTo>
                      <a:pt x="53" y="0"/>
                    </a:moveTo>
                    <a:lnTo>
                      <a:pt x="93" y="7"/>
                    </a:lnTo>
                    <a:lnTo>
                      <a:pt x="0" y="7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09" name="Freeform 931"/>
              <p:cNvSpPr>
                <a:spLocks/>
              </p:cNvSpPr>
              <p:nvPr/>
            </p:nvSpPr>
            <p:spPr bwMode="auto">
              <a:xfrm>
                <a:off x="3151" y="1167"/>
                <a:ext cx="47" cy="60"/>
              </a:xfrm>
              <a:custGeom>
                <a:avLst/>
                <a:gdLst>
                  <a:gd name="T0" fmla="*/ 33 w 47"/>
                  <a:gd name="T1" fmla="*/ 60 h 60"/>
                  <a:gd name="T2" fmla="*/ 0 w 47"/>
                  <a:gd name="T3" fmla="*/ 14 h 60"/>
                  <a:gd name="T4" fmla="*/ 47 w 47"/>
                  <a:gd name="T5" fmla="*/ 0 h 60"/>
                  <a:gd name="T6" fmla="*/ 33 w 47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60">
                    <a:moveTo>
                      <a:pt x="33" y="60"/>
                    </a:moveTo>
                    <a:lnTo>
                      <a:pt x="0" y="14"/>
                    </a:lnTo>
                    <a:lnTo>
                      <a:pt x="47" y="0"/>
                    </a:lnTo>
                    <a:lnTo>
                      <a:pt x="33" y="60"/>
                    </a:lnTo>
                    <a:close/>
                  </a:path>
                </a:pathLst>
              </a:custGeom>
              <a:solidFill>
                <a:srgbClr val="E8F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10" name="Freeform 932"/>
              <p:cNvSpPr>
                <a:spLocks/>
              </p:cNvSpPr>
              <p:nvPr/>
            </p:nvSpPr>
            <p:spPr bwMode="auto">
              <a:xfrm>
                <a:off x="3151" y="1167"/>
                <a:ext cx="47" cy="60"/>
              </a:xfrm>
              <a:custGeom>
                <a:avLst/>
                <a:gdLst>
                  <a:gd name="T0" fmla="*/ 33 w 47"/>
                  <a:gd name="T1" fmla="*/ 60 h 60"/>
                  <a:gd name="T2" fmla="*/ 0 w 47"/>
                  <a:gd name="T3" fmla="*/ 14 h 60"/>
                  <a:gd name="T4" fmla="*/ 47 w 47"/>
                  <a:gd name="T5" fmla="*/ 0 h 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60">
                    <a:moveTo>
                      <a:pt x="33" y="60"/>
                    </a:moveTo>
                    <a:lnTo>
                      <a:pt x="0" y="14"/>
                    </a:lnTo>
                    <a:lnTo>
                      <a:pt x="4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11" name="Freeform 933"/>
              <p:cNvSpPr>
                <a:spLocks/>
              </p:cNvSpPr>
              <p:nvPr/>
            </p:nvSpPr>
            <p:spPr bwMode="auto">
              <a:xfrm>
                <a:off x="3184" y="1167"/>
                <a:ext cx="47" cy="60"/>
              </a:xfrm>
              <a:custGeom>
                <a:avLst/>
                <a:gdLst>
                  <a:gd name="T0" fmla="*/ 14 w 47"/>
                  <a:gd name="T1" fmla="*/ 0 h 60"/>
                  <a:gd name="T2" fmla="*/ 47 w 47"/>
                  <a:gd name="T3" fmla="*/ 47 h 60"/>
                  <a:gd name="T4" fmla="*/ 0 w 47"/>
                  <a:gd name="T5" fmla="*/ 60 h 60"/>
                  <a:gd name="T6" fmla="*/ 14 w 47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60">
                    <a:moveTo>
                      <a:pt x="14" y="0"/>
                    </a:moveTo>
                    <a:lnTo>
                      <a:pt x="47" y="47"/>
                    </a:lnTo>
                    <a:lnTo>
                      <a:pt x="0" y="6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8F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12" name="Freeform 934"/>
              <p:cNvSpPr>
                <a:spLocks/>
              </p:cNvSpPr>
              <p:nvPr/>
            </p:nvSpPr>
            <p:spPr bwMode="auto">
              <a:xfrm>
                <a:off x="3184" y="1167"/>
                <a:ext cx="47" cy="60"/>
              </a:xfrm>
              <a:custGeom>
                <a:avLst/>
                <a:gdLst>
                  <a:gd name="T0" fmla="*/ 14 w 47"/>
                  <a:gd name="T1" fmla="*/ 0 h 60"/>
                  <a:gd name="T2" fmla="*/ 47 w 47"/>
                  <a:gd name="T3" fmla="*/ 47 h 60"/>
                  <a:gd name="T4" fmla="*/ 0 w 47"/>
                  <a:gd name="T5" fmla="*/ 60 h 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60">
                    <a:moveTo>
                      <a:pt x="14" y="0"/>
                    </a:moveTo>
                    <a:lnTo>
                      <a:pt x="47" y="47"/>
                    </a:lnTo>
                    <a:lnTo>
                      <a:pt x="0" y="6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13" name="Freeform 935"/>
              <p:cNvSpPr>
                <a:spLocks/>
              </p:cNvSpPr>
              <p:nvPr/>
            </p:nvSpPr>
            <p:spPr bwMode="auto">
              <a:xfrm>
                <a:off x="2383" y="1041"/>
                <a:ext cx="80" cy="106"/>
              </a:xfrm>
              <a:custGeom>
                <a:avLst/>
                <a:gdLst>
                  <a:gd name="T0" fmla="*/ 27 w 80"/>
                  <a:gd name="T1" fmla="*/ 100 h 106"/>
                  <a:gd name="T2" fmla="*/ 0 w 80"/>
                  <a:gd name="T3" fmla="*/ 106 h 106"/>
                  <a:gd name="T4" fmla="*/ 80 w 80"/>
                  <a:gd name="T5" fmla="*/ 0 h 106"/>
                  <a:gd name="T6" fmla="*/ 27 w 80"/>
                  <a:gd name="T7" fmla="*/ 100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106">
                    <a:moveTo>
                      <a:pt x="27" y="100"/>
                    </a:moveTo>
                    <a:lnTo>
                      <a:pt x="0" y="106"/>
                    </a:lnTo>
                    <a:lnTo>
                      <a:pt x="80" y="0"/>
                    </a:lnTo>
                    <a:lnTo>
                      <a:pt x="27" y="100"/>
                    </a:lnTo>
                    <a:close/>
                  </a:path>
                </a:pathLst>
              </a:custGeom>
              <a:solidFill>
                <a:srgbClr val="4080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14" name="Freeform 936"/>
              <p:cNvSpPr>
                <a:spLocks/>
              </p:cNvSpPr>
              <p:nvPr/>
            </p:nvSpPr>
            <p:spPr bwMode="auto">
              <a:xfrm>
                <a:off x="2383" y="1041"/>
                <a:ext cx="80" cy="106"/>
              </a:xfrm>
              <a:custGeom>
                <a:avLst/>
                <a:gdLst>
                  <a:gd name="T0" fmla="*/ 27 w 80"/>
                  <a:gd name="T1" fmla="*/ 100 h 106"/>
                  <a:gd name="T2" fmla="*/ 0 w 80"/>
                  <a:gd name="T3" fmla="*/ 106 h 106"/>
                  <a:gd name="T4" fmla="*/ 80 w 80"/>
                  <a:gd name="T5" fmla="*/ 0 h 1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106">
                    <a:moveTo>
                      <a:pt x="27" y="100"/>
                    </a:moveTo>
                    <a:lnTo>
                      <a:pt x="0" y="106"/>
                    </a:lnTo>
                    <a:lnTo>
                      <a:pt x="8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15" name="Freeform 937"/>
              <p:cNvSpPr>
                <a:spLocks/>
              </p:cNvSpPr>
              <p:nvPr/>
            </p:nvSpPr>
            <p:spPr bwMode="auto">
              <a:xfrm>
                <a:off x="2410" y="1028"/>
                <a:ext cx="86" cy="113"/>
              </a:xfrm>
              <a:custGeom>
                <a:avLst/>
                <a:gdLst>
                  <a:gd name="T0" fmla="*/ 53 w 86"/>
                  <a:gd name="T1" fmla="*/ 13 h 113"/>
                  <a:gd name="T2" fmla="*/ 86 w 86"/>
                  <a:gd name="T3" fmla="*/ 0 h 113"/>
                  <a:gd name="T4" fmla="*/ 0 w 86"/>
                  <a:gd name="T5" fmla="*/ 113 h 113"/>
                  <a:gd name="T6" fmla="*/ 53 w 86"/>
                  <a:gd name="T7" fmla="*/ 13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113">
                    <a:moveTo>
                      <a:pt x="53" y="13"/>
                    </a:moveTo>
                    <a:lnTo>
                      <a:pt x="86" y="0"/>
                    </a:lnTo>
                    <a:lnTo>
                      <a:pt x="0" y="113"/>
                    </a:lnTo>
                    <a:lnTo>
                      <a:pt x="53" y="13"/>
                    </a:lnTo>
                    <a:close/>
                  </a:path>
                </a:pathLst>
              </a:custGeom>
              <a:solidFill>
                <a:srgbClr val="4080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16" name="Freeform 938"/>
              <p:cNvSpPr>
                <a:spLocks/>
              </p:cNvSpPr>
              <p:nvPr/>
            </p:nvSpPr>
            <p:spPr bwMode="auto">
              <a:xfrm>
                <a:off x="2410" y="1028"/>
                <a:ext cx="86" cy="113"/>
              </a:xfrm>
              <a:custGeom>
                <a:avLst/>
                <a:gdLst>
                  <a:gd name="T0" fmla="*/ 53 w 86"/>
                  <a:gd name="T1" fmla="*/ 13 h 113"/>
                  <a:gd name="T2" fmla="*/ 86 w 86"/>
                  <a:gd name="T3" fmla="*/ 0 h 113"/>
                  <a:gd name="T4" fmla="*/ 0 w 86"/>
                  <a:gd name="T5" fmla="*/ 113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113">
                    <a:moveTo>
                      <a:pt x="53" y="13"/>
                    </a:moveTo>
                    <a:lnTo>
                      <a:pt x="86" y="0"/>
                    </a:lnTo>
                    <a:lnTo>
                      <a:pt x="0" y="11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17" name="Freeform 939"/>
              <p:cNvSpPr>
                <a:spLocks/>
              </p:cNvSpPr>
              <p:nvPr/>
            </p:nvSpPr>
            <p:spPr bwMode="auto">
              <a:xfrm>
                <a:off x="2463" y="1885"/>
                <a:ext cx="73" cy="113"/>
              </a:xfrm>
              <a:custGeom>
                <a:avLst/>
                <a:gdLst>
                  <a:gd name="T0" fmla="*/ 73 w 73"/>
                  <a:gd name="T1" fmla="*/ 113 h 113"/>
                  <a:gd name="T2" fmla="*/ 40 w 73"/>
                  <a:gd name="T3" fmla="*/ 100 h 113"/>
                  <a:gd name="T4" fmla="*/ 0 w 73"/>
                  <a:gd name="T5" fmla="*/ 0 h 113"/>
                  <a:gd name="T6" fmla="*/ 73 w 73"/>
                  <a:gd name="T7" fmla="*/ 113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113">
                    <a:moveTo>
                      <a:pt x="73" y="113"/>
                    </a:moveTo>
                    <a:lnTo>
                      <a:pt x="40" y="100"/>
                    </a:lnTo>
                    <a:lnTo>
                      <a:pt x="0" y="0"/>
                    </a:lnTo>
                    <a:lnTo>
                      <a:pt x="73" y="113"/>
                    </a:lnTo>
                    <a:close/>
                  </a:path>
                </a:pathLst>
              </a:custGeom>
              <a:solidFill>
                <a:srgbClr val="580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18" name="Freeform 940"/>
              <p:cNvSpPr>
                <a:spLocks/>
              </p:cNvSpPr>
              <p:nvPr/>
            </p:nvSpPr>
            <p:spPr bwMode="auto">
              <a:xfrm>
                <a:off x="2463" y="1885"/>
                <a:ext cx="73" cy="113"/>
              </a:xfrm>
              <a:custGeom>
                <a:avLst/>
                <a:gdLst>
                  <a:gd name="T0" fmla="*/ 73 w 73"/>
                  <a:gd name="T1" fmla="*/ 113 h 113"/>
                  <a:gd name="T2" fmla="*/ 40 w 73"/>
                  <a:gd name="T3" fmla="*/ 100 h 113"/>
                  <a:gd name="T4" fmla="*/ 0 w 73"/>
                  <a:gd name="T5" fmla="*/ 0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113">
                    <a:moveTo>
                      <a:pt x="73" y="113"/>
                    </a:moveTo>
                    <a:lnTo>
                      <a:pt x="40" y="10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19" name="Freeform 941"/>
              <p:cNvSpPr>
                <a:spLocks/>
              </p:cNvSpPr>
              <p:nvPr/>
            </p:nvSpPr>
            <p:spPr bwMode="auto">
              <a:xfrm>
                <a:off x="2423" y="1872"/>
                <a:ext cx="80" cy="113"/>
              </a:xfrm>
              <a:custGeom>
                <a:avLst/>
                <a:gdLst>
                  <a:gd name="T0" fmla="*/ 0 w 80"/>
                  <a:gd name="T1" fmla="*/ 0 h 113"/>
                  <a:gd name="T2" fmla="*/ 40 w 80"/>
                  <a:gd name="T3" fmla="*/ 13 h 113"/>
                  <a:gd name="T4" fmla="*/ 80 w 80"/>
                  <a:gd name="T5" fmla="*/ 113 h 113"/>
                  <a:gd name="T6" fmla="*/ 0 w 80"/>
                  <a:gd name="T7" fmla="*/ 0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113">
                    <a:moveTo>
                      <a:pt x="0" y="0"/>
                    </a:moveTo>
                    <a:lnTo>
                      <a:pt x="40" y="13"/>
                    </a:lnTo>
                    <a:lnTo>
                      <a:pt x="80" y="1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800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20" name="Freeform 942"/>
              <p:cNvSpPr>
                <a:spLocks/>
              </p:cNvSpPr>
              <p:nvPr/>
            </p:nvSpPr>
            <p:spPr bwMode="auto">
              <a:xfrm>
                <a:off x="2423" y="1872"/>
                <a:ext cx="80" cy="113"/>
              </a:xfrm>
              <a:custGeom>
                <a:avLst/>
                <a:gdLst>
                  <a:gd name="T0" fmla="*/ 0 w 80"/>
                  <a:gd name="T1" fmla="*/ 0 h 113"/>
                  <a:gd name="T2" fmla="*/ 40 w 80"/>
                  <a:gd name="T3" fmla="*/ 13 h 113"/>
                  <a:gd name="T4" fmla="*/ 80 w 80"/>
                  <a:gd name="T5" fmla="*/ 113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113">
                    <a:moveTo>
                      <a:pt x="0" y="0"/>
                    </a:moveTo>
                    <a:lnTo>
                      <a:pt x="40" y="13"/>
                    </a:lnTo>
                    <a:lnTo>
                      <a:pt x="80" y="11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21" name="Freeform 943"/>
              <p:cNvSpPr>
                <a:spLocks/>
              </p:cNvSpPr>
              <p:nvPr/>
            </p:nvSpPr>
            <p:spPr bwMode="auto">
              <a:xfrm>
                <a:off x="2264" y="1619"/>
                <a:ext cx="40" cy="160"/>
              </a:xfrm>
              <a:custGeom>
                <a:avLst/>
                <a:gdLst>
                  <a:gd name="T0" fmla="*/ 40 w 40"/>
                  <a:gd name="T1" fmla="*/ 160 h 160"/>
                  <a:gd name="T2" fmla="*/ 13 w 40"/>
                  <a:gd name="T3" fmla="*/ 133 h 160"/>
                  <a:gd name="T4" fmla="*/ 0 w 40"/>
                  <a:gd name="T5" fmla="*/ 0 h 160"/>
                  <a:gd name="T6" fmla="*/ 40 w 40"/>
                  <a:gd name="T7" fmla="*/ 160 h 1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160">
                    <a:moveTo>
                      <a:pt x="40" y="160"/>
                    </a:moveTo>
                    <a:lnTo>
                      <a:pt x="13" y="133"/>
                    </a:lnTo>
                    <a:lnTo>
                      <a:pt x="0" y="0"/>
                    </a:lnTo>
                    <a:lnTo>
                      <a:pt x="40" y="160"/>
                    </a:lnTo>
                    <a:close/>
                  </a:path>
                </a:pathLst>
              </a:custGeom>
              <a:solidFill>
                <a:srgbClr val="280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22" name="Freeform 944"/>
              <p:cNvSpPr>
                <a:spLocks/>
              </p:cNvSpPr>
              <p:nvPr/>
            </p:nvSpPr>
            <p:spPr bwMode="auto">
              <a:xfrm>
                <a:off x="2264" y="1619"/>
                <a:ext cx="40" cy="160"/>
              </a:xfrm>
              <a:custGeom>
                <a:avLst/>
                <a:gdLst>
                  <a:gd name="T0" fmla="*/ 40 w 40"/>
                  <a:gd name="T1" fmla="*/ 160 h 160"/>
                  <a:gd name="T2" fmla="*/ 13 w 40"/>
                  <a:gd name="T3" fmla="*/ 133 h 160"/>
                  <a:gd name="T4" fmla="*/ 0 w 40"/>
                  <a:gd name="T5" fmla="*/ 0 h 1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160">
                    <a:moveTo>
                      <a:pt x="40" y="160"/>
                    </a:moveTo>
                    <a:lnTo>
                      <a:pt x="13" y="133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23" name="Freeform 945"/>
              <p:cNvSpPr>
                <a:spLocks/>
              </p:cNvSpPr>
              <p:nvPr/>
            </p:nvSpPr>
            <p:spPr bwMode="auto">
              <a:xfrm>
                <a:off x="2244" y="1599"/>
                <a:ext cx="33" cy="153"/>
              </a:xfrm>
              <a:custGeom>
                <a:avLst/>
                <a:gdLst>
                  <a:gd name="T0" fmla="*/ 0 w 33"/>
                  <a:gd name="T1" fmla="*/ 0 h 153"/>
                  <a:gd name="T2" fmla="*/ 20 w 33"/>
                  <a:gd name="T3" fmla="*/ 20 h 153"/>
                  <a:gd name="T4" fmla="*/ 33 w 33"/>
                  <a:gd name="T5" fmla="*/ 153 h 153"/>
                  <a:gd name="T6" fmla="*/ 0 w 33"/>
                  <a:gd name="T7" fmla="*/ 0 h 1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153">
                    <a:moveTo>
                      <a:pt x="0" y="0"/>
                    </a:moveTo>
                    <a:lnTo>
                      <a:pt x="20" y="20"/>
                    </a:lnTo>
                    <a:lnTo>
                      <a:pt x="33" y="1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24" name="Freeform 946"/>
              <p:cNvSpPr>
                <a:spLocks/>
              </p:cNvSpPr>
              <p:nvPr/>
            </p:nvSpPr>
            <p:spPr bwMode="auto">
              <a:xfrm>
                <a:off x="2244" y="1599"/>
                <a:ext cx="33" cy="153"/>
              </a:xfrm>
              <a:custGeom>
                <a:avLst/>
                <a:gdLst>
                  <a:gd name="T0" fmla="*/ 0 w 33"/>
                  <a:gd name="T1" fmla="*/ 0 h 153"/>
                  <a:gd name="T2" fmla="*/ 20 w 33"/>
                  <a:gd name="T3" fmla="*/ 20 h 153"/>
                  <a:gd name="T4" fmla="*/ 33 w 33"/>
                  <a:gd name="T5" fmla="*/ 153 h 1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153">
                    <a:moveTo>
                      <a:pt x="0" y="0"/>
                    </a:moveTo>
                    <a:lnTo>
                      <a:pt x="20" y="20"/>
                    </a:lnTo>
                    <a:lnTo>
                      <a:pt x="33" y="15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25" name="Freeform 947"/>
              <p:cNvSpPr>
                <a:spLocks/>
              </p:cNvSpPr>
              <p:nvPr/>
            </p:nvSpPr>
            <p:spPr bwMode="auto">
              <a:xfrm>
                <a:off x="2681" y="955"/>
                <a:ext cx="93" cy="73"/>
              </a:xfrm>
              <a:custGeom>
                <a:avLst/>
                <a:gdLst>
                  <a:gd name="T0" fmla="*/ 40 w 93"/>
                  <a:gd name="T1" fmla="*/ 73 h 73"/>
                  <a:gd name="T2" fmla="*/ 0 w 93"/>
                  <a:gd name="T3" fmla="*/ 66 h 73"/>
                  <a:gd name="T4" fmla="*/ 93 w 93"/>
                  <a:gd name="T5" fmla="*/ 0 h 73"/>
                  <a:gd name="T6" fmla="*/ 40 w 93"/>
                  <a:gd name="T7" fmla="*/ 73 h 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73">
                    <a:moveTo>
                      <a:pt x="40" y="73"/>
                    </a:moveTo>
                    <a:lnTo>
                      <a:pt x="0" y="66"/>
                    </a:lnTo>
                    <a:lnTo>
                      <a:pt x="93" y="0"/>
                    </a:lnTo>
                    <a:lnTo>
                      <a:pt x="40" y="73"/>
                    </a:lnTo>
                    <a:close/>
                  </a:path>
                </a:pathLst>
              </a:custGeom>
              <a:solidFill>
                <a:srgbClr val="9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26" name="Freeform 948"/>
              <p:cNvSpPr>
                <a:spLocks/>
              </p:cNvSpPr>
              <p:nvPr/>
            </p:nvSpPr>
            <p:spPr bwMode="auto">
              <a:xfrm>
                <a:off x="2681" y="955"/>
                <a:ext cx="93" cy="73"/>
              </a:xfrm>
              <a:custGeom>
                <a:avLst/>
                <a:gdLst>
                  <a:gd name="T0" fmla="*/ 40 w 93"/>
                  <a:gd name="T1" fmla="*/ 73 h 73"/>
                  <a:gd name="T2" fmla="*/ 0 w 93"/>
                  <a:gd name="T3" fmla="*/ 66 h 73"/>
                  <a:gd name="T4" fmla="*/ 93 w 93"/>
                  <a:gd name="T5" fmla="*/ 0 h 7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73">
                    <a:moveTo>
                      <a:pt x="40" y="73"/>
                    </a:moveTo>
                    <a:lnTo>
                      <a:pt x="0" y="66"/>
                    </a:lnTo>
                    <a:lnTo>
                      <a:pt x="9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27" name="Freeform 949"/>
              <p:cNvSpPr>
                <a:spLocks/>
              </p:cNvSpPr>
              <p:nvPr/>
            </p:nvSpPr>
            <p:spPr bwMode="auto">
              <a:xfrm>
                <a:off x="2721" y="955"/>
                <a:ext cx="93" cy="73"/>
              </a:xfrm>
              <a:custGeom>
                <a:avLst/>
                <a:gdLst>
                  <a:gd name="T0" fmla="*/ 53 w 93"/>
                  <a:gd name="T1" fmla="*/ 0 h 73"/>
                  <a:gd name="T2" fmla="*/ 93 w 93"/>
                  <a:gd name="T3" fmla="*/ 6 h 73"/>
                  <a:gd name="T4" fmla="*/ 0 w 93"/>
                  <a:gd name="T5" fmla="*/ 73 h 73"/>
                  <a:gd name="T6" fmla="*/ 53 w 93"/>
                  <a:gd name="T7" fmla="*/ 0 h 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73">
                    <a:moveTo>
                      <a:pt x="53" y="0"/>
                    </a:moveTo>
                    <a:lnTo>
                      <a:pt x="93" y="6"/>
                    </a:lnTo>
                    <a:lnTo>
                      <a:pt x="0" y="7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9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28" name="Freeform 950"/>
              <p:cNvSpPr>
                <a:spLocks/>
              </p:cNvSpPr>
              <p:nvPr/>
            </p:nvSpPr>
            <p:spPr bwMode="auto">
              <a:xfrm>
                <a:off x="2721" y="955"/>
                <a:ext cx="93" cy="73"/>
              </a:xfrm>
              <a:custGeom>
                <a:avLst/>
                <a:gdLst>
                  <a:gd name="T0" fmla="*/ 53 w 93"/>
                  <a:gd name="T1" fmla="*/ 0 h 73"/>
                  <a:gd name="T2" fmla="*/ 93 w 93"/>
                  <a:gd name="T3" fmla="*/ 6 h 73"/>
                  <a:gd name="T4" fmla="*/ 0 w 93"/>
                  <a:gd name="T5" fmla="*/ 73 h 7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73">
                    <a:moveTo>
                      <a:pt x="53" y="0"/>
                    </a:moveTo>
                    <a:lnTo>
                      <a:pt x="93" y="6"/>
                    </a:lnTo>
                    <a:lnTo>
                      <a:pt x="0" y="7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29" name="Freeform 951"/>
              <p:cNvSpPr>
                <a:spLocks/>
              </p:cNvSpPr>
              <p:nvPr/>
            </p:nvSpPr>
            <p:spPr bwMode="auto">
              <a:xfrm>
                <a:off x="2496" y="1898"/>
                <a:ext cx="79" cy="113"/>
              </a:xfrm>
              <a:custGeom>
                <a:avLst/>
                <a:gdLst>
                  <a:gd name="T0" fmla="*/ 79 w 79"/>
                  <a:gd name="T1" fmla="*/ 113 h 113"/>
                  <a:gd name="T2" fmla="*/ 40 w 79"/>
                  <a:gd name="T3" fmla="*/ 100 h 113"/>
                  <a:gd name="T4" fmla="*/ 0 w 79"/>
                  <a:gd name="T5" fmla="*/ 0 h 113"/>
                  <a:gd name="T6" fmla="*/ 79 w 79"/>
                  <a:gd name="T7" fmla="*/ 113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13">
                    <a:moveTo>
                      <a:pt x="79" y="113"/>
                    </a:moveTo>
                    <a:lnTo>
                      <a:pt x="40" y="100"/>
                    </a:lnTo>
                    <a:lnTo>
                      <a:pt x="0" y="0"/>
                    </a:lnTo>
                    <a:lnTo>
                      <a:pt x="79" y="113"/>
                    </a:lnTo>
                    <a:close/>
                  </a:path>
                </a:pathLst>
              </a:custGeom>
              <a:solidFill>
                <a:srgbClr val="6808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30" name="Freeform 952"/>
              <p:cNvSpPr>
                <a:spLocks/>
              </p:cNvSpPr>
              <p:nvPr/>
            </p:nvSpPr>
            <p:spPr bwMode="auto">
              <a:xfrm>
                <a:off x="2496" y="1898"/>
                <a:ext cx="79" cy="113"/>
              </a:xfrm>
              <a:custGeom>
                <a:avLst/>
                <a:gdLst>
                  <a:gd name="T0" fmla="*/ 79 w 79"/>
                  <a:gd name="T1" fmla="*/ 113 h 113"/>
                  <a:gd name="T2" fmla="*/ 40 w 79"/>
                  <a:gd name="T3" fmla="*/ 100 h 113"/>
                  <a:gd name="T4" fmla="*/ 0 w 79"/>
                  <a:gd name="T5" fmla="*/ 0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13">
                    <a:moveTo>
                      <a:pt x="79" y="113"/>
                    </a:moveTo>
                    <a:lnTo>
                      <a:pt x="40" y="10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31" name="Freeform 953"/>
              <p:cNvSpPr>
                <a:spLocks/>
              </p:cNvSpPr>
              <p:nvPr/>
            </p:nvSpPr>
            <p:spPr bwMode="auto">
              <a:xfrm>
                <a:off x="2463" y="1885"/>
                <a:ext cx="73" cy="113"/>
              </a:xfrm>
              <a:custGeom>
                <a:avLst/>
                <a:gdLst>
                  <a:gd name="T0" fmla="*/ 0 w 73"/>
                  <a:gd name="T1" fmla="*/ 0 h 113"/>
                  <a:gd name="T2" fmla="*/ 33 w 73"/>
                  <a:gd name="T3" fmla="*/ 13 h 113"/>
                  <a:gd name="T4" fmla="*/ 73 w 73"/>
                  <a:gd name="T5" fmla="*/ 113 h 113"/>
                  <a:gd name="T6" fmla="*/ 0 w 73"/>
                  <a:gd name="T7" fmla="*/ 0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113">
                    <a:moveTo>
                      <a:pt x="0" y="0"/>
                    </a:moveTo>
                    <a:lnTo>
                      <a:pt x="33" y="13"/>
                    </a:lnTo>
                    <a:lnTo>
                      <a:pt x="73" y="1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0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32" name="Freeform 954"/>
              <p:cNvSpPr>
                <a:spLocks/>
              </p:cNvSpPr>
              <p:nvPr/>
            </p:nvSpPr>
            <p:spPr bwMode="auto">
              <a:xfrm>
                <a:off x="2463" y="1885"/>
                <a:ext cx="73" cy="113"/>
              </a:xfrm>
              <a:custGeom>
                <a:avLst/>
                <a:gdLst>
                  <a:gd name="T0" fmla="*/ 0 w 73"/>
                  <a:gd name="T1" fmla="*/ 0 h 113"/>
                  <a:gd name="T2" fmla="*/ 33 w 73"/>
                  <a:gd name="T3" fmla="*/ 13 h 113"/>
                  <a:gd name="T4" fmla="*/ 73 w 73"/>
                  <a:gd name="T5" fmla="*/ 113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113">
                    <a:moveTo>
                      <a:pt x="0" y="0"/>
                    </a:moveTo>
                    <a:lnTo>
                      <a:pt x="33" y="13"/>
                    </a:lnTo>
                    <a:lnTo>
                      <a:pt x="73" y="11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33" name="Freeform 955"/>
              <p:cNvSpPr>
                <a:spLocks/>
              </p:cNvSpPr>
              <p:nvPr/>
            </p:nvSpPr>
            <p:spPr bwMode="auto">
              <a:xfrm>
                <a:off x="2224" y="1413"/>
                <a:ext cx="20" cy="160"/>
              </a:xfrm>
              <a:custGeom>
                <a:avLst/>
                <a:gdLst>
                  <a:gd name="T0" fmla="*/ 7 w 20"/>
                  <a:gd name="T1" fmla="*/ 0 h 160"/>
                  <a:gd name="T2" fmla="*/ 20 w 20"/>
                  <a:gd name="T3" fmla="*/ 14 h 160"/>
                  <a:gd name="T4" fmla="*/ 0 w 20"/>
                  <a:gd name="T5" fmla="*/ 160 h 160"/>
                  <a:gd name="T6" fmla="*/ 7 w 20"/>
                  <a:gd name="T7" fmla="*/ 0 h 1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" h="160">
                    <a:moveTo>
                      <a:pt x="7" y="0"/>
                    </a:moveTo>
                    <a:lnTo>
                      <a:pt x="20" y="14"/>
                    </a:lnTo>
                    <a:lnTo>
                      <a:pt x="0" y="16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34" name="Freeform 956"/>
              <p:cNvSpPr>
                <a:spLocks/>
              </p:cNvSpPr>
              <p:nvPr/>
            </p:nvSpPr>
            <p:spPr bwMode="auto">
              <a:xfrm>
                <a:off x="2224" y="1413"/>
                <a:ext cx="20" cy="160"/>
              </a:xfrm>
              <a:custGeom>
                <a:avLst/>
                <a:gdLst>
                  <a:gd name="T0" fmla="*/ 7 w 20"/>
                  <a:gd name="T1" fmla="*/ 0 h 160"/>
                  <a:gd name="T2" fmla="*/ 20 w 20"/>
                  <a:gd name="T3" fmla="*/ 14 h 160"/>
                  <a:gd name="T4" fmla="*/ 0 w 20"/>
                  <a:gd name="T5" fmla="*/ 160 h 1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160">
                    <a:moveTo>
                      <a:pt x="7" y="0"/>
                    </a:moveTo>
                    <a:lnTo>
                      <a:pt x="20" y="14"/>
                    </a:lnTo>
                    <a:lnTo>
                      <a:pt x="0" y="16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35" name="Freeform 957"/>
              <p:cNvSpPr>
                <a:spLocks/>
              </p:cNvSpPr>
              <p:nvPr/>
            </p:nvSpPr>
            <p:spPr bwMode="auto">
              <a:xfrm>
                <a:off x="2231" y="1280"/>
                <a:ext cx="40" cy="147"/>
              </a:xfrm>
              <a:custGeom>
                <a:avLst/>
                <a:gdLst>
                  <a:gd name="T0" fmla="*/ 13 w 40"/>
                  <a:gd name="T1" fmla="*/ 147 h 147"/>
                  <a:gd name="T2" fmla="*/ 0 w 40"/>
                  <a:gd name="T3" fmla="*/ 133 h 147"/>
                  <a:gd name="T4" fmla="*/ 40 w 40"/>
                  <a:gd name="T5" fmla="*/ 0 h 147"/>
                  <a:gd name="T6" fmla="*/ 13 w 40"/>
                  <a:gd name="T7" fmla="*/ 147 h 1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147">
                    <a:moveTo>
                      <a:pt x="13" y="147"/>
                    </a:moveTo>
                    <a:lnTo>
                      <a:pt x="0" y="133"/>
                    </a:lnTo>
                    <a:lnTo>
                      <a:pt x="40" y="0"/>
                    </a:lnTo>
                    <a:lnTo>
                      <a:pt x="13" y="147"/>
                    </a:lnTo>
                    <a:close/>
                  </a:path>
                </a:pathLst>
              </a:custGeom>
              <a:solidFill>
                <a:srgbClr val="182C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36" name="Freeform 958"/>
              <p:cNvSpPr>
                <a:spLocks/>
              </p:cNvSpPr>
              <p:nvPr/>
            </p:nvSpPr>
            <p:spPr bwMode="auto">
              <a:xfrm>
                <a:off x="2231" y="1280"/>
                <a:ext cx="40" cy="147"/>
              </a:xfrm>
              <a:custGeom>
                <a:avLst/>
                <a:gdLst>
                  <a:gd name="T0" fmla="*/ 13 w 40"/>
                  <a:gd name="T1" fmla="*/ 147 h 147"/>
                  <a:gd name="T2" fmla="*/ 0 w 40"/>
                  <a:gd name="T3" fmla="*/ 133 h 147"/>
                  <a:gd name="T4" fmla="*/ 40 w 40"/>
                  <a:gd name="T5" fmla="*/ 0 h 14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147">
                    <a:moveTo>
                      <a:pt x="13" y="147"/>
                    </a:moveTo>
                    <a:lnTo>
                      <a:pt x="0" y="133"/>
                    </a:lnTo>
                    <a:lnTo>
                      <a:pt x="4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37" name="Freeform 959"/>
              <p:cNvSpPr>
                <a:spLocks/>
              </p:cNvSpPr>
              <p:nvPr/>
            </p:nvSpPr>
            <p:spPr bwMode="auto">
              <a:xfrm>
                <a:off x="2224" y="1427"/>
                <a:ext cx="20" cy="172"/>
              </a:xfrm>
              <a:custGeom>
                <a:avLst/>
                <a:gdLst>
                  <a:gd name="T0" fmla="*/ 20 w 20"/>
                  <a:gd name="T1" fmla="*/ 172 h 172"/>
                  <a:gd name="T2" fmla="*/ 0 w 20"/>
                  <a:gd name="T3" fmla="*/ 146 h 172"/>
                  <a:gd name="T4" fmla="*/ 20 w 20"/>
                  <a:gd name="T5" fmla="*/ 0 h 172"/>
                  <a:gd name="T6" fmla="*/ 20 w 20"/>
                  <a:gd name="T7" fmla="*/ 172 h 17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" h="172">
                    <a:moveTo>
                      <a:pt x="20" y="172"/>
                    </a:moveTo>
                    <a:lnTo>
                      <a:pt x="0" y="146"/>
                    </a:lnTo>
                    <a:lnTo>
                      <a:pt x="20" y="0"/>
                    </a:lnTo>
                    <a:lnTo>
                      <a:pt x="20" y="172"/>
                    </a:lnTo>
                    <a:close/>
                  </a:path>
                </a:pathLst>
              </a:custGeom>
              <a:solidFill>
                <a:srgbClr val="2018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38" name="Freeform 960"/>
              <p:cNvSpPr>
                <a:spLocks/>
              </p:cNvSpPr>
              <p:nvPr/>
            </p:nvSpPr>
            <p:spPr bwMode="auto">
              <a:xfrm>
                <a:off x="2224" y="1427"/>
                <a:ext cx="20" cy="172"/>
              </a:xfrm>
              <a:custGeom>
                <a:avLst/>
                <a:gdLst>
                  <a:gd name="T0" fmla="*/ 20 w 20"/>
                  <a:gd name="T1" fmla="*/ 172 h 172"/>
                  <a:gd name="T2" fmla="*/ 0 w 20"/>
                  <a:gd name="T3" fmla="*/ 146 h 172"/>
                  <a:gd name="T4" fmla="*/ 20 w 20"/>
                  <a:gd name="T5" fmla="*/ 0 h 17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172">
                    <a:moveTo>
                      <a:pt x="20" y="172"/>
                    </a:moveTo>
                    <a:lnTo>
                      <a:pt x="0" y="146"/>
                    </a:lnTo>
                    <a:lnTo>
                      <a:pt x="2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39" name="Freeform 961"/>
              <p:cNvSpPr>
                <a:spLocks/>
              </p:cNvSpPr>
              <p:nvPr/>
            </p:nvSpPr>
            <p:spPr bwMode="auto">
              <a:xfrm>
                <a:off x="2536" y="1912"/>
                <a:ext cx="79" cy="106"/>
              </a:xfrm>
              <a:custGeom>
                <a:avLst/>
                <a:gdLst>
                  <a:gd name="T0" fmla="*/ 79 w 79"/>
                  <a:gd name="T1" fmla="*/ 106 h 106"/>
                  <a:gd name="T2" fmla="*/ 39 w 79"/>
                  <a:gd name="T3" fmla="*/ 99 h 106"/>
                  <a:gd name="T4" fmla="*/ 0 w 79"/>
                  <a:gd name="T5" fmla="*/ 0 h 106"/>
                  <a:gd name="T6" fmla="*/ 79 w 79"/>
                  <a:gd name="T7" fmla="*/ 106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06">
                    <a:moveTo>
                      <a:pt x="79" y="106"/>
                    </a:moveTo>
                    <a:lnTo>
                      <a:pt x="39" y="99"/>
                    </a:lnTo>
                    <a:lnTo>
                      <a:pt x="0" y="0"/>
                    </a:lnTo>
                    <a:lnTo>
                      <a:pt x="79" y="106"/>
                    </a:lnTo>
                    <a:close/>
                  </a:path>
                </a:pathLst>
              </a:custGeom>
              <a:solidFill>
                <a:srgbClr val="7014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40" name="Freeform 962"/>
              <p:cNvSpPr>
                <a:spLocks/>
              </p:cNvSpPr>
              <p:nvPr/>
            </p:nvSpPr>
            <p:spPr bwMode="auto">
              <a:xfrm>
                <a:off x="2536" y="1912"/>
                <a:ext cx="79" cy="106"/>
              </a:xfrm>
              <a:custGeom>
                <a:avLst/>
                <a:gdLst>
                  <a:gd name="T0" fmla="*/ 79 w 79"/>
                  <a:gd name="T1" fmla="*/ 106 h 106"/>
                  <a:gd name="T2" fmla="*/ 39 w 79"/>
                  <a:gd name="T3" fmla="*/ 99 h 106"/>
                  <a:gd name="T4" fmla="*/ 0 w 79"/>
                  <a:gd name="T5" fmla="*/ 0 h 1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06">
                    <a:moveTo>
                      <a:pt x="79" y="106"/>
                    </a:moveTo>
                    <a:lnTo>
                      <a:pt x="39" y="9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41" name="Freeform 963"/>
              <p:cNvSpPr>
                <a:spLocks/>
              </p:cNvSpPr>
              <p:nvPr/>
            </p:nvSpPr>
            <p:spPr bwMode="auto">
              <a:xfrm>
                <a:off x="2496" y="1898"/>
                <a:ext cx="79" cy="113"/>
              </a:xfrm>
              <a:custGeom>
                <a:avLst/>
                <a:gdLst>
                  <a:gd name="T0" fmla="*/ 0 w 79"/>
                  <a:gd name="T1" fmla="*/ 0 h 113"/>
                  <a:gd name="T2" fmla="*/ 40 w 79"/>
                  <a:gd name="T3" fmla="*/ 14 h 113"/>
                  <a:gd name="T4" fmla="*/ 79 w 79"/>
                  <a:gd name="T5" fmla="*/ 113 h 113"/>
                  <a:gd name="T6" fmla="*/ 0 w 79"/>
                  <a:gd name="T7" fmla="*/ 0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13">
                    <a:moveTo>
                      <a:pt x="0" y="0"/>
                    </a:moveTo>
                    <a:lnTo>
                      <a:pt x="40" y="14"/>
                    </a:lnTo>
                    <a:lnTo>
                      <a:pt x="79" y="1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08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42" name="Freeform 964"/>
              <p:cNvSpPr>
                <a:spLocks/>
              </p:cNvSpPr>
              <p:nvPr/>
            </p:nvSpPr>
            <p:spPr bwMode="auto">
              <a:xfrm>
                <a:off x="2496" y="1898"/>
                <a:ext cx="79" cy="113"/>
              </a:xfrm>
              <a:custGeom>
                <a:avLst/>
                <a:gdLst>
                  <a:gd name="T0" fmla="*/ 0 w 79"/>
                  <a:gd name="T1" fmla="*/ 0 h 113"/>
                  <a:gd name="T2" fmla="*/ 40 w 79"/>
                  <a:gd name="T3" fmla="*/ 14 h 113"/>
                  <a:gd name="T4" fmla="*/ 79 w 79"/>
                  <a:gd name="T5" fmla="*/ 113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13">
                    <a:moveTo>
                      <a:pt x="0" y="0"/>
                    </a:moveTo>
                    <a:lnTo>
                      <a:pt x="40" y="14"/>
                    </a:lnTo>
                    <a:lnTo>
                      <a:pt x="79" y="11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43" name="Freeform 965"/>
              <p:cNvSpPr>
                <a:spLocks/>
              </p:cNvSpPr>
              <p:nvPr/>
            </p:nvSpPr>
            <p:spPr bwMode="auto">
              <a:xfrm>
                <a:off x="2721" y="961"/>
                <a:ext cx="93" cy="80"/>
              </a:xfrm>
              <a:custGeom>
                <a:avLst/>
                <a:gdLst>
                  <a:gd name="T0" fmla="*/ 40 w 93"/>
                  <a:gd name="T1" fmla="*/ 80 h 80"/>
                  <a:gd name="T2" fmla="*/ 0 w 93"/>
                  <a:gd name="T3" fmla="*/ 67 h 80"/>
                  <a:gd name="T4" fmla="*/ 93 w 93"/>
                  <a:gd name="T5" fmla="*/ 0 h 80"/>
                  <a:gd name="T6" fmla="*/ 40 w 93"/>
                  <a:gd name="T7" fmla="*/ 80 h 8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80">
                    <a:moveTo>
                      <a:pt x="40" y="80"/>
                    </a:moveTo>
                    <a:lnTo>
                      <a:pt x="0" y="67"/>
                    </a:lnTo>
                    <a:lnTo>
                      <a:pt x="93" y="0"/>
                    </a:lnTo>
                    <a:lnTo>
                      <a:pt x="40" y="80"/>
                    </a:lnTo>
                    <a:close/>
                  </a:path>
                </a:pathLst>
              </a:custGeom>
              <a:solidFill>
                <a:srgbClr val="A0D0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44" name="Freeform 966"/>
              <p:cNvSpPr>
                <a:spLocks/>
              </p:cNvSpPr>
              <p:nvPr/>
            </p:nvSpPr>
            <p:spPr bwMode="auto">
              <a:xfrm>
                <a:off x="2721" y="961"/>
                <a:ext cx="93" cy="80"/>
              </a:xfrm>
              <a:custGeom>
                <a:avLst/>
                <a:gdLst>
                  <a:gd name="T0" fmla="*/ 40 w 93"/>
                  <a:gd name="T1" fmla="*/ 80 h 80"/>
                  <a:gd name="T2" fmla="*/ 0 w 93"/>
                  <a:gd name="T3" fmla="*/ 67 h 80"/>
                  <a:gd name="T4" fmla="*/ 93 w 93"/>
                  <a:gd name="T5" fmla="*/ 0 h 8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80">
                    <a:moveTo>
                      <a:pt x="40" y="80"/>
                    </a:moveTo>
                    <a:lnTo>
                      <a:pt x="0" y="67"/>
                    </a:lnTo>
                    <a:lnTo>
                      <a:pt x="9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45" name="Freeform 967"/>
              <p:cNvSpPr>
                <a:spLocks/>
              </p:cNvSpPr>
              <p:nvPr/>
            </p:nvSpPr>
            <p:spPr bwMode="auto">
              <a:xfrm>
                <a:off x="2761" y="961"/>
                <a:ext cx="92" cy="80"/>
              </a:xfrm>
              <a:custGeom>
                <a:avLst/>
                <a:gdLst>
                  <a:gd name="T0" fmla="*/ 53 w 92"/>
                  <a:gd name="T1" fmla="*/ 0 h 80"/>
                  <a:gd name="T2" fmla="*/ 92 w 92"/>
                  <a:gd name="T3" fmla="*/ 7 h 80"/>
                  <a:gd name="T4" fmla="*/ 0 w 92"/>
                  <a:gd name="T5" fmla="*/ 80 h 80"/>
                  <a:gd name="T6" fmla="*/ 53 w 92"/>
                  <a:gd name="T7" fmla="*/ 0 h 8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2" h="80">
                    <a:moveTo>
                      <a:pt x="53" y="0"/>
                    </a:moveTo>
                    <a:lnTo>
                      <a:pt x="92" y="7"/>
                    </a:lnTo>
                    <a:lnTo>
                      <a:pt x="0" y="8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A0D0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46" name="Freeform 968"/>
              <p:cNvSpPr>
                <a:spLocks/>
              </p:cNvSpPr>
              <p:nvPr/>
            </p:nvSpPr>
            <p:spPr bwMode="auto">
              <a:xfrm>
                <a:off x="2761" y="961"/>
                <a:ext cx="92" cy="80"/>
              </a:xfrm>
              <a:custGeom>
                <a:avLst/>
                <a:gdLst>
                  <a:gd name="T0" fmla="*/ 53 w 92"/>
                  <a:gd name="T1" fmla="*/ 0 h 80"/>
                  <a:gd name="T2" fmla="*/ 92 w 92"/>
                  <a:gd name="T3" fmla="*/ 7 h 80"/>
                  <a:gd name="T4" fmla="*/ 0 w 92"/>
                  <a:gd name="T5" fmla="*/ 80 h 8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2" h="80">
                    <a:moveTo>
                      <a:pt x="53" y="0"/>
                    </a:moveTo>
                    <a:lnTo>
                      <a:pt x="92" y="7"/>
                    </a:lnTo>
                    <a:lnTo>
                      <a:pt x="0" y="8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47" name="Freeform 969"/>
              <p:cNvSpPr>
                <a:spLocks/>
              </p:cNvSpPr>
              <p:nvPr/>
            </p:nvSpPr>
            <p:spPr bwMode="auto">
              <a:xfrm>
                <a:off x="2410" y="1028"/>
                <a:ext cx="86" cy="113"/>
              </a:xfrm>
              <a:custGeom>
                <a:avLst/>
                <a:gdLst>
                  <a:gd name="T0" fmla="*/ 33 w 86"/>
                  <a:gd name="T1" fmla="*/ 106 h 113"/>
                  <a:gd name="T2" fmla="*/ 0 w 86"/>
                  <a:gd name="T3" fmla="*/ 113 h 113"/>
                  <a:gd name="T4" fmla="*/ 86 w 86"/>
                  <a:gd name="T5" fmla="*/ 0 h 113"/>
                  <a:gd name="T6" fmla="*/ 33 w 86"/>
                  <a:gd name="T7" fmla="*/ 106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113">
                    <a:moveTo>
                      <a:pt x="33" y="106"/>
                    </a:moveTo>
                    <a:lnTo>
                      <a:pt x="0" y="113"/>
                    </a:lnTo>
                    <a:lnTo>
                      <a:pt x="86" y="0"/>
                    </a:lnTo>
                    <a:lnTo>
                      <a:pt x="33" y="106"/>
                    </a:lnTo>
                    <a:close/>
                  </a:path>
                </a:pathLst>
              </a:custGeom>
              <a:solidFill>
                <a:srgbClr val="5890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48" name="Freeform 970"/>
              <p:cNvSpPr>
                <a:spLocks/>
              </p:cNvSpPr>
              <p:nvPr/>
            </p:nvSpPr>
            <p:spPr bwMode="auto">
              <a:xfrm>
                <a:off x="2410" y="1028"/>
                <a:ext cx="86" cy="113"/>
              </a:xfrm>
              <a:custGeom>
                <a:avLst/>
                <a:gdLst>
                  <a:gd name="T0" fmla="*/ 33 w 86"/>
                  <a:gd name="T1" fmla="*/ 106 h 113"/>
                  <a:gd name="T2" fmla="*/ 0 w 86"/>
                  <a:gd name="T3" fmla="*/ 113 h 113"/>
                  <a:gd name="T4" fmla="*/ 86 w 86"/>
                  <a:gd name="T5" fmla="*/ 0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113">
                    <a:moveTo>
                      <a:pt x="33" y="106"/>
                    </a:moveTo>
                    <a:lnTo>
                      <a:pt x="0" y="113"/>
                    </a:lnTo>
                    <a:lnTo>
                      <a:pt x="8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49" name="Freeform 971"/>
              <p:cNvSpPr>
                <a:spLocks/>
              </p:cNvSpPr>
              <p:nvPr/>
            </p:nvSpPr>
            <p:spPr bwMode="auto">
              <a:xfrm>
                <a:off x="2443" y="1021"/>
                <a:ext cx="86" cy="113"/>
              </a:xfrm>
              <a:custGeom>
                <a:avLst/>
                <a:gdLst>
                  <a:gd name="T0" fmla="*/ 53 w 86"/>
                  <a:gd name="T1" fmla="*/ 7 h 113"/>
                  <a:gd name="T2" fmla="*/ 86 w 86"/>
                  <a:gd name="T3" fmla="*/ 0 h 113"/>
                  <a:gd name="T4" fmla="*/ 0 w 86"/>
                  <a:gd name="T5" fmla="*/ 113 h 113"/>
                  <a:gd name="T6" fmla="*/ 53 w 86"/>
                  <a:gd name="T7" fmla="*/ 7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113">
                    <a:moveTo>
                      <a:pt x="53" y="7"/>
                    </a:moveTo>
                    <a:lnTo>
                      <a:pt x="86" y="0"/>
                    </a:lnTo>
                    <a:lnTo>
                      <a:pt x="0" y="113"/>
                    </a:lnTo>
                    <a:lnTo>
                      <a:pt x="53" y="7"/>
                    </a:lnTo>
                    <a:close/>
                  </a:path>
                </a:pathLst>
              </a:custGeom>
              <a:solidFill>
                <a:srgbClr val="5890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50" name="Freeform 972"/>
              <p:cNvSpPr>
                <a:spLocks/>
              </p:cNvSpPr>
              <p:nvPr/>
            </p:nvSpPr>
            <p:spPr bwMode="auto">
              <a:xfrm>
                <a:off x="2443" y="1021"/>
                <a:ext cx="86" cy="113"/>
              </a:xfrm>
              <a:custGeom>
                <a:avLst/>
                <a:gdLst>
                  <a:gd name="T0" fmla="*/ 53 w 86"/>
                  <a:gd name="T1" fmla="*/ 7 h 113"/>
                  <a:gd name="T2" fmla="*/ 86 w 86"/>
                  <a:gd name="T3" fmla="*/ 0 h 113"/>
                  <a:gd name="T4" fmla="*/ 0 w 86"/>
                  <a:gd name="T5" fmla="*/ 113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113">
                    <a:moveTo>
                      <a:pt x="53" y="7"/>
                    </a:moveTo>
                    <a:lnTo>
                      <a:pt x="86" y="0"/>
                    </a:lnTo>
                    <a:lnTo>
                      <a:pt x="0" y="11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51" name="Freeform 973"/>
              <p:cNvSpPr>
                <a:spLocks/>
              </p:cNvSpPr>
              <p:nvPr/>
            </p:nvSpPr>
            <p:spPr bwMode="auto">
              <a:xfrm>
                <a:off x="2244" y="1280"/>
                <a:ext cx="47" cy="147"/>
              </a:xfrm>
              <a:custGeom>
                <a:avLst/>
                <a:gdLst>
                  <a:gd name="T0" fmla="*/ 27 w 47"/>
                  <a:gd name="T1" fmla="*/ 0 h 147"/>
                  <a:gd name="T2" fmla="*/ 47 w 47"/>
                  <a:gd name="T3" fmla="*/ 0 h 147"/>
                  <a:gd name="T4" fmla="*/ 0 w 47"/>
                  <a:gd name="T5" fmla="*/ 147 h 147"/>
                  <a:gd name="T6" fmla="*/ 27 w 47"/>
                  <a:gd name="T7" fmla="*/ 0 h 1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147">
                    <a:moveTo>
                      <a:pt x="27" y="0"/>
                    </a:moveTo>
                    <a:lnTo>
                      <a:pt x="47" y="0"/>
                    </a:lnTo>
                    <a:lnTo>
                      <a:pt x="0" y="14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182C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52" name="Freeform 974"/>
              <p:cNvSpPr>
                <a:spLocks/>
              </p:cNvSpPr>
              <p:nvPr/>
            </p:nvSpPr>
            <p:spPr bwMode="auto">
              <a:xfrm>
                <a:off x="2244" y="1280"/>
                <a:ext cx="47" cy="147"/>
              </a:xfrm>
              <a:custGeom>
                <a:avLst/>
                <a:gdLst>
                  <a:gd name="T0" fmla="*/ 27 w 47"/>
                  <a:gd name="T1" fmla="*/ 0 h 147"/>
                  <a:gd name="T2" fmla="*/ 47 w 47"/>
                  <a:gd name="T3" fmla="*/ 0 h 147"/>
                  <a:gd name="T4" fmla="*/ 0 w 47"/>
                  <a:gd name="T5" fmla="*/ 147 h 14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147">
                    <a:moveTo>
                      <a:pt x="27" y="0"/>
                    </a:moveTo>
                    <a:lnTo>
                      <a:pt x="47" y="0"/>
                    </a:lnTo>
                    <a:lnTo>
                      <a:pt x="0" y="14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53" name="Freeform 975"/>
              <p:cNvSpPr>
                <a:spLocks/>
              </p:cNvSpPr>
              <p:nvPr/>
            </p:nvSpPr>
            <p:spPr bwMode="auto">
              <a:xfrm>
                <a:off x="2291" y="1639"/>
                <a:ext cx="39" cy="166"/>
              </a:xfrm>
              <a:custGeom>
                <a:avLst/>
                <a:gdLst>
                  <a:gd name="T0" fmla="*/ 39 w 39"/>
                  <a:gd name="T1" fmla="*/ 166 h 166"/>
                  <a:gd name="T2" fmla="*/ 13 w 39"/>
                  <a:gd name="T3" fmla="*/ 140 h 166"/>
                  <a:gd name="T4" fmla="*/ 0 w 39"/>
                  <a:gd name="T5" fmla="*/ 0 h 166"/>
                  <a:gd name="T6" fmla="*/ 39 w 39"/>
                  <a:gd name="T7" fmla="*/ 166 h 1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9" h="166">
                    <a:moveTo>
                      <a:pt x="39" y="166"/>
                    </a:moveTo>
                    <a:lnTo>
                      <a:pt x="13" y="140"/>
                    </a:lnTo>
                    <a:lnTo>
                      <a:pt x="0" y="0"/>
                    </a:lnTo>
                    <a:lnTo>
                      <a:pt x="39" y="166"/>
                    </a:lnTo>
                    <a:close/>
                  </a:path>
                </a:pathLst>
              </a:custGeom>
              <a:solidFill>
                <a:srgbClr val="400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54" name="Freeform 976"/>
              <p:cNvSpPr>
                <a:spLocks/>
              </p:cNvSpPr>
              <p:nvPr/>
            </p:nvSpPr>
            <p:spPr bwMode="auto">
              <a:xfrm>
                <a:off x="2291" y="1639"/>
                <a:ext cx="39" cy="166"/>
              </a:xfrm>
              <a:custGeom>
                <a:avLst/>
                <a:gdLst>
                  <a:gd name="T0" fmla="*/ 39 w 39"/>
                  <a:gd name="T1" fmla="*/ 166 h 166"/>
                  <a:gd name="T2" fmla="*/ 13 w 39"/>
                  <a:gd name="T3" fmla="*/ 140 h 166"/>
                  <a:gd name="T4" fmla="*/ 0 w 39"/>
                  <a:gd name="T5" fmla="*/ 0 h 16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9" h="166">
                    <a:moveTo>
                      <a:pt x="39" y="166"/>
                    </a:moveTo>
                    <a:lnTo>
                      <a:pt x="13" y="14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55" name="Freeform 977"/>
              <p:cNvSpPr>
                <a:spLocks/>
              </p:cNvSpPr>
              <p:nvPr/>
            </p:nvSpPr>
            <p:spPr bwMode="auto">
              <a:xfrm>
                <a:off x="2264" y="1619"/>
                <a:ext cx="40" cy="160"/>
              </a:xfrm>
              <a:custGeom>
                <a:avLst/>
                <a:gdLst>
                  <a:gd name="T0" fmla="*/ 0 w 40"/>
                  <a:gd name="T1" fmla="*/ 0 h 160"/>
                  <a:gd name="T2" fmla="*/ 27 w 40"/>
                  <a:gd name="T3" fmla="*/ 20 h 160"/>
                  <a:gd name="T4" fmla="*/ 40 w 40"/>
                  <a:gd name="T5" fmla="*/ 160 h 160"/>
                  <a:gd name="T6" fmla="*/ 0 w 40"/>
                  <a:gd name="T7" fmla="*/ 0 h 1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160">
                    <a:moveTo>
                      <a:pt x="0" y="0"/>
                    </a:moveTo>
                    <a:lnTo>
                      <a:pt x="27" y="20"/>
                    </a:lnTo>
                    <a:lnTo>
                      <a:pt x="40" y="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0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56" name="Freeform 978"/>
              <p:cNvSpPr>
                <a:spLocks/>
              </p:cNvSpPr>
              <p:nvPr/>
            </p:nvSpPr>
            <p:spPr bwMode="auto">
              <a:xfrm>
                <a:off x="2264" y="1619"/>
                <a:ext cx="40" cy="160"/>
              </a:xfrm>
              <a:custGeom>
                <a:avLst/>
                <a:gdLst>
                  <a:gd name="T0" fmla="*/ 0 w 40"/>
                  <a:gd name="T1" fmla="*/ 0 h 160"/>
                  <a:gd name="T2" fmla="*/ 27 w 40"/>
                  <a:gd name="T3" fmla="*/ 20 h 160"/>
                  <a:gd name="T4" fmla="*/ 40 w 40"/>
                  <a:gd name="T5" fmla="*/ 160 h 1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160">
                    <a:moveTo>
                      <a:pt x="0" y="0"/>
                    </a:moveTo>
                    <a:lnTo>
                      <a:pt x="27" y="20"/>
                    </a:lnTo>
                    <a:lnTo>
                      <a:pt x="40" y="16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57" name="Freeform 979"/>
              <p:cNvSpPr>
                <a:spLocks/>
              </p:cNvSpPr>
              <p:nvPr/>
            </p:nvSpPr>
            <p:spPr bwMode="auto">
              <a:xfrm>
                <a:off x="2291" y="1154"/>
                <a:ext cx="59" cy="133"/>
              </a:xfrm>
              <a:custGeom>
                <a:avLst/>
                <a:gdLst>
                  <a:gd name="T0" fmla="*/ 20 w 59"/>
                  <a:gd name="T1" fmla="*/ 133 h 133"/>
                  <a:gd name="T2" fmla="*/ 0 w 59"/>
                  <a:gd name="T3" fmla="*/ 126 h 133"/>
                  <a:gd name="T4" fmla="*/ 59 w 59"/>
                  <a:gd name="T5" fmla="*/ 0 h 133"/>
                  <a:gd name="T6" fmla="*/ 20 w 59"/>
                  <a:gd name="T7" fmla="*/ 133 h 1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133">
                    <a:moveTo>
                      <a:pt x="20" y="133"/>
                    </a:moveTo>
                    <a:lnTo>
                      <a:pt x="0" y="126"/>
                    </a:lnTo>
                    <a:lnTo>
                      <a:pt x="59" y="0"/>
                    </a:lnTo>
                    <a:lnTo>
                      <a:pt x="20" y="133"/>
                    </a:lnTo>
                    <a:close/>
                  </a:path>
                </a:pathLst>
              </a:custGeom>
              <a:solidFill>
                <a:srgbClr val="386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58" name="Freeform 980"/>
              <p:cNvSpPr>
                <a:spLocks/>
              </p:cNvSpPr>
              <p:nvPr/>
            </p:nvSpPr>
            <p:spPr bwMode="auto">
              <a:xfrm>
                <a:off x="2291" y="1154"/>
                <a:ext cx="59" cy="133"/>
              </a:xfrm>
              <a:custGeom>
                <a:avLst/>
                <a:gdLst>
                  <a:gd name="T0" fmla="*/ 20 w 59"/>
                  <a:gd name="T1" fmla="*/ 133 h 133"/>
                  <a:gd name="T2" fmla="*/ 0 w 59"/>
                  <a:gd name="T3" fmla="*/ 126 h 133"/>
                  <a:gd name="T4" fmla="*/ 59 w 59"/>
                  <a:gd name="T5" fmla="*/ 0 h 1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9" h="133">
                    <a:moveTo>
                      <a:pt x="20" y="133"/>
                    </a:moveTo>
                    <a:lnTo>
                      <a:pt x="0" y="126"/>
                    </a:lnTo>
                    <a:lnTo>
                      <a:pt x="5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59" name="Freeform 981"/>
              <p:cNvSpPr>
                <a:spLocks/>
              </p:cNvSpPr>
              <p:nvPr/>
            </p:nvSpPr>
            <p:spPr bwMode="auto">
              <a:xfrm>
                <a:off x="2311" y="1147"/>
                <a:ext cx="72" cy="140"/>
              </a:xfrm>
              <a:custGeom>
                <a:avLst/>
                <a:gdLst>
                  <a:gd name="T0" fmla="*/ 39 w 72"/>
                  <a:gd name="T1" fmla="*/ 7 h 140"/>
                  <a:gd name="T2" fmla="*/ 72 w 72"/>
                  <a:gd name="T3" fmla="*/ 0 h 140"/>
                  <a:gd name="T4" fmla="*/ 0 w 72"/>
                  <a:gd name="T5" fmla="*/ 140 h 140"/>
                  <a:gd name="T6" fmla="*/ 39 w 72"/>
                  <a:gd name="T7" fmla="*/ 7 h 1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2" h="140">
                    <a:moveTo>
                      <a:pt x="39" y="7"/>
                    </a:moveTo>
                    <a:lnTo>
                      <a:pt x="72" y="0"/>
                    </a:lnTo>
                    <a:lnTo>
                      <a:pt x="0" y="140"/>
                    </a:lnTo>
                    <a:lnTo>
                      <a:pt x="39" y="7"/>
                    </a:lnTo>
                    <a:close/>
                  </a:path>
                </a:pathLst>
              </a:custGeom>
              <a:solidFill>
                <a:srgbClr val="386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60" name="Freeform 982"/>
              <p:cNvSpPr>
                <a:spLocks/>
              </p:cNvSpPr>
              <p:nvPr/>
            </p:nvSpPr>
            <p:spPr bwMode="auto">
              <a:xfrm>
                <a:off x="2311" y="1147"/>
                <a:ext cx="72" cy="140"/>
              </a:xfrm>
              <a:custGeom>
                <a:avLst/>
                <a:gdLst>
                  <a:gd name="T0" fmla="*/ 39 w 72"/>
                  <a:gd name="T1" fmla="*/ 7 h 140"/>
                  <a:gd name="T2" fmla="*/ 72 w 72"/>
                  <a:gd name="T3" fmla="*/ 0 h 140"/>
                  <a:gd name="T4" fmla="*/ 0 w 72"/>
                  <a:gd name="T5" fmla="*/ 140 h 14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2" h="140">
                    <a:moveTo>
                      <a:pt x="39" y="7"/>
                    </a:moveTo>
                    <a:lnTo>
                      <a:pt x="72" y="0"/>
                    </a:lnTo>
                    <a:lnTo>
                      <a:pt x="0" y="14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61" name="Freeform 983"/>
              <p:cNvSpPr>
                <a:spLocks/>
              </p:cNvSpPr>
              <p:nvPr/>
            </p:nvSpPr>
            <p:spPr bwMode="auto">
              <a:xfrm>
                <a:off x="2582" y="1918"/>
                <a:ext cx="79" cy="107"/>
              </a:xfrm>
              <a:custGeom>
                <a:avLst/>
                <a:gdLst>
                  <a:gd name="T0" fmla="*/ 79 w 79"/>
                  <a:gd name="T1" fmla="*/ 107 h 107"/>
                  <a:gd name="T2" fmla="*/ 33 w 79"/>
                  <a:gd name="T3" fmla="*/ 100 h 107"/>
                  <a:gd name="T4" fmla="*/ 0 w 79"/>
                  <a:gd name="T5" fmla="*/ 0 h 107"/>
                  <a:gd name="T6" fmla="*/ 79 w 79"/>
                  <a:gd name="T7" fmla="*/ 107 h 10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07">
                    <a:moveTo>
                      <a:pt x="79" y="107"/>
                    </a:moveTo>
                    <a:lnTo>
                      <a:pt x="33" y="100"/>
                    </a:lnTo>
                    <a:lnTo>
                      <a:pt x="0" y="0"/>
                    </a:lnTo>
                    <a:lnTo>
                      <a:pt x="79" y="107"/>
                    </a:lnTo>
                    <a:close/>
                  </a:path>
                </a:pathLst>
              </a:custGeom>
              <a:solidFill>
                <a:srgbClr val="802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62" name="Freeform 984"/>
              <p:cNvSpPr>
                <a:spLocks/>
              </p:cNvSpPr>
              <p:nvPr/>
            </p:nvSpPr>
            <p:spPr bwMode="auto">
              <a:xfrm>
                <a:off x="2582" y="1918"/>
                <a:ext cx="79" cy="107"/>
              </a:xfrm>
              <a:custGeom>
                <a:avLst/>
                <a:gdLst>
                  <a:gd name="T0" fmla="*/ 79 w 79"/>
                  <a:gd name="T1" fmla="*/ 107 h 107"/>
                  <a:gd name="T2" fmla="*/ 33 w 79"/>
                  <a:gd name="T3" fmla="*/ 100 h 107"/>
                  <a:gd name="T4" fmla="*/ 0 w 79"/>
                  <a:gd name="T5" fmla="*/ 0 h 10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07">
                    <a:moveTo>
                      <a:pt x="79" y="107"/>
                    </a:moveTo>
                    <a:lnTo>
                      <a:pt x="33" y="10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63" name="Freeform 985"/>
              <p:cNvSpPr>
                <a:spLocks/>
              </p:cNvSpPr>
              <p:nvPr/>
            </p:nvSpPr>
            <p:spPr bwMode="auto">
              <a:xfrm>
                <a:off x="2536" y="1912"/>
                <a:ext cx="79" cy="106"/>
              </a:xfrm>
              <a:custGeom>
                <a:avLst/>
                <a:gdLst>
                  <a:gd name="T0" fmla="*/ 0 w 79"/>
                  <a:gd name="T1" fmla="*/ 0 h 106"/>
                  <a:gd name="T2" fmla="*/ 46 w 79"/>
                  <a:gd name="T3" fmla="*/ 6 h 106"/>
                  <a:gd name="T4" fmla="*/ 79 w 79"/>
                  <a:gd name="T5" fmla="*/ 106 h 106"/>
                  <a:gd name="T6" fmla="*/ 0 w 79"/>
                  <a:gd name="T7" fmla="*/ 0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06">
                    <a:moveTo>
                      <a:pt x="0" y="0"/>
                    </a:moveTo>
                    <a:lnTo>
                      <a:pt x="46" y="6"/>
                    </a:lnTo>
                    <a:lnTo>
                      <a:pt x="79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14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64" name="Freeform 986"/>
              <p:cNvSpPr>
                <a:spLocks/>
              </p:cNvSpPr>
              <p:nvPr/>
            </p:nvSpPr>
            <p:spPr bwMode="auto">
              <a:xfrm>
                <a:off x="2536" y="1912"/>
                <a:ext cx="79" cy="106"/>
              </a:xfrm>
              <a:custGeom>
                <a:avLst/>
                <a:gdLst>
                  <a:gd name="T0" fmla="*/ 0 w 79"/>
                  <a:gd name="T1" fmla="*/ 0 h 106"/>
                  <a:gd name="T2" fmla="*/ 46 w 79"/>
                  <a:gd name="T3" fmla="*/ 6 h 106"/>
                  <a:gd name="T4" fmla="*/ 79 w 79"/>
                  <a:gd name="T5" fmla="*/ 106 h 1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06">
                    <a:moveTo>
                      <a:pt x="0" y="0"/>
                    </a:moveTo>
                    <a:lnTo>
                      <a:pt x="46" y="6"/>
                    </a:lnTo>
                    <a:lnTo>
                      <a:pt x="79" y="10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65" name="Freeform 987"/>
              <p:cNvSpPr>
                <a:spLocks/>
              </p:cNvSpPr>
              <p:nvPr/>
            </p:nvSpPr>
            <p:spPr bwMode="auto">
              <a:xfrm>
                <a:off x="2761" y="968"/>
                <a:ext cx="92" cy="86"/>
              </a:xfrm>
              <a:custGeom>
                <a:avLst/>
                <a:gdLst>
                  <a:gd name="T0" fmla="*/ 39 w 92"/>
                  <a:gd name="T1" fmla="*/ 86 h 86"/>
                  <a:gd name="T2" fmla="*/ 0 w 92"/>
                  <a:gd name="T3" fmla="*/ 73 h 86"/>
                  <a:gd name="T4" fmla="*/ 92 w 92"/>
                  <a:gd name="T5" fmla="*/ 0 h 86"/>
                  <a:gd name="T6" fmla="*/ 39 w 92"/>
                  <a:gd name="T7" fmla="*/ 86 h 8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2" h="86">
                    <a:moveTo>
                      <a:pt x="39" y="86"/>
                    </a:moveTo>
                    <a:lnTo>
                      <a:pt x="0" y="73"/>
                    </a:lnTo>
                    <a:lnTo>
                      <a:pt x="92" y="0"/>
                    </a:lnTo>
                    <a:lnTo>
                      <a:pt x="39" y="86"/>
                    </a:lnTo>
                    <a:close/>
                  </a:path>
                </a:pathLst>
              </a:custGeom>
              <a:solidFill>
                <a:srgbClr val="A8D4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66" name="Freeform 988"/>
              <p:cNvSpPr>
                <a:spLocks/>
              </p:cNvSpPr>
              <p:nvPr/>
            </p:nvSpPr>
            <p:spPr bwMode="auto">
              <a:xfrm>
                <a:off x="2761" y="968"/>
                <a:ext cx="92" cy="86"/>
              </a:xfrm>
              <a:custGeom>
                <a:avLst/>
                <a:gdLst>
                  <a:gd name="T0" fmla="*/ 39 w 92"/>
                  <a:gd name="T1" fmla="*/ 86 h 86"/>
                  <a:gd name="T2" fmla="*/ 0 w 92"/>
                  <a:gd name="T3" fmla="*/ 73 h 86"/>
                  <a:gd name="T4" fmla="*/ 92 w 92"/>
                  <a:gd name="T5" fmla="*/ 0 h 8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2" h="86">
                    <a:moveTo>
                      <a:pt x="39" y="86"/>
                    </a:moveTo>
                    <a:lnTo>
                      <a:pt x="0" y="73"/>
                    </a:lnTo>
                    <a:lnTo>
                      <a:pt x="9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67" name="Freeform 989"/>
              <p:cNvSpPr>
                <a:spLocks/>
              </p:cNvSpPr>
              <p:nvPr/>
            </p:nvSpPr>
            <p:spPr bwMode="auto">
              <a:xfrm>
                <a:off x="2800" y="968"/>
                <a:ext cx="86" cy="86"/>
              </a:xfrm>
              <a:custGeom>
                <a:avLst/>
                <a:gdLst>
                  <a:gd name="T0" fmla="*/ 53 w 86"/>
                  <a:gd name="T1" fmla="*/ 0 h 86"/>
                  <a:gd name="T2" fmla="*/ 86 w 86"/>
                  <a:gd name="T3" fmla="*/ 13 h 86"/>
                  <a:gd name="T4" fmla="*/ 0 w 86"/>
                  <a:gd name="T5" fmla="*/ 86 h 86"/>
                  <a:gd name="T6" fmla="*/ 53 w 86"/>
                  <a:gd name="T7" fmla="*/ 0 h 8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86">
                    <a:moveTo>
                      <a:pt x="53" y="0"/>
                    </a:moveTo>
                    <a:lnTo>
                      <a:pt x="86" y="13"/>
                    </a:lnTo>
                    <a:lnTo>
                      <a:pt x="0" y="86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A8D4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68" name="Freeform 990"/>
              <p:cNvSpPr>
                <a:spLocks/>
              </p:cNvSpPr>
              <p:nvPr/>
            </p:nvSpPr>
            <p:spPr bwMode="auto">
              <a:xfrm>
                <a:off x="2800" y="968"/>
                <a:ext cx="86" cy="86"/>
              </a:xfrm>
              <a:custGeom>
                <a:avLst/>
                <a:gdLst>
                  <a:gd name="T0" fmla="*/ 53 w 86"/>
                  <a:gd name="T1" fmla="*/ 0 h 86"/>
                  <a:gd name="T2" fmla="*/ 86 w 86"/>
                  <a:gd name="T3" fmla="*/ 13 h 86"/>
                  <a:gd name="T4" fmla="*/ 0 w 86"/>
                  <a:gd name="T5" fmla="*/ 86 h 8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86">
                    <a:moveTo>
                      <a:pt x="53" y="0"/>
                    </a:moveTo>
                    <a:lnTo>
                      <a:pt x="86" y="13"/>
                    </a:lnTo>
                    <a:lnTo>
                      <a:pt x="0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69" name="Freeform 991"/>
              <p:cNvSpPr>
                <a:spLocks/>
              </p:cNvSpPr>
              <p:nvPr/>
            </p:nvSpPr>
            <p:spPr bwMode="auto">
              <a:xfrm>
                <a:off x="2622" y="1931"/>
                <a:ext cx="79" cy="94"/>
              </a:xfrm>
              <a:custGeom>
                <a:avLst/>
                <a:gdLst>
                  <a:gd name="T0" fmla="*/ 79 w 79"/>
                  <a:gd name="T1" fmla="*/ 94 h 94"/>
                  <a:gd name="T2" fmla="*/ 39 w 79"/>
                  <a:gd name="T3" fmla="*/ 94 h 94"/>
                  <a:gd name="T4" fmla="*/ 0 w 79"/>
                  <a:gd name="T5" fmla="*/ 0 h 94"/>
                  <a:gd name="T6" fmla="*/ 79 w 79"/>
                  <a:gd name="T7" fmla="*/ 94 h 9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94">
                    <a:moveTo>
                      <a:pt x="79" y="94"/>
                    </a:moveTo>
                    <a:lnTo>
                      <a:pt x="39" y="94"/>
                    </a:lnTo>
                    <a:lnTo>
                      <a:pt x="0" y="0"/>
                    </a:lnTo>
                    <a:lnTo>
                      <a:pt x="79" y="94"/>
                    </a:lnTo>
                    <a:close/>
                  </a:path>
                </a:pathLst>
              </a:custGeom>
              <a:solidFill>
                <a:srgbClr val="882C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70" name="Freeform 992"/>
              <p:cNvSpPr>
                <a:spLocks/>
              </p:cNvSpPr>
              <p:nvPr/>
            </p:nvSpPr>
            <p:spPr bwMode="auto">
              <a:xfrm>
                <a:off x="2622" y="1931"/>
                <a:ext cx="79" cy="94"/>
              </a:xfrm>
              <a:custGeom>
                <a:avLst/>
                <a:gdLst>
                  <a:gd name="T0" fmla="*/ 79 w 79"/>
                  <a:gd name="T1" fmla="*/ 94 h 94"/>
                  <a:gd name="T2" fmla="*/ 39 w 79"/>
                  <a:gd name="T3" fmla="*/ 94 h 94"/>
                  <a:gd name="T4" fmla="*/ 0 w 79"/>
                  <a:gd name="T5" fmla="*/ 0 h 9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94">
                    <a:moveTo>
                      <a:pt x="79" y="94"/>
                    </a:moveTo>
                    <a:lnTo>
                      <a:pt x="39" y="94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71" name="Freeform 993"/>
              <p:cNvSpPr>
                <a:spLocks/>
              </p:cNvSpPr>
              <p:nvPr/>
            </p:nvSpPr>
            <p:spPr bwMode="auto">
              <a:xfrm>
                <a:off x="2582" y="1918"/>
                <a:ext cx="79" cy="107"/>
              </a:xfrm>
              <a:custGeom>
                <a:avLst/>
                <a:gdLst>
                  <a:gd name="T0" fmla="*/ 0 w 79"/>
                  <a:gd name="T1" fmla="*/ 0 h 107"/>
                  <a:gd name="T2" fmla="*/ 40 w 79"/>
                  <a:gd name="T3" fmla="*/ 13 h 107"/>
                  <a:gd name="T4" fmla="*/ 79 w 79"/>
                  <a:gd name="T5" fmla="*/ 107 h 107"/>
                  <a:gd name="T6" fmla="*/ 0 w 79"/>
                  <a:gd name="T7" fmla="*/ 0 h 10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07">
                    <a:moveTo>
                      <a:pt x="0" y="0"/>
                    </a:moveTo>
                    <a:lnTo>
                      <a:pt x="40" y="13"/>
                    </a:lnTo>
                    <a:lnTo>
                      <a:pt x="79" y="1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2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72" name="Freeform 994"/>
              <p:cNvSpPr>
                <a:spLocks/>
              </p:cNvSpPr>
              <p:nvPr/>
            </p:nvSpPr>
            <p:spPr bwMode="auto">
              <a:xfrm>
                <a:off x="2582" y="1918"/>
                <a:ext cx="79" cy="107"/>
              </a:xfrm>
              <a:custGeom>
                <a:avLst/>
                <a:gdLst>
                  <a:gd name="T0" fmla="*/ 0 w 79"/>
                  <a:gd name="T1" fmla="*/ 0 h 107"/>
                  <a:gd name="T2" fmla="*/ 40 w 79"/>
                  <a:gd name="T3" fmla="*/ 13 h 107"/>
                  <a:gd name="T4" fmla="*/ 79 w 79"/>
                  <a:gd name="T5" fmla="*/ 107 h 10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07">
                    <a:moveTo>
                      <a:pt x="0" y="0"/>
                    </a:moveTo>
                    <a:lnTo>
                      <a:pt x="40" y="13"/>
                    </a:lnTo>
                    <a:lnTo>
                      <a:pt x="79" y="10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73" name="Freeform 995"/>
              <p:cNvSpPr>
                <a:spLocks/>
              </p:cNvSpPr>
              <p:nvPr/>
            </p:nvSpPr>
            <p:spPr bwMode="auto">
              <a:xfrm>
                <a:off x="2443" y="1021"/>
                <a:ext cx="86" cy="113"/>
              </a:xfrm>
              <a:custGeom>
                <a:avLst/>
                <a:gdLst>
                  <a:gd name="T0" fmla="*/ 33 w 86"/>
                  <a:gd name="T1" fmla="*/ 113 h 113"/>
                  <a:gd name="T2" fmla="*/ 0 w 86"/>
                  <a:gd name="T3" fmla="*/ 113 h 113"/>
                  <a:gd name="T4" fmla="*/ 86 w 86"/>
                  <a:gd name="T5" fmla="*/ 0 h 113"/>
                  <a:gd name="T6" fmla="*/ 33 w 86"/>
                  <a:gd name="T7" fmla="*/ 113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113">
                    <a:moveTo>
                      <a:pt x="33" y="113"/>
                    </a:moveTo>
                    <a:lnTo>
                      <a:pt x="0" y="113"/>
                    </a:lnTo>
                    <a:lnTo>
                      <a:pt x="86" y="0"/>
                    </a:lnTo>
                    <a:lnTo>
                      <a:pt x="33" y="113"/>
                    </a:lnTo>
                    <a:close/>
                  </a:path>
                </a:pathLst>
              </a:custGeom>
              <a:solidFill>
                <a:srgbClr val="709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74" name="Freeform 996"/>
              <p:cNvSpPr>
                <a:spLocks/>
              </p:cNvSpPr>
              <p:nvPr/>
            </p:nvSpPr>
            <p:spPr bwMode="auto">
              <a:xfrm>
                <a:off x="2443" y="1021"/>
                <a:ext cx="86" cy="113"/>
              </a:xfrm>
              <a:custGeom>
                <a:avLst/>
                <a:gdLst>
                  <a:gd name="T0" fmla="*/ 33 w 86"/>
                  <a:gd name="T1" fmla="*/ 113 h 113"/>
                  <a:gd name="T2" fmla="*/ 0 w 86"/>
                  <a:gd name="T3" fmla="*/ 113 h 113"/>
                  <a:gd name="T4" fmla="*/ 86 w 86"/>
                  <a:gd name="T5" fmla="*/ 0 h 1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113">
                    <a:moveTo>
                      <a:pt x="33" y="113"/>
                    </a:moveTo>
                    <a:lnTo>
                      <a:pt x="0" y="113"/>
                    </a:lnTo>
                    <a:lnTo>
                      <a:pt x="8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75" name="Freeform 997"/>
              <p:cNvSpPr>
                <a:spLocks/>
              </p:cNvSpPr>
              <p:nvPr/>
            </p:nvSpPr>
            <p:spPr bwMode="auto">
              <a:xfrm>
                <a:off x="2476" y="1015"/>
                <a:ext cx="93" cy="119"/>
              </a:xfrm>
              <a:custGeom>
                <a:avLst/>
                <a:gdLst>
                  <a:gd name="T0" fmla="*/ 53 w 93"/>
                  <a:gd name="T1" fmla="*/ 6 h 119"/>
                  <a:gd name="T2" fmla="*/ 93 w 93"/>
                  <a:gd name="T3" fmla="*/ 0 h 119"/>
                  <a:gd name="T4" fmla="*/ 0 w 93"/>
                  <a:gd name="T5" fmla="*/ 119 h 119"/>
                  <a:gd name="T6" fmla="*/ 53 w 93"/>
                  <a:gd name="T7" fmla="*/ 6 h 1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119">
                    <a:moveTo>
                      <a:pt x="53" y="6"/>
                    </a:moveTo>
                    <a:lnTo>
                      <a:pt x="93" y="0"/>
                    </a:lnTo>
                    <a:lnTo>
                      <a:pt x="0" y="119"/>
                    </a:lnTo>
                    <a:lnTo>
                      <a:pt x="53" y="6"/>
                    </a:lnTo>
                    <a:close/>
                  </a:path>
                </a:pathLst>
              </a:custGeom>
              <a:solidFill>
                <a:srgbClr val="709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76" name="Freeform 998"/>
              <p:cNvSpPr>
                <a:spLocks/>
              </p:cNvSpPr>
              <p:nvPr/>
            </p:nvSpPr>
            <p:spPr bwMode="auto">
              <a:xfrm>
                <a:off x="2476" y="1015"/>
                <a:ext cx="93" cy="119"/>
              </a:xfrm>
              <a:custGeom>
                <a:avLst/>
                <a:gdLst>
                  <a:gd name="T0" fmla="*/ 53 w 93"/>
                  <a:gd name="T1" fmla="*/ 6 h 119"/>
                  <a:gd name="T2" fmla="*/ 93 w 93"/>
                  <a:gd name="T3" fmla="*/ 0 h 119"/>
                  <a:gd name="T4" fmla="*/ 0 w 93"/>
                  <a:gd name="T5" fmla="*/ 119 h 1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119">
                    <a:moveTo>
                      <a:pt x="53" y="6"/>
                    </a:moveTo>
                    <a:lnTo>
                      <a:pt x="93" y="0"/>
                    </a:lnTo>
                    <a:lnTo>
                      <a:pt x="0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77" name="Freeform 999"/>
              <p:cNvSpPr>
                <a:spLocks/>
              </p:cNvSpPr>
              <p:nvPr/>
            </p:nvSpPr>
            <p:spPr bwMode="auto">
              <a:xfrm>
                <a:off x="2800" y="981"/>
                <a:ext cx="86" cy="87"/>
              </a:xfrm>
              <a:custGeom>
                <a:avLst/>
                <a:gdLst>
                  <a:gd name="T0" fmla="*/ 40 w 86"/>
                  <a:gd name="T1" fmla="*/ 87 h 87"/>
                  <a:gd name="T2" fmla="*/ 0 w 86"/>
                  <a:gd name="T3" fmla="*/ 73 h 87"/>
                  <a:gd name="T4" fmla="*/ 86 w 86"/>
                  <a:gd name="T5" fmla="*/ 0 h 87"/>
                  <a:gd name="T6" fmla="*/ 40 w 86"/>
                  <a:gd name="T7" fmla="*/ 87 h 8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87">
                    <a:moveTo>
                      <a:pt x="40" y="87"/>
                    </a:moveTo>
                    <a:lnTo>
                      <a:pt x="0" y="73"/>
                    </a:lnTo>
                    <a:lnTo>
                      <a:pt x="86" y="0"/>
                    </a:lnTo>
                    <a:lnTo>
                      <a:pt x="40" y="87"/>
                    </a:lnTo>
                    <a:close/>
                  </a:path>
                </a:pathLst>
              </a:custGeom>
              <a:solidFill>
                <a:srgbClr val="B0D4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78" name="Freeform 1000"/>
              <p:cNvSpPr>
                <a:spLocks/>
              </p:cNvSpPr>
              <p:nvPr/>
            </p:nvSpPr>
            <p:spPr bwMode="auto">
              <a:xfrm>
                <a:off x="2800" y="981"/>
                <a:ext cx="86" cy="87"/>
              </a:xfrm>
              <a:custGeom>
                <a:avLst/>
                <a:gdLst>
                  <a:gd name="T0" fmla="*/ 40 w 86"/>
                  <a:gd name="T1" fmla="*/ 87 h 87"/>
                  <a:gd name="T2" fmla="*/ 0 w 86"/>
                  <a:gd name="T3" fmla="*/ 73 h 87"/>
                  <a:gd name="T4" fmla="*/ 86 w 86"/>
                  <a:gd name="T5" fmla="*/ 0 h 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87">
                    <a:moveTo>
                      <a:pt x="40" y="87"/>
                    </a:moveTo>
                    <a:lnTo>
                      <a:pt x="0" y="73"/>
                    </a:lnTo>
                    <a:lnTo>
                      <a:pt x="8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79" name="Freeform 1001"/>
              <p:cNvSpPr>
                <a:spLocks/>
              </p:cNvSpPr>
              <p:nvPr/>
            </p:nvSpPr>
            <p:spPr bwMode="auto">
              <a:xfrm>
                <a:off x="2840" y="981"/>
                <a:ext cx="86" cy="87"/>
              </a:xfrm>
              <a:custGeom>
                <a:avLst/>
                <a:gdLst>
                  <a:gd name="T0" fmla="*/ 46 w 86"/>
                  <a:gd name="T1" fmla="*/ 0 h 87"/>
                  <a:gd name="T2" fmla="*/ 86 w 86"/>
                  <a:gd name="T3" fmla="*/ 20 h 87"/>
                  <a:gd name="T4" fmla="*/ 0 w 86"/>
                  <a:gd name="T5" fmla="*/ 87 h 87"/>
                  <a:gd name="T6" fmla="*/ 46 w 86"/>
                  <a:gd name="T7" fmla="*/ 0 h 8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87">
                    <a:moveTo>
                      <a:pt x="46" y="0"/>
                    </a:moveTo>
                    <a:lnTo>
                      <a:pt x="86" y="20"/>
                    </a:lnTo>
                    <a:lnTo>
                      <a:pt x="0" y="87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B0D4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80" name="Freeform 1002"/>
              <p:cNvSpPr>
                <a:spLocks/>
              </p:cNvSpPr>
              <p:nvPr/>
            </p:nvSpPr>
            <p:spPr bwMode="auto">
              <a:xfrm>
                <a:off x="2840" y="981"/>
                <a:ext cx="86" cy="87"/>
              </a:xfrm>
              <a:custGeom>
                <a:avLst/>
                <a:gdLst>
                  <a:gd name="T0" fmla="*/ 46 w 86"/>
                  <a:gd name="T1" fmla="*/ 0 h 87"/>
                  <a:gd name="T2" fmla="*/ 86 w 86"/>
                  <a:gd name="T3" fmla="*/ 20 h 87"/>
                  <a:gd name="T4" fmla="*/ 0 w 86"/>
                  <a:gd name="T5" fmla="*/ 87 h 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87">
                    <a:moveTo>
                      <a:pt x="46" y="0"/>
                    </a:moveTo>
                    <a:lnTo>
                      <a:pt x="86" y="20"/>
                    </a:lnTo>
                    <a:lnTo>
                      <a:pt x="0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81" name="Freeform 1003"/>
              <p:cNvSpPr>
                <a:spLocks/>
              </p:cNvSpPr>
              <p:nvPr/>
            </p:nvSpPr>
            <p:spPr bwMode="auto">
              <a:xfrm>
                <a:off x="2317" y="1659"/>
                <a:ext cx="40" cy="173"/>
              </a:xfrm>
              <a:custGeom>
                <a:avLst/>
                <a:gdLst>
                  <a:gd name="T0" fmla="*/ 40 w 40"/>
                  <a:gd name="T1" fmla="*/ 173 h 173"/>
                  <a:gd name="T2" fmla="*/ 13 w 40"/>
                  <a:gd name="T3" fmla="*/ 146 h 173"/>
                  <a:gd name="T4" fmla="*/ 0 w 40"/>
                  <a:gd name="T5" fmla="*/ 0 h 173"/>
                  <a:gd name="T6" fmla="*/ 40 w 40"/>
                  <a:gd name="T7" fmla="*/ 173 h 1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173">
                    <a:moveTo>
                      <a:pt x="40" y="173"/>
                    </a:moveTo>
                    <a:lnTo>
                      <a:pt x="13" y="146"/>
                    </a:lnTo>
                    <a:lnTo>
                      <a:pt x="0" y="0"/>
                    </a:lnTo>
                    <a:lnTo>
                      <a:pt x="40" y="173"/>
                    </a:lnTo>
                    <a:close/>
                  </a:path>
                </a:pathLst>
              </a:custGeom>
              <a:solidFill>
                <a:srgbClr val="501C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82" name="Freeform 1004"/>
              <p:cNvSpPr>
                <a:spLocks/>
              </p:cNvSpPr>
              <p:nvPr/>
            </p:nvSpPr>
            <p:spPr bwMode="auto">
              <a:xfrm>
                <a:off x="2317" y="1659"/>
                <a:ext cx="40" cy="173"/>
              </a:xfrm>
              <a:custGeom>
                <a:avLst/>
                <a:gdLst>
                  <a:gd name="T0" fmla="*/ 40 w 40"/>
                  <a:gd name="T1" fmla="*/ 173 h 173"/>
                  <a:gd name="T2" fmla="*/ 13 w 40"/>
                  <a:gd name="T3" fmla="*/ 146 h 173"/>
                  <a:gd name="T4" fmla="*/ 0 w 40"/>
                  <a:gd name="T5" fmla="*/ 0 h 17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173">
                    <a:moveTo>
                      <a:pt x="40" y="173"/>
                    </a:moveTo>
                    <a:lnTo>
                      <a:pt x="13" y="14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83" name="Freeform 1005"/>
              <p:cNvSpPr>
                <a:spLocks/>
              </p:cNvSpPr>
              <p:nvPr/>
            </p:nvSpPr>
            <p:spPr bwMode="auto">
              <a:xfrm>
                <a:off x="2291" y="1639"/>
                <a:ext cx="39" cy="166"/>
              </a:xfrm>
              <a:custGeom>
                <a:avLst/>
                <a:gdLst>
                  <a:gd name="T0" fmla="*/ 0 w 39"/>
                  <a:gd name="T1" fmla="*/ 0 h 166"/>
                  <a:gd name="T2" fmla="*/ 26 w 39"/>
                  <a:gd name="T3" fmla="*/ 20 h 166"/>
                  <a:gd name="T4" fmla="*/ 39 w 39"/>
                  <a:gd name="T5" fmla="*/ 166 h 166"/>
                  <a:gd name="T6" fmla="*/ 0 w 39"/>
                  <a:gd name="T7" fmla="*/ 0 h 1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9" h="166">
                    <a:moveTo>
                      <a:pt x="0" y="0"/>
                    </a:moveTo>
                    <a:lnTo>
                      <a:pt x="26" y="20"/>
                    </a:lnTo>
                    <a:lnTo>
                      <a:pt x="39" y="1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0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84" name="Freeform 1006"/>
              <p:cNvSpPr>
                <a:spLocks/>
              </p:cNvSpPr>
              <p:nvPr/>
            </p:nvSpPr>
            <p:spPr bwMode="auto">
              <a:xfrm>
                <a:off x="2291" y="1639"/>
                <a:ext cx="39" cy="166"/>
              </a:xfrm>
              <a:custGeom>
                <a:avLst/>
                <a:gdLst>
                  <a:gd name="T0" fmla="*/ 0 w 39"/>
                  <a:gd name="T1" fmla="*/ 0 h 166"/>
                  <a:gd name="T2" fmla="*/ 26 w 39"/>
                  <a:gd name="T3" fmla="*/ 20 h 166"/>
                  <a:gd name="T4" fmla="*/ 39 w 39"/>
                  <a:gd name="T5" fmla="*/ 166 h 16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9" h="166">
                    <a:moveTo>
                      <a:pt x="0" y="0"/>
                    </a:moveTo>
                    <a:lnTo>
                      <a:pt x="26" y="20"/>
                    </a:lnTo>
                    <a:lnTo>
                      <a:pt x="39" y="16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85" name="Freeform 1007"/>
              <p:cNvSpPr>
                <a:spLocks/>
              </p:cNvSpPr>
              <p:nvPr/>
            </p:nvSpPr>
            <p:spPr bwMode="auto">
              <a:xfrm>
                <a:off x="2668" y="1931"/>
                <a:ext cx="79" cy="94"/>
              </a:xfrm>
              <a:custGeom>
                <a:avLst/>
                <a:gdLst>
                  <a:gd name="T0" fmla="*/ 79 w 79"/>
                  <a:gd name="T1" fmla="*/ 94 h 94"/>
                  <a:gd name="T2" fmla="*/ 33 w 79"/>
                  <a:gd name="T3" fmla="*/ 94 h 94"/>
                  <a:gd name="T4" fmla="*/ 0 w 79"/>
                  <a:gd name="T5" fmla="*/ 0 h 94"/>
                  <a:gd name="T6" fmla="*/ 79 w 79"/>
                  <a:gd name="T7" fmla="*/ 94 h 9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94">
                    <a:moveTo>
                      <a:pt x="79" y="94"/>
                    </a:moveTo>
                    <a:lnTo>
                      <a:pt x="33" y="94"/>
                    </a:lnTo>
                    <a:lnTo>
                      <a:pt x="0" y="0"/>
                    </a:lnTo>
                    <a:lnTo>
                      <a:pt x="79" y="94"/>
                    </a:lnTo>
                    <a:close/>
                  </a:path>
                </a:pathLst>
              </a:custGeom>
              <a:solidFill>
                <a:srgbClr val="983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86" name="Freeform 1008"/>
              <p:cNvSpPr>
                <a:spLocks/>
              </p:cNvSpPr>
              <p:nvPr/>
            </p:nvSpPr>
            <p:spPr bwMode="auto">
              <a:xfrm>
                <a:off x="2668" y="1931"/>
                <a:ext cx="79" cy="94"/>
              </a:xfrm>
              <a:custGeom>
                <a:avLst/>
                <a:gdLst>
                  <a:gd name="T0" fmla="*/ 79 w 79"/>
                  <a:gd name="T1" fmla="*/ 94 h 94"/>
                  <a:gd name="T2" fmla="*/ 33 w 79"/>
                  <a:gd name="T3" fmla="*/ 94 h 94"/>
                  <a:gd name="T4" fmla="*/ 0 w 79"/>
                  <a:gd name="T5" fmla="*/ 0 h 9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94">
                    <a:moveTo>
                      <a:pt x="79" y="94"/>
                    </a:moveTo>
                    <a:lnTo>
                      <a:pt x="33" y="94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87" name="Freeform 1009"/>
              <p:cNvSpPr>
                <a:spLocks/>
              </p:cNvSpPr>
              <p:nvPr/>
            </p:nvSpPr>
            <p:spPr bwMode="auto">
              <a:xfrm>
                <a:off x="2622" y="1931"/>
                <a:ext cx="79" cy="94"/>
              </a:xfrm>
              <a:custGeom>
                <a:avLst/>
                <a:gdLst>
                  <a:gd name="T0" fmla="*/ 0 w 79"/>
                  <a:gd name="T1" fmla="*/ 0 h 94"/>
                  <a:gd name="T2" fmla="*/ 46 w 79"/>
                  <a:gd name="T3" fmla="*/ 0 h 94"/>
                  <a:gd name="T4" fmla="*/ 79 w 79"/>
                  <a:gd name="T5" fmla="*/ 94 h 94"/>
                  <a:gd name="T6" fmla="*/ 0 w 79"/>
                  <a:gd name="T7" fmla="*/ 0 h 9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94">
                    <a:moveTo>
                      <a:pt x="0" y="0"/>
                    </a:moveTo>
                    <a:lnTo>
                      <a:pt x="46" y="0"/>
                    </a:lnTo>
                    <a:lnTo>
                      <a:pt x="79" y="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2C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88" name="Freeform 1010"/>
              <p:cNvSpPr>
                <a:spLocks/>
              </p:cNvSpPr>
              <p:nvPr/>
            </p:nvSpPr>
            <p:spPr bwMode="auto">
              <a:xfrm>
                <a:off x="2622" y="1931"/>
                <a:ext cx="79" cy="94"/>
              </a:xfrm>
              <a:custGeom>
                <a:avLst/>
                <a:gdLst>
                  <a:gd name="T0" fmla="*/ 0 w 79"/>
                  <a:gd name="T1" fmla="*/ 0 h 94"/>
                  <a:gd name="T2" fmla="*/ 46 w 79"/>
                  <a:gd name="T3" fmla="*/ 0 h 94"/>
                  <a:gd name="T4" fmla="*/ 79 w 79"/>
                  <a:gd name="T5" fmla="*/ 94 h 9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94">
                    <a:moveTo>
                      <a:pt x="0" y="0"/>
                    </a:moveTo>
                    <a:lnTo>
                      <a:pt x="46" y="0"/>
                    </a:lnTo>
                    <a:lnTo>
                      <a:pt x="79" y="9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89" name="Freeform 1011"/>
              <p:cNvSpPr>
                <a:spLocks/>
              </p:cNvSpPr>
              <p:nvPr/>
            </p:nvSpPr>
            <p:spPr bwMode="auto">
              <a:xfrm>
                <a:off x="2244" y="1446"/>
                <a:ext cx="20" cy="173"/>
              </a:xfrm>
              <a:custGeom>
                <a:avLst/>
                <a:gdLst>
                  <a:gd name="T0" fmla="*/ 20 w 20"/>
                  <a:gd name="T1" fmla="*/ 173 h 173"/>
                  <a:gd name="T2" fmla="*/ 0 w 20"/>
                  <a:gd name="T3" fmla="*/ 153 h 173"/>
                  <a:gd name="T4" fmla="*/ 20 w 20"/>
                  <a:gd name="T5" fmla="*/ 0 h 173"/>
                  <a:gd name="T6" fmla="*/ 20 w 20"/>
                  <a:gd name="T7" fmla="*/ 173 h 1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" h="173">
                    <a:moveTo>
                      <a:pt x="20" y="173"/>
                    </a:moveTo>
                    <a:lnTo>
                      <a:pt x="0" y="153"/>
                    </a:lnTo>
                    <a:lnTo>
                      <a:pt x="20" y="0"/>
                    </a:lnTo>
                    <a:lnTo>
                      <a:pt x="20" y="173"/>
                    </a:lnTo>
                    <a:close/>
                  </a:path>
                </a:pathLst>
              </a:custGeom>
              <a:solidFill>
                <a:srgbClr val="402C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90" name="Freeform 1012"/>
              <p:cNvSpPr>
                <a:spLocks/>
              </p:cNvSpPr>
              <p:nvPr/>
            </p:nvSpPr>
            <p:spPr bwMode="auto">
              <a:xfrm>
                <a:off x="2244" y="1446"/>
                <a:ext cx="20" cy="173"/>
              </a:xfrm>
              <a:custGeom>
                <a:avLst/>
                <a:gdLst>
                  <a:gd name="T0" fmla="*/ 20 w 20"/>
                  <a:gd name="T1" fmla="*/ 173 h 173"/>
                  <a:gd name="T2" fmla="*/ 0 w 20"/>
                  <a:gd name="T3" fmla="*/ 153 h 173"/>
                  <a:gd name="T4" fmla="*/ 20 w 20"/>
                  <a:gd name="T5" fmla="*/ 0 h 17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173">
                    <a:moveTo>
                      <a:pt x="20" y="173"/>
                    </a:moveTo>
                    <a:lnTo>
                      <a:pt x="0" y="153"/>
                    </a:lnTo>
                    <a:lnTo>
                      <a:pt x="2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91" name="Freeform 1013"/>
              <p:cNvSpPr>
                <a:spLocks/>
              </p:cNvSpPr>
              <p:nvPr/>
            </p:nvSpPr>
            <p:spPr bwMode="auto">
              <a:xfrm>
                <a:off x="2244" y="1427"/>
                <a:ext cx="20" cy="172"/>
              </a:xfrm>
              <a:custGeom>
                <a:avLst/>
                <a:gdLst>
                  <a:gd name="T0" fmla="*/ 0 w 20"/>
                  <a:gd name="T1" fmla="*/ 0 h 172"/>
                  <a:gd name="T2" fmla="*/ 20 w 20"/>
                  <a:gd name="T3" fmla="*/ 19 h 172"/>
                  <a:gd name="T4" fmla="*/ 0 w 20"/>
                  <a:gd name="T5" fmla="*/ 172 h 172"/>
                  <a:gd name="T6" fmla="*/ 0 w 20"/>
                  <a:gd name="T7" fmla="*/ 0 h 17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" h="172">
                    <a:moveTo>
                      <a:pt x="0" y="0"/>
                    </a:moveTo>
                    <a:lnTo>
                      <a:pt x="20" y="19"/>
                    </a:lnTo>
                    <a:lnTo>
                      <a:pt x="0" y="1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18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92" name="Freeform 1014"/>
              <p:cNvSpPr>
                <a:spLocks/>
              </p:cNvSpPr>
              <p:nvPr/>
            </p:nvSpPr>
            <p:spPr bwMode="auto">
              <a:xfrm>
                <a:off x="2244" y="1427"/>
                <a:ext cx="20" cy="172"/>
              </a:xfrm>
              <a:custGeom>
                <a:avLst/>
                <a:gdLst>
                  <a:gd name="T0" fmla="*/ 0 w 20"/>
                  <a:gd name="T1" fmla="*/ 0 h 172"/>
                  <a:gd name="T2" fmla="*/ 20 w 20"/>
                  <a:gd name="T3" fmla="*/ 19 h 172"/>
                  <a:gd name="T4" fmla="*/ 0 w 20"/>
                  <a:gd name="T5" fmla="*/ 172 h 17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172">
                    <a:moveTo>
                      <a:pt x="0" y="0"/>
                    </a:moveTo>
                    <a:lnTo>
                      <a:pt x="20" y="19"/>
                    </a:lnTo>
                    <a:lnTo>
                      <a:pt x="0" y="17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93" name="Freeform 1015"/>
              <p:cNvSpPr>
                <a:spLocks/>
              </p:cNvSpPr>
              <p:nvPr/>
            </p:nvSpPr>
            <p:spPr bwMode="auto">
              <a:xfrm>
                <a:off x="2840" y="1001"/>
                <a:ext cx="86" cy="87"/>
              </a:xfrm>
              <a:custGeom>
                <a:avLst/>
                <a:gdLst>
                  <a:gd name="T0" fmla="*/ 40 w 86"/>
                  <a:gd name="T1" fmla="*/ 87 h 87"/>
                  <a:gd name="T2" fmla="*/ 0 w 86"/>
                  <a:gd name="T3" fmla="*/ 67 h 87"/>
                  <a:gd name="T4" fmla="*/ 86 w 86"/>
                  <a:gd name="T5" fmla="*/ 0 h 87"/>
                  <a:gd name="T6" fmla="*/ 40 w 86"/>
                  <a:gd name="T7" fmla="*/ 87 h 8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87">
                    <a:moveTo>
                      <a:pt x="40" y="87"/>
                    </a:moveTo>
                    <a:lnTo>
                      <a:pt x="0" y="67"/>
                    </a:lnTo>
                    <a:lnTo>
                      <a:pt x="86" y="0"/>
                    </a:lnTo>
                    <a:lnTo>
                      <a:pt x="40" y="87"/>
                    </a:lnTo>
                    <a:close/>
                  </a:path>
                </a:pathLst>
              </a:custGeom>
              <a:solidFill>
                <a:srgbClr val="B8D8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94" name="Freeform 1016"/>
              <p:cNvSpPr>
                <a:spLocks/>
              </p:cNvSpPr>
              <p:nvPr/>
            </p:nvSpPr>
            <p:spPr bwMode="auto">
              <a:xfrm>
                <a:off x="2840" y="1001"/>
                <a:ext cx="86" cy="87"/>
              </a:xfrm>
              <a:custGeom>
                <a:avLst/>
                <a:gdLst>
                  <a:gd name="T0" fmla="*/ 40 w 86"/>
                  <a:gd name="T1" fmla="*/ 87 h 87"/>
                  <a:gd name="T2" fmla="*/ 0 w 86"/>
                  <a:gd name="T3" fmla="*/ 67 h 87"/>
                  <a:gd name="T4" fmla="*/ 86 w 86"/>
                  <a:gd name="T5" fmla="*/ 0 h 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87">
                    <a:moveTo>
                      <a:pt x="40" y="87"/>
                    </a:moveTo>
                    <a:lnTo>
                      <a:pt x="0" y="67"/>
                    </a:lnTo>
                    <a:lnTo>
                      <a:pt x="8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95" name="Freeform 1017"/>
              <p:cNvSpPr>
                <a:spLocks/>
              </p:cNvSpPr>
              <p:nvPr/>
            </p:nvSpPr>
            <p:spPr bwMode="auto">
              <a:xfrm>
                <a:off x="2880" y="1001"/>
                <a:ext cx="86" cy="87"/>
              </a:xfrm>
              <a:custGeom>
                <a:avLst/>
                <a:gdLst>
                  <a:gd name="T0" fmla="*/ 46 w 86"/>
                  <a:gd name="T1" fmla="*/ 0 h 87"/>
                  <a:gd name="T2" fmla="*/ 86 w 86"/>
                  <a:gd name="T3" fmla="*/ 20 h 87"/>
                  <a:gd name="T4" fmla="*/ 0 w 86"/>
                  <a:gd name="T5" fmla="*/ 87 h 87"/>
                  <a:gd name="T6" fmla="*/ 46 w 86"/>
                  <a:gd name="T7" fmla="*/ 0 h 8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87">
                    <a:moveTo>
                      <a:pt x="46" y="0"/>
                    </a:moveTo>
                    <a:lnTo>
                      <a:pt x="86" y="20"/>
                    </a:lnTo>
                    <a:lnTo>
                      <a:pt x="0" y="87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B8D8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96" name="Freeform 1018"/>
              <p:cNvSpPr>
                <a:spLocks/>
              </p:cNvSpPr>
              <p:nvPr/>
            </p:nvSpPr>
            <p:spPr bwMode="auto">
              <a:xfrm>
                <a:off x="2880" y="1001"/>
                <a:ext cx="86" cy="87"/>
              </a:xfrm>
              <a:custGeom>
                <a:avLst/>
                <a:gdLst>
                  <a:gd name="T0" fmla="*/ 46 w 86"/>
                  <a:gd name="T1" fmla="*/ 0 h 87"/>
                  <a:gd name="T2" fmla="*/ 86 w 86"/>
                  <a:gd name="T3" fmla="*/ 20 h 87"/>
                  <a:gd name="T4" fmla="*/ 0 w 86"/>
                  <a:gd name="T5" fmla="*/ 87 h 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87">
                    <a:moveTo>
                      <a:pt x="46" y="0"/>
                    </a:moveTo>
                    <a:lnTo>
                      <a:pt x="86" y="20"/>
                    </a:lnTo>
                    <a:lnTo>
                      <a:pt x="0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97" name="Freeform 1019"/>
              <p:cNvSpPr>
                <a:spLocks/>
              </p:cNvSpPr>
              <p:nvPr/>
            </p:nvSpPr>
            <p:spPr bwMode="auto">
              <a:xfrm>
                <a:off x="2244" y="1280"/>
                <a:ext cx="47" cy="166"/>
              </a:xfrm>
              <a:custGeom>
                <a:avLst/>
                <a:gdLst>
                  <a:gd name="T0" fmla="*/ 20 w 47"/>
                  <a:gd name="T1" fmla="*/ 166 h 166"/>
                  <a:gd name="T2" fmla="*/ 0 w 47"/>
                  <a:gd name="T3" fmla="*/ 147 h 166"/>
                  <a:gd name="T4" fmla="*/ 47 w 47"/>
                  <a:gd name="T5" fmla="*/ 0 h 166"/>
                  <a:gd name="T6" fmla="*/ 20 w 47"/>
                  <a:gd name="T7" fmla="*/ 166 h 1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166">
                    <a:moveTo>
                      <a:pt x="20" y="166"/>
                    </a:moveTo>
                    <a:lnTo>
                      <a:pt x="0" y="147"/>
                    </a:lnTo>
                    <a:lnTo>
                      <a:pt x="47" y="0"/>
                    </a:lnTo>
                    <a:lnTo>
                      <a:pt x="20" y="166"/>
                    </a:lnTo>
                    <a:close/>
                  </a:path>
                </a:pathLst>
              </a:custGeom>
              <a:solidFill>
                <a:srgbClr val="3844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98" name="Freeform 1020"/>
              <p:cNvSpPr>
                <a:spLocks/>
              </p:cNvSpPr>
              <p:nvPr/>
            </p:nvSpPr>
            <p:spPr bwMode="auto">
              <a:xfrm>
                <a:off x="2244" y="1280"/>
                <a:ext cx="47" cy="166"/>
              </a:xfrm>
              <a:custGeom>
                <a:avLst/>
                <a:gdLst>
                  <a:gd name="T0" fmla="*/ 20 w 47"/>
                  <a:gd name="T1" fmla="*/ 166 h 166"/>
                  <a:gd name="T2" fmla="*/ 0 w 47"/>
                  <a:gd name="T3" fmla="*/ 147 h 166"/>
                  <a:gd name="T4" fmla="*/ 47 w 47"/>
                  <a:gd name="T5" fmla="*/ 0 h 16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166">
                    <a:moveTo>
                      <a:pt x="20" y="166"/>
                    </a:moveTo>
                    <a:lnTo>
                      <a:pt x="0" y="147"/>
                    </a:lnTo>
                    <a:lnTo>
                      <a:pt x="4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99" name="Freeform 1021"/>
              <p:cNvSpPr>
                <a:spLocks/>
              </p:cNvSpPr>
              <p:nvPr/>
            </p:nvSpPr>
            <p:spPr bwMode="auto">
              <a:xfrm>
                <a:off x="2721" y="1938"/>
                <a:ext cx="73" cy="87"/>
              </a:xfrm>
              <a:custGeom>
                <a:avLst/>
                <a:gdLst>
                  <a:gd name="T0" fmla="*/ 73 w 73"/>
                  <a:gd name="T1" fmla="*/ 80 h 87"/>
                  <a:gd name="T2" fmla="*/ 26 w 73"/>
                  <a:gd name="T3" fmla="*/ 87 h 87"/>
                  <a:gd name="T4" fmla="*/ 0 w 73"/>
                  <a:gd name="T5" fmla="*/ 0 h 87"/>
                  <a:gd name="T6" fmla="*/ 73 w 73"/>
                  <a:gd name="T7" fmla="*/ 80 h 8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87">
                    <a:moveTo>
                      <a:pt x="73" y="80"/>
                    </a:moveTo>
                    <a:lnTo>
                      <a:pt x="26" y="87"/>
                    </a:lnTo>
                    <a:lnTo>
                      <a:pt x="0" y="0"/>
                    </a:lnTo>
                    <a:lnTo>
                      <a:pt x="73" y="80"/>
                    </a:lnTo>
                    <a:close/>
                  </a:path>
                </a:pathLst>
              </a:custGeom>
              <a:solidFill>
                <a:srgbClr val="A03C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00" name="Freeform 1022"/>
              <p:cNvSpPr>
                <a:spLocks/>
              </p:cNvSpPr>
              <p:nvPr/>
            </p:nvSpPr>
            <p:spPr bwMode="auto">
              <a:xfrm>
                <a:off x="2721" y="1938"/>
                <a:ext cx="73" cy="87"/>
              </a:xfrm>
              <a:custGeom>
                <a:avLst/>
                <a:gdLst>
                  <a:gd name="T0" fmla="*/ 73 w 73"/>
                  <a:gd name="T1" fmla="*/ 80 h 87"/>
                  <a:gd name="T2" fmla="*/ 26 w 73"/>
                  <a:gd name="T3" fmla="*/ 87 h 87"/>
                  <a:gd name="T4" fmla="*/ 0 w 73"/>
                  <a:gd name="T5" fmla="*/ 0 h 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87">
                    <a:moveTo>
                      <a:pt x="73" y="80"/>
                    </a:moveTo>
                    <a:lnTo>
                      <a:pt x="26" y="87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01" name="Freeform 1023"/>
              <p:cNvSpPr>
                <a:spLocks/>
              </p:cNvSpPr>
              <p:nvPr/>
            </p:nvSpPr>
            <p:spPr bwMode="auto">
              <a:xfrm>
                <a:off x="2668" y="1931"/>
                <a:ext cx="79" cy="94"/>
              </a:xfrm>
              <a:custGeom>
                <a:avLst/>
                <a:gdLst>
                  <a:gd name="T0" fmla="*/ 0 w 79"/>
                  <a:gd name="T1" fmla="*/ 0 h 94"/>
                  <a:gd name="T2" fmla="*/ 53 w 79"/>
                  <a:gd name="T3" fmla="*/ 7 h 94"/>
                  <a:gd name="T4" fmla="*/ 79 w 79"/>
                  <a:gd name="T5" fmla="*/ 94 h 94"/>
                  <a:gd name="T6" fmla="*/ 0 w 79"/>
                  <a:gd name="T7" fmla="*/ 0 h 9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94">
                    <a:moveTo>
                      <a:pt x="0" y="0"/>
                    </a:moveTo>
                    <a:lnTo>
                      <a:pt x="53" y="7"/>
                    </a:lnTo>
                    <a:lnTo>
                      <a:pt x="79" y="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3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02" name="Freeform 0"/>
              <p:cNvSpPr>
                <a:spLocks/>
              </p:cNvSpPr>
              <p:nvPr/>
            </p:nvSpPr>
            <p:spPr bwMode="auto">
              <a:xfrm>
                <a:off x="2668" y="1931"/>
                <a:ext cx="79" cy="94"/>
              </a:xfrm>
              <a:custGeom>
                <a:avLst/>
                <a:gdLst>
                  <a:gd name="T0" fmla="*/ 0 w 79"/>
                  <a:gd name="T1" fmla="*/ 0 h 94"/>
                  <a:gd name="T2" fmla="*/ 53 w 79"/>
                  <a:gd name="T3" fmla="*/ 7 h 94"/>
                  <a:gd name="T4" fmla="*/ 79 w 79"/>
                  <a:gd name="T5" fmla="*/ 94 h 9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94">
                    <a:moveTo>
                      <a:pt x="0" y="0"/>
                    </a:moveTo>
                    <a:lnTo>
                      <a:pt x="53" y="7"/>
                    </a:lnTo>
                    <a:lnTo>
                      <a:pt x="79" y="9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03" name="Freeform 1"/>
              <p:cNvSpPr>
                <a:spLocks/>
              </p:cNvSpPr>
              <p:nvPr/>
            </p:nvSpPr>
            <p:spPr bwMode="auto">
              <a:xfrm>
                <a:off x="2264" y="1280"/>
                <a:ext cx="47" cy="166"/>
              </a:xfrm>
              <a:custGeom>
                <a:avLst/>
                <a:gdLst>
                  <a:gd name="T0" fmla="*/ 27 w 47"/>
                  <a:gd name="T1" fmla="*/ 0 h 166"/>
                  <a:gd name="T2" fmla="*/ 47 w 47"/>
                  <a:gd name="T3" fmla="*/ 7 h 166"/>
                  <a:gd name="T4" fmla="*/ 0 w 47"/>
                  <a:gd name="T5" fmla="*/ 166 h 166"/>
                  <a:gd name="T6" fmla="*/ 27 w 47"/>
                  <a:gd name="T7" fmla="*/ 0 h 1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166">
                    <a:moveTo>
                      <a:pt x="27" y="0"/>
                    </a:moveTo>
                    <a:lnTo>
                      <a:pt x="47" y="7"/>
                    </a:lnTo>
                    <a:lnTo>
                      <a:pt x="0" y="166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3844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04" name="Freeform 2"/>
              <p:cNvSpPr>
                <a:spLocks/>
              </p:cNvSpPr>
              <p:nvPr/>
            </p:nvSpPr>
            <p:spPr bwMode="auto">
              <a:xfrm>
                <a:off x="2264" y="1280"/>
                <a:ext cx="47" cy="166"/>
              </a:xfrm>
              <a:custGeom>
                <a:avLst/>
                <a:gdLst>
                  <a:gd name="T0" fmla="*/ 27 w 47"/>
                  <a:gd name="T1" fmla="*/ 0 h 166"/>
                  <a:gd name="T2" fmla="*/ 47 w 47"/>
                  <a:gd name="T3" fmla="*/ 7 h 166"/>
                  <a:gd name="T4" fmla="*/ 0 w 47"/>
                  <a:gd name="T5" fmla="*/ 166 h 16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166">
                    <a:moveTo>
                      <a:pt x="27" y="0"/>
                    </a:moveTo>
                    <a:lnTo>
                      <a:pt x="47" y="7"/>
                    </a:lnTo>
                    <a:lnTo>
                      <a:pt x="0" y="16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05" name="Freeform 3"/>
              <p:cNvSpPr>
                <a:spLocks/>
              </p:cNvSpPr>
              <p:nvPr/>
            </p:nvSpPr>
            <p:spPr bwMode="auto">
              <a:xfrm>
                <a:off x="2311" y="1147"/>
                <a:ext cx="72" cy="140"/>
              </a:xfrm>
              <a:custGeom>
                <a:avLst/>
                <a:gdLst>
                  <a:gd name="T0" fmla="*/ 26 w 72"/>
                  <a:gd name="T1" fmla="*/ 140 h 140"/>
                  <a:gd name="T2" fmla="*/ 0 w 72"/>
                  <a:gd name="T3" fmla="*/ 140 h 140"/>
                  <a:gd name="T4" fmla="*/ 72 w 72"/>
                  <a:gd name="T5" fmla="*/ 0 h 140"/>
                  <a:gd name="T6" fmla="*/ 26 w 72"/>
                  <a:gd name="T7" fmla="*/ 140 h 1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2" h="140">
                    <a:moveTo>
                      <a:pt x="26" y="140"/>
                    </a:moveTo>
                    <a:lnTo>
                      <a:pt x="0" y="140"/>
                    </a:lnTo>
                    <a:lnTo>
                      <a:pt x="72" y="0"/>
                    </a:lnTo>
                    <a:lnTo>
                      <a:pt x="26" y="140"/>
                    </a:lnTo>
                    <a:close/>
                  </a:path>
                </a:pathLst>
              </a:custGeom>
              <a:solidFill>
                <a:srgbClr val="507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06" name="Freeform 4"/>
              <p:cNvSpPr>
                <a:spLocks/>
              </p:cNvSpPr>
              <p:nvPr/>
            </p:nvSpPr>
            <p:spPr bwMode="auto">
              <a:xfrm>
                <a:off x="2311" y="1147"/>
                <a:ext cx="72" cy="140"/>
              </a:xfrm>
              <a:custGeom>
                <a:avLst/>
                <a:gdLst>
                  <a:gd name="T0" fmla="*/ 26 w 72"/>
                  <a:gd name="T1" fmla="*/ 140 h 140"/>
                  <a:gd name="T2" fmla="*/ 0 w 72"/>
                  <a:gd name="T3" fmla="*/ 140 h 140"/>
                  <a:gd name="T4" fmla="*/ 72 w 72"/>
                  <a:gd name="T5" fmla="*/ 0 h 14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2" h="140">
                    <a:moveTo>
                      <a:pt x="26" y="140"/>
                    </a:moveTo>
                    <a:lnTo>
                      <a:pt x="0" y="140"/>
                    </a:lnTo>
                    <a:lnTo>
                      <a:pt x="7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07" name="Freeform 5"/>
              <p:cNvSpPr>
                <a:spLocks/>
              </p:cNvSpPr>
              <p:nvPr/>
            </p:nvSpPr>
            <p:spPr bwMode="auto">
              <a:xfrm>
                <a:off x="2337" y="1141"/>
                <a:ext cx="73" cy="146"/>
              </a:xfrm>
              <a:custGeom>
                <a:avLst/>
                <a:gdLst>
                  <a:gd name="T0" fmla="*/ 46 w 73"/>
                  <a:gd name="T1" fmla="*/ 6 h 146"/>
                  <a:gd name="T2" fmla="*/ 73 w 73"/>
                  <a:gd name="T3" fmla="*/ 0 h 146"/>
                  <a:gd name="T4" fmla="*/ 0 w 73"/>
                  <a:gd name="T5" fmla="*/ 146 h 146"/>
                  <a:gd name="T6" fmla="*/ 46 w 73"/>
                  <a:gd name="T7" fmla="*/ 6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146">
                    <a:moveTo>
                      <a:pt x="46" y="6"/>
                    </a:moveTo>
                    <a:lnTo>
                      <a:pt x="73" y="0"/>
                    </a:lnTo>
                    <a:lnTo>
                      <a:pt x="0" y="146"/>
                    </a:lnTo>
                    <a:lnTo>
                      <a:pt x="46" y="6"/>
                    </a:lnTo>
                    <a:close/>
                  </a:path>
                </a:pathLst>
              </a:custGeom>
              <a:solidFill>
                <a:srgbClr val="507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08" name="Freeform 6"/>
              <p:cNvSpPr>
                <a:spLocks/>
              </p:cNvSpPr>
              <p:nvPr/>
            </p:nvSpPr>
            <p:spPr bwMode="auto">
              <a:xfrm>
                <a:off x="2337" y="1141"/>
                <a:ext cx="73" cy="146"/>
              </a:xfrm>
              <a:custGeom>
                <a:avLst/>
                <a:gdLst>
                  <a:gd name="T0" fmla="*/ 46 w 73"/>
                  <a:gd name="T1" fmla="*/ 6 h 146"/>
                  <a:gd name="T2" fmla="*/ 73 w 73"/>
                  <a:gd name="T3" fmla="*/ 0 h 146"/>
                  <a:gd name="T4" fmla="*/ 0 w 73"/>
                  <a:gd name="T5" fmla="*/ 146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146">
                    <a:moveTo>
                      <a:pt x="46" y="6"/>
                    </a:moveTo>
                    <a:lnTo>
                      <a:pt x="73" y="0"/>
                    </a:lnTo>
                    <a:lnTo>
                      <a:pt x="0" y="1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09" name="Freeform 7"/>
              <p:cNvSpPr>
                <a:spLocks/>
              </p:cNvSpPr>
              <p:nvPr/>
            </p:nvSpPr>
            <p:spPr bwMode="auto">
              <a:xfrm>
                <a:off x="2344" y="1679"/>
                <a:ext cx="46" cy="173"/>
              </a:xfrm>
              <a:custGeom>
                <a:avLst/>
                <a:gdLst>
                  <a:gd name="T0" fmla="*/ 46 w 46"/>
                  <a:gd name="T1" fmla="*/ 173 h 173"/>
                  <a:gd name="T2" fmla="*/ 13 w 46"/>
                  <a:gd name="T3" fmla="*/ 153 h 173"/>
                  <a:gd name="T4" fmla="*/ 0 w 46"/>
                  <a:gd name="T5" fmla="*/ 0 h 173"/>
                  <a:gd name="T6" fmla="*/ 46 w 46"/>
                  <a:gd name="T7" fmla="*/ 173 h 1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173">
                    <a:moveTo>
                      <a:pt x="46" y="173"/>
                    </a:moveTo>
                    <a:lnTo>
                      <a:pt x="13" y="153"/>
                    </a:lnTo>
                    <a:lnTo>
                      <a:pt x="0" y="0"/>
                    </a:lnTo>
                    <a:lnTo>
                      <a:pt x="46" y="173"/>
                    </a:lnTo>
                    <a:close/>
                  </a:path>
                </a:pathLst>
              </a:custGeom>
              <a:solidFill>
                <a:srgbClr val="602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10" name="Freeform 8"/>
              <p:cNvSpPr>
                <a:spLocks/>
              </p:cNvSpPr>
              <p:nvPr/>
            </p:nvSpPr>
            <p:spPr bwMode="auto">
              <a:xfrm>
                <a:off x="2344" y="1679"/>
                <a:ext cx="46" cy="173"/>
              </a:xfrm>
              <a:custGeom>
                <a:avLst/>
                <a:gdLst>
                  <a:gd name="T0" fmla="*/ 46 w 46"/>
                  <a:gd name="T1" fmla="*/ 173 h 173"/>
                  <a:gd name="T2" fmla="*/ 13 w 46"/>
                  <a:gd name="T3" fmla="*/ 153 h 173"/>
                  <a:gd name="T4" fmla="*/ 0 w 46"/>
                  <a:gd name="T5" fmla="*/ 0 h 17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6" h="173">
                    <a:moveTo>
                      <a:pt x="46" y="173"/>
                    </a:moveTo>
                    <a:lnTo>
                      <a:pt x="13" y="153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11" name="Freeform 9"/>
              <p:cNvSpPr>
                <a:spLocks/>
              </p:cNvSpPr>
              <p:nvPr/>
            </p:nvSpPr>
            <p:spPr bwMode="auto">
              <a:xfrm>
                <a:off x="2317" y="1659"/>
                <a:ext cx="40" cy="173"/>
              </a:xfrm>
              <a:custGeom>
                <a:avLst/>
                <a:gdLst>
                  <a:gd name="T0" fmla="*/ 0 w 40"/>
                  <a:gd name="T1" fmla="*/ 0 h 173"/>
                  <a:gd name="T2" fmla="*/ 27 w 40"/>
                  <a:gd name="T3" fmla="*/ 20 h 173"/>
                  <a:gd name="T4" fmla="*/ 40 w 40"/>
                  <a:gd name="T5" fmla="*/ 173 h 173"/>
                  <a:gd name="T6" fmla="*/ 0 w 40"/>
                  <a:gd name="T7" fmla="*/ 0 h 1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173">
                    <a:moveTo>
                      <a:pt x="0" y="0"/>
                    </a:moveTo>
                    <a:lnTo>
                      <a:pt x="27" y="20"/>
                    </a:lnTo>
                    <a:lnTo>
                      <a:pt x="40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1C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12" name="Freeform 10"/>
              <p:cNvSpPr>
                <a:spLocks/>
              </p:cNvSpPr>
              <p:nvPr/>
            </p:nvSpPr>
            <p:spPr bwMode="auto">
              <a:xfrm>
                <a:off x="2317" y="1659"/>
                <a:ext cx="40" cy="173"/>
              </a:xfrm>
              <a:custGeom>
                <a:avLst/>
                <a:gdLst>
                  <a:gd name="T0" fmla="*/ 0 w 40"/>
                  <a:gd name="T1" fmla="*/ 0 h 173"/>
                  <a:gd name="T2" fmla="*/ 27 w 40"/>
                  <a:gd name="T3" fmla="*/ 20 h 173"/>
                  <a:gd name="T4" fmla="*/ 40 w 40"/>
                  <a:gd name="T5" fmla="*/ 173 h 17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173">
                    <a:moveTo>
                      <a:pt x="0" y="0"/>
                    </a:moveTo>
                    <a:lnTo>
                      <a:pt x="27" y="20"/>
                    </a:lnTo>
                    <a:lnTo>
                      <a:pt x="40" y="17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13" name="Freeform 11"/>
              <p:cNvSpPr>
                <a:spLocks/>
              </p:cNvSpPr>
              <p:nvPr/>
            </p:nvSpPr>
            <p:spPr bwMode="auto">
              <a:xfrm>
                <a:off x="2476" y="1015"/>
                <a:ext cx="93" cy="126"/>
              </a:xfrm>
              <a:custGeom>
                <a:avLst/>
                <a:gdLst>
                  <a:gd name="T0" fmla="*/ 33 w 93"/>
                  <a:gd name="T1" fmla="*/ 126 h 126"/>
                  <a:gd name="T2" fmla="*/ 0 w 93"/>
                  <a:gd name="T3" fmla="*/ 119 h 126"/>
                  <a:gd name="T4" fmla="*/ 93 w 93"/>
                  <a:gd name="T5" fmla="*/ 0 h 126"/>
                  <a:gd name="T6" fmla="*/ 33 w 93"/>
                  <a:gd name="T7" fmla="*/ 126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126">
                    <a:moveTo>
                      <a:pt x="33" y="126"/>
                    </a:moveTo>
                    <a:lnTo>
                      <a:pt x="0" y="119"/>
                    </a:lnTo>
                    <a:lnTo>
                      <a:pt x="93" y="0"/>
                    </a:lnTo>
                    <a:lnTo>
                      <a:pt x="33" y="126"/>
                    </a:lnTo>
                    <a:close/>
                  </a:path>
                </a:pathLst>
              </a:custGeom>
              <a:solidFill>
                <a:srgbClr val="78A0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14" name="Freeform 12"/>
              <p:cNvSpPr>
                <a:spLocks/>
              </p:cNvSpPr>
              <p:nvPr/>
            </p:nvSpPr>
            <p:spPr bwMode="auto">
              <a:xfrm>
                <a:off x="2476" y="1015"/>
                <a:ext cx="93" cy="126"/>
              </a:xfrm>
              <a:custGeom>
                <a:avLst/>
                <a:gdLst>
                  <a:gd name="T0" fmla="*/ 33 w 93"/>
                  <a:gd name="T1" fmla="*/ 126 h 126"/>
                  <a:gd name="T2" fmla="*/ 0 w 93"/>
                  <a:gd name="T3" fmla="*/ 119 h 126"/>
                  <a:gd name="T4" fmla="*/ 93 w 93"/>
                  <a:gd name="T5" fmla="*/ 0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126">
                    <a:moveTo>
                      <a:pt x="33" y="126"/>
                    </a:moveTo>
                    <a:lnTo>
                      <a:pt x="0" y="119"/>
                    </a:lnTo>
                    <a:lnTo>
                      <a:pt x="9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15" name="Freeform 13"/>
              <p:cNvSpPr>
                <a:spLocks/>
              </p:cNvSpPr>
              <p:nvPr/>
            </p:nvSpPr>
            <p:spPr bwMode="auto">
              <a:xfrm>
                <a:off x="2509" y="1015"/>
                <a:ext cx="93" cy="126"/>
              </a:xfrm>
              <a:custGeom>
                <a:avLst/>
                <a:gdLst>
                  <a:gd name="T0" fmla="*/ 60 w 93"/>
                  <a:gd name="T1" fmla="*/ 0 h 126"/>
                  <a:gd name="T2" fmla="*/ 93 w 93"/>
                  <a:gd name="T3" fmla="*/ 0 h 126"/>
                  <a:gd name="T4" fmla="*/ 0 w 93"/>
                  <a:gd name="T5" fmla="*/ 126 h 126"/>
                  <a:gd name="T6" fmla="*/ 60 w 93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126">
                    <a:moveTo>
                      <a:pt x="60" y="0"/>
                    </a:moveTo>
                    <a:lnTo>
                      <a:pt x="93" y="0"/>
                    </a:lnTo>
                    <a:lnTo>
                      <a:pt x="0" y="126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78A0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16" name="Freeform 14"/>
              <p:cNvSpPr>
                <a:spLocks/>
              </p:cNvSpPr>
              <p:nvPr/>
            </p:nvSpPr>
            <p:spPr bwMode="auto">
              <a:xfrm>
                <a:off x="2509" y="1015"/>
                <a:ext cx="93" cy="126"/>
              </a:xfrm>
              <a:custGeom>
                <a:avLst/>
                <a:gdLst>
                  <a:gd name="T0" fmla="*/ 60 w 93"/>
                  <a:gd name="T1" fmla="*/ 0 h 126"/>
                  <a:gd name="T2" fmla="*/ 93 w 93"/>
                  <a:gd name="T3" fmla="*/ 0 h 126"/>
                  <a:gd name="T4" fmla="*/ 0 w 93"/>
                  <a:gd name="T5" fmla="*/ 126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126">
                    <a:moveTo>
                      <a:pt x="60" y="0"/>
                    </a:moveTo>
                    <a:lnTo>
                      <a:pt x="93" y="0"/>
                    </a:lnTo>
                    <a:lnTo>
                      <a:pt x="0" y="12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17" name="Freeform 15"/>
              <p:cNvSpPr>
                <a:spLocks/>
              </p:cNvSpPr>
              <p:nvPr/>
            </p:nvSpPr>
            <p:spPr bwMode="auto">
              <a:xfrm>
                <a:off x="2880" y="1021"/>
                <a:ext cx="86" cy="93"/>
              </a:xfrm>
              <a:custGeom>
                <a:avLst/>
                <a:gdLst>
                  <a:gd name="T0" fmla="*/ 40 w 86"/>
                  <a:gd name="T1" fmla="*/ 93 h 93"/>
                  <a:gd name="T2" fmla="*/ 0 w 86"/>
                  <a:gd name="T3" fmla="*/ 67 h 93"/>
                  <a:gd name="T4" fmla="*/ 86 w 86"/>
                  <a:gd name="T5" fmla="*/ 0 h 93"/>
                  <a:gd name="T6" fmla="*/ 40 w 86"/>
                  <a:gd name="T7" fmla="*/ 93 h 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93">
                    <a:moveTo>
                      <a:pt x="40" y="93"/>
                    </a:moveTo>
                    <a:lnTo>
                      <a:pt x="0" y="67"/>
                    </a:lnTo>
                    <a:lnTo>
                      <a:pt x="86" y="0"/>
                    </a:lnTo>
                    <a:lnTo>
                      <a:pt x="40" y="93"/>
                    </a:lnTo>
                    <a:close/>
                  </a:path>
                </a:pathLst>
              </a:custGeom>
              <a:solidFill>
                <a:srgbClr val="C0D8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18" name="Freeform 16"/>
              <p:cNvSpPr>
                <a:spLocks/>
              </p:cNvSpPr>
              <p:nvPr/>
            </p:nvSpPr>
            <p:spPr bwMode="auto">
              <a:xfrm>
                <a:off x="2880" y="1021"/>
                <a:ext cx="86" cy="93"/>
              </a:xfrm>
              <a:custGeom>
                <a:avLst/>
                <a:gdLst>
                  <a:gd name="T0" fmla="*/ 40 w 86"/>
                  <a:gd name="T1" fmla="*/ 93 h 93"/>
                  <a:gd name="T2" fmla="*/ 0 w 86"/>
                  <a:gd name="T3" fmla="*/ 67 h 93"/>
                  <a:gd name="T4" fmla="*/ 86 w 86"/>
                  <a:gd name="T5" fmla="*/ 0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93">
                    <a:moveTo>
                      <a:pt x="40" y="93"/>
                    </a:moveTo>
                    <a:lnTo>
                      <a:pt x="0" y="67"/>
                    </a:lnTo>
                    <a:lnTo>
                      <a:pt x="8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19" name="Freeform 17"/>
              <p:cNvSpPr>
                <a:spLocks/>
              </p:cNvSpPr>
              <p:nvPr/>
            </p:nvSpPr>
            <p:spPr bwMode="auto">
              <a:xfrm>
                <a:off x="2920" y="1021"/>
                <a:ext cx="86" cy="93"/>
              </a:xfrm>
              <a:custGeom>
                <a:avLst/>
                <a:gdLst>
                  <a:gd name="T0" fmla="*/ 46 w 86"/>
                  <a:gd name="T1" fmla="*/ 0 h 93"/>
                  <a:gd name="T2" fmla="*/ 86 w 86"/>
                  <a:gd name="T3" fmla="*/ 20 h 93"/>
                  <a:gd name="T4" fmla="*/ 0 w 86"/>
                  <a:gd name="T5" fmla="*/ 93 h 93"/>
                  <a:gd name="T6" fmla="*/ 46 w 86"/>
                  <a:gd name="T7" fmla="*/ 0 h 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93">
                    <a:moveTo>
                      <a:pt x="46" y="0"/>
                    </a:moveTo>
                    <a:lnTo>
                      <a:pt x="86" y="20"/>
                    </a:lnTo>
                    <a:lnTo>
                      <a:pt x="0" y="93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C0D8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4783" name="Group 18"/>
            <p:cNvGrpSpPr>
              <a:grpSpLocks/>
            </p:cNvGrpSpPr>
            <p:nvPr/>
          </p:nvGrpSpPr>
          <p:grpSpPr bwMode="auto">
            <a:xfrm>
              <a:off x="4232" y="2502"/>
              <a:ext cx="920" cy="1003"/>
              <a:chOff x="2264" y="1015"/>
              <a:chExt cx="920" cy="1003"/>
            </a:xfrm>
          </p:grpSpPr>
          <p:sp>
            <p:nvSpPr>
              <p:cNvPr id="74920" name="Freeform 19"/>
              <p:cNvSpPr>
                <a:spLocks/>
              </p:cNvSpPr>
              <p:nvPr/>
            </p:nvSpPr>
            <p:spPr bwMode="auto">
              <a:xfrm>
                <a:off x="2920" y="1021"/>
                <a:ext cx="86" cy="93"/>
              </a:xfrm>
              <a:custGeom>
                <a:avLst/>
                <a:gdLst>
                  <a:gd name="T0" fmla="*/ 46 w 86"/>
                  <a:gd name="T1" fmla="*/ 0 h 93"/>
                  <a:gd name="T2" fmla="*/ 86 w 86"/>
                  <a:gd name="T3" fmla="*/ 20 h 93"/>
                  <a:gd name="T4" fmla="*/ 0 w 86"/>
                  <a:gd name="T5" fmla="*/ 93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93">
                    <a:moveTo>
                      <a:pt x="46" y="0"/>
                    </a:moveTo>
                    <a:lnTo>
                      <a:pt x="86" y="20"/>
                    </a:lnTo>
                    <a:lnTo>
                      <a:pt x="0" y="9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21" name="Freeform 20"/>
              <p:cNvSpPr>
                <a:spLocks/>
              </p:cNvSpPr>
              <p:nvPr/>
            </p:nvSpPr>
            <p:spPr bwMode="auto">
              <a:xfrm>
                <a:off x="2767" y="1931"/>
                <a:ext cx="80" cy="87"/>
              </a:xfrm>
              <a:custGeom>
                <a:avLst/>
                <a:gdLst>
                  <a:gd name="T0" fmla="*/ 80 w 80"/>
                  <a:gd name="T1" fmla="*/ 80 h 87"/>
                  <a:gd name="T2" fmla="*/ 27 w 80"/>
                  <a:gd name="T3" fmla="*/ 87 h 87"/>
                  <a:gd name="T4" fmla="*/ 0 w 80"/>
                  <a:gd name="T5" fmla="*/ 0 h 87"/>
                  <a:gd name="T6" fmla="*/ 80 w 80"/>
                  <a:gd name="T7" fmla="*/ 80 h 8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87">
                    <a:moveTo>
                      <a:pt x="80" y="80"/>
                    </a:moveTo>
                    <a:lnTo>
                      <a:pt x="27" y="87"/>
                    </a:lnTo>
                    <a:lnTo>
                      <a:pt x="0" y="0"/>
                    </a:lnTo>
                    <a:lnTo>
                      <a:pt x="80" y="80"/>
                    </a:lnTo>
                    <a:close/>
                  </a:path>
                </a:pathLst>
              </a:custGeom>
              <a:solidFill>
                <a:srgbClr val="A84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22" name="Freeform 21"/>
              <p:cNvSpPr>
                <a:spLocks/>
              </p:cNvSpPr>
              <p:nvPr/>
            </p:nvSpPr>
            <p:spPr bwMode="auto">
              <a:xfrm>
                <a:off x="2767" y="1931"/>
                <a:ext cx="80" cy="87"/>
              </a:xfrm>
              <a:custGeom>
                <a:avLst/>
                <a:gdLst>
                  <a:gd name="T0" fmla="*/ 80 w 80"/>
                  <a:gd name="T1" fmla="*/ 80 h 87"/>
                  <a:gd name="T2" fmla="*/ 27 w 80"/>
                  <a:gd name="T3" fmla="*/ 87 h 87"/>
                  <a:gd name="T4" fmla="*/ 0 w 80"/>
                  <a:gd name="T5" fmla="*/ 0 h 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87">
                    <a:moveTo>
                      <a:pt x="80" y="80"/>
                    </a:moveTo>
                    <a:lnTo>
                      <a:pt x="27" y="87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23" name="Freeform 22"/>
              <p:cNvSpPr>
                <a:spLocks/>
              </p:cNvSpPr>
              <p:nvPr/>
            </p:nvSpPr>
            <p:spPr bwMode="auto">
              <a:xfrm>
                <a:off x="2721" y="1931"/>
                <a:ext cx="73" cy="87"/>
              </a:xfrm>
              <a:custGeom>
                <a:avLst/>
                <a:gdLst>
                  <a:gd name="T0" fmla="*/ 0 w 73"/>
                  <a:gd name="T1" fmla="*/ 7 h 87"/>
                  <a:gd name="T2" fmla="*/ 46 w 73"/>
                  <a:gd name="T3" fmla="*/ 0 h 87"/>
                  <a:gd name="T4" fmla="*/ 73 w 73"/>
                  <a:gd name="T5" fmla="*/ 87 h 87"/>
                  <a:gd name="T6" fmla="*/ 0 w 73"/>
                  <a:gd name="T7" fmla="*/ 7 h 8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87">
                    <a:moveTo>
                      <a:pt x="0" y="7"/>
                    </a:moveTo>
                    <a:lnTo>
                      <a:pt x="46" y="0"/>
                    </a:lnTo>
                    <a:lnTo>
                      <a:pt x="73" y="8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A03C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24" name="Freeform 23"/>
              <p:cNvSpPr>
                <a:spLocks/>
              </p:cNvSpPr>
              <p:nvPr/>
            </p:nvSpPr>
            <p:spPr bwMode="auto">
              <a:xfrm>
                <a:off x="2721" y="1931"/>
                <a:ext cx="73" cy="87"/>
              </a:xfrm>
              <a:custGeom>
                <a:avLst/>
                <a:gdLst>
                  <a:gd name="T0" fmla="*/ 0 w 73"/>
                  <a:gd name="T1" fmla="*/ 7 h 87"/>
                  <a:gd name="T2" fmla="*/ 46 w 73"/>
                  <a:gd name="T3" fmla="*/ 0 h 87"/>
                  <a:gd name="T4" fmla="*/ 73 w 73"/>
                  <a:gd name="T5" fmla="*/ 87 h 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87">
                    <a:moveTo>
                      <a:pt x="0" y="7"/>
                    </a:moveTo>
                    <a:lnTo>
                      <a:pt x="46" y="0"/>
                    </a:lnTo>
                    <a:lnTo>
                      <a:pt x="73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25" name="Freeform 24"/>
              <p:cNvSpPr>
                <a:spLocks/>
              </p:cNvSpPr>
              <p:nvPr/>
            </p:nvSpPr>
            <p:spPr bwMode="auto">
              <a:xfrm>
                <a:off x="2820" y="1931"/>
                <a:ext cx="80" cy="80"/>
              </a:xfrm>
              <a:custGeom>
                <a:avLst/>
                <a:gdLst>
                  <a:gd name="T0" fmla="*/ 80 w 80"/>
                  <a:gd name="T1" fmla="*/ 67 h 80"/>
                  <a:gd name="T2" fmla="*/ 27 w 80"/>
                  <a:gd name="T3" fmla="*/ 80 h 80"/>
                  <a:gd name="T4" fmla="*/ 0 w 80"/>
                  <a:gd name="T5" fmla="*/ 0 h 80"/>
                  <a:gd name="T6" fmla="*/ 80 w 80"/>
                  <a:gd name="T7" fmla="*/ 67 h 8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80">
                    <a:moveTo>
                      <a:pt x="80" y="67"/>
                    </a:moveTo>
                    <a:lnTo>
                      <a:pt x="27" y="80"/>
                    </a:lnTo>
                    <a:lnTo>
                      <a:pt x="0" y="0"/>
                    </a:lnTo>
                    <a:lnTo>
                      <a:pt x="80" y="67"/>
                    </a:lnTo>
                    <a:close/>
                  </a:path>
                </a:pathLst>
              </a:custGeom>
              <a:solidFill>
                <a:srgbClr val="B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26" name="Freeform 25"/>
              <p:cNvSpPr>
                <a:spLocks/>
              </p:cNvSpPr>
              <p:nvPr/>
            </p:nvSpPr>
            <p:spPr bwMode="auto">
              <a:xfrm>
                <a:off x="2820" y="1931"/>
                <a:ext cx="80" cy="80"/>
              </a:xfrm>
              <a:custGeom>
                <a:avLst/>
                <a:gdLst>
                  <a:gd name="T0" fmla="*/ 80 w 80"/>
                  <a:gd name="T1" fmla="*/ 67 h 80"/>
                  <a:gd name="T2" fmla="*/ 27 w 80"/>
                  <a:gd name="T3" fmla="*/ 80 h 80"/>
                  <a:gd name="T4" fmla="*/ 0 w 80"/>
                  <a:gd name="T5" fmla="*/ 0 h 8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80">
                    <a:moveTo>
                      <a:pt x="80" y="67"/>
                    </a:moveTo>
                    <a:lnTo>
                      <a:pt x="27" y="8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27" name="Freeform 26"/>
              <p:cNvSpPr>
                <a:spLocks/>
              </p:cNvSpPr>
              <p:nvPr/>
            </p:nvSpPr>
            <p:spPr bwMode="auto">
              <a:xfrm>
                <a:off x="2767" y="1931"/>
                <a:ext cx="80" cy="80"/>
              </a:xfrm>
              <a:custGeom>
                <a:avLst/>
                <a:gdLst>
                  <a:gd name="T0" fmla="*/ 0 w 80"/>
                  <a:gd name="T1" fmla="*/ 0 h 80"/>
                  <a:gd name="T2" fmla="*/ 53 w 80"/>
                  <a:gd name="T3" fmla="*/ 0 h 80"/>
                  <a:gd name="T4" fmla="*/ 80 w 80"/>
                  <a:gd name="T5" fmla="*/ 80 h 80"/>
                  <a:gd name="T6" fmla="*/ 0 w 80"/>
                  <a:gd name="T7" fmla="*/ 0 h 8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80">
                    <a:moveTo>
                      <a:pt x="0" y="0"/>
                    </a:moveTo>
                    <a:lnTo>
                      <a:pt x="53" y="0"/>
                    </a:lnTo>
                    <a:lnTo>
                      <a:pt x="8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84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28" name="Freeform 27"/>
              <p:cNvSpPr>
                <a:spLocks/>
              </p:cNvSpPr>
              <p:nvPr/>
            </p:nvSpPr>
            <p:spPr bwMode="auto">
              <a:xfrm>
                <a:off x="2767" y="1931"/>
                <a:ext cx="80" cy="80"/>
              </a:xfrm>
              <a:custGeom>
                <a:avLst/>
                <a:gdLst>
                  <a:gd name="T0" fmla="*/ 0 w 80"/>
                  <a:gd name="T1" fmla="*/ 0 h 80"/>
                  <a:gd name="T2" fmla="*/ 53 w 80"/>
                  <a:gd name="T3" fmla="*/ 0 h 80"/>
                  <a:gd name="T4" fmla="*/ 80 w 80"/>
                  <a:gd name="T5" fmla="*/ 80 h 8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80">
                    <a:moveTo>
                      <a:pt x="0" y="0"/>
                    </a:moveTo>
                    <a:lnTo>
                      <a:pt x="53" y="0"/>
                    </a:lnTo>
                    <a:lnTo>
                      <a:pt x="80" y="8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29" name="Freeform 28"/>
              <p:cNvSpPr>
                <a:spLocks/>
              </p:cNvSpPr>
              <p:nvPr/>
            </p:nvSpPr>
            <p:spPr bwMode="auto">
              <a:xfrm>
                <a:off x="2920" y="1041"/>
                <a:ext cx="86" cy="100"/>
              </a:xfrm>
              <a:custGeom>
                <a:avLst/>
                <a:gdLst>
                  <a:gd name="T0" fmla="*/ 39 w 86"/>
                  <a:gd name="T1" fmla="*/ 100 h 100"/>
                  <a:gd name="T2" fmla="*/ 0 w 86"/>
                  <a:gd name="T3" fmla="*/ 73 h 100"/>
                  <a:gd name="T4" fmla="*/ 86 w 86"/>
                  <a:gd name="T5" fmla="*/ 0 h 100"/>
                  <a:gd name="T6" fmla="*/ 39 w 86"/>
                  <a:gd name="T7" fmla="*/ 100 h 1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100">
                    <a:moveTo>
                      <a:pt x="39" y="100"/>
                    </a:moveTo>
                    <a:lnTo>
                      <a:pt x="0" y="73"/>
                    </a:lnTo>
                    <a:lnTo>
                      <a:pt x="86" y="0"/>
                    </a:lnTo>
                    <a:lnTo>
                      <a:pt x="39" y="100"/>
                    </a:lnTo>
                    <a:close/>
                  </a:path>
                </a:pathLst>
              </a:custGeom>
              <a:solidFill>
                <a:srgbClr val="C8D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30" name="Freeform 29"/>
              <p:cNvSpPr>
                <a:spLocks/>
              </p:cNvSpPr>
              <p:nvPr/>
            </p:nvSpPr>
            <p:spPr bwMode="auto">
              <a:xfrm>
                <a:off x="2920" y="1041"/>
                <a:ext cx="86" cy="100"/>
              </a:xfrm>
              <a:custGeom>
                <a:avLst/>
                <a:gdLst>
                  <a:gd name="T0" fmla="*/ 39 w 86"/>
                  <a:gd name="T1" fmla="*/ 100 h 100"/>
                  <a:gd name="T2" fmla="*/ 0 w 86"/>
                  <a:gd name="T3" fmla="*/ 73 h 100"/>
                  <a:gd name="T4" fmla="*/ 86 w 86"/>
                  <a:gd name="T5" fmla="*/ 0 h 1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100">
                    <a:moveTo>
                      <a:pt x="39" y="100"/>
                    </a:moveTo>
                    <a:lnTo>
                      <a:pt x="0" y="73"/>
                    </a:lnTo>
                    <a:lnTo>
                      <a:pt x="8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31" name="Freeform 30"/>
              <p:cNvSpPr>
                <a:spLocks/>
              </p:cNvSpPr>
              <p:nvPr/>
            </p:nvSpPr>
            <p:spPr bwMode="auto">
              <a:xfrm>
                <a:off x="2959" y="1041"/>
                <a:ext cx="80" cy="100"/>
              </a:xfrm>
              <a:custGeom>
                <a:avLst/>
                <a:gdLst>
                  <a:gd name="T0" fmla="*/ 47 w 80"/>
                  <a:gd name="T1" fmla="*/ 0 h 100"/>
                  <a:gd name="T2" fmla="*/ 80 w 80"/>
                  <a:gd name="T3" fmla="*/ 27 h 100"/>
                  <a:gd name="T4" fmla="*/ 0 w 80"/>
                  <a:gd name="T5" fmla="*/ 100 h 100"/>
                  <a:gd name="T6" fmla="*/ 47 w 80"/>
                  <a:gd name="T7" fmla="*/ 0 h 1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100">
                    <a:moveTo>
                      <a:pt x="47" y="0"/>
                    </a:moveTo>
                    <a:lnTo>
                      <a:pt x="80" y="27"/>
                    </a:lnTo>
                    <a:lnTo>
                      <a:pt x="0" y="10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C8D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32" name="Freeform 31"/>
              <p:cNvSpPr>
                <a:spLocks/>
              </p:cNvSpPr>
              <p:nvPr/>
            </p:nvSpPr>
            <p:spPr bwMode="auto">
              <a:xfrm>
                <a:off x="2959" y="1041"/>
                <a:ext cx="80" cy="100"/>
              </a:xfrm>
              <a:custGeom>
                <a:avLst/>
                <a:gdLst>
                  <a:gd name="T0" fmla="*/ 47 w 80"/>
                  <a:gd name="T1" fmla="*/ 0 h 100"/>
                  <a:gd name="T2" fmla="*/ 80 w 80"/>
                  <a:gd name="T3" fmla="*/ 27 h 100"/>
                  <a:gd name="T4" fmla="*/ 0 w 80"/>
                  <a:gd name="T5" fmla="*/ 100 h 1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100">
                    <a:moveTo>
                      <a:pt x="47" y="0"/>
                    </a:moveTo>
                    <a:lnTo>
                      <a:pt x="80" y="27"/>
                    </a:lnTo>
                    <a:lnTo>
                      <a:pt x="0" y="10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33" name="Freeform 32"/>
              <p:cNvSpPr>
                <a:spLocks/>
              </p:cNvSpPr>
              <p:nvPr/>
            </p:nvSpPr>
            <p:spPr bwMode="auto">
              <a:xfrm>
                <a:off x="2880" y="1918"/>
                <a:ext cx="73" cy="80"/>
              </a:xfrm>
              <a:custGeom>
                <a:avLst/>
                <a:gdLst>
                  <a:gd name="T0" fmla="*/ 73 w 73"/>
                  <a:gd name="T1" fmla="*/ 60 h 80"/>
                  <a:gd name="T2" fmla="*/ 20 w 73"/>
                  <a:gd name="T3" fmla="*/ 80 h 80"/>
                  <a:gd name="T4" fmla="*/ 0 w 73"/>
                  <a:gd name="T5" fmla="*/ 0 h 80"/>
                  <a:gd name="T6" fmla="*/ 73 w 73"/>
                  <a:gd name="T7" fmla="*/ 60 h 8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80">
                    <a:moveTo>
                      <a:pt x="73" y="60"/>
                    </a:moveTo>
                    <a:lnTo>
                      <a:pt x="20" y="80"/>
                    </a:lnTo>
                    <a:lnTo>
                      <a:pt x="0" y="0"/>
                    </a:lnTo>
                    <a:lnTo>
                      <a:pt x="73" y="60"/>
                    </a:lnTo>
                    <a:close/>
                  </a:path>
                </a:pathLst>
              </a:custGeom>
              <a:solidFill>
                <a:srgbClr val="B85C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34" name="Freeform 33"/>
              <p:cNvSpPr>
                <a:spLocks/>
              </p:cNvSpPr>
              <p:nvPr/>
            </p:nvSpPr>
            <p:spPr bwMode="auto">
              <a:xfrm>
                <a:off x="2880" y="1918"/>
                <a:ext cx="73" cy="80"/>
              </a:xfrm>
              <a:custGeom>
                <a:avLst/>
                <a:gdLst>
                  <a:gd name="T0" fmla="*/ 73 w 73"/>
                  <a:gd name="T1" fmla="*/ 60 h 80"/>
                  <a:gd name="T2" fmla="*/ 20 w 73"/>
                  <a:gd name="T3" fmla="*/ 80 h 80"/>
                  <a:gd name="T4" fmla="*/ 0 w 73"/>
                  <a:gd name="T5" fmla="*/ 0 h 8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80">
                    <a:moveTo>
                      <a:pt x="73" y="60"/>
                    </a:moveTo>
                    <a:lnTo>
                      <a:pt x="20" y="8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35" name="Freeform 34"/>
              <p:cNvSpPr>
                <a:spLocks/>
              </p:cNvSpPr>
              <p:nvPr/>
            </p:nvSpPr>
            <p:spPr bwMode="auto">
              <a:xfrm>
                <a:off x="2820" y="1918"/>
                <a:ext cx="80" cy="80"/>
              </a:xfrm>
              <a:custGeom>
                <a:avLst/>
                <a:gdLst>
                  <a:gd name="T0" fmla="*/ 0 w 80"/>
                  <a:gd name="T1" fmla="*/ 13 h 80"/>
                  <a:gd name="T2" fmla="*/ 60 w 80"/>
                  <a:gd name="T3" fmla="*/ 0 h 80"/>
                  <a:gd name="T4" fmla="*/ 80 w 80"/>
                  <a:gd name="T5" fmla="*/ 80 h 80"/>
                  <a:gd name="T6" fmla="*/ 0 w 80"/>
                  <a:gd name="T7" fmla="*/ 13 h 8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80">
                    <a:moveTo>
                      <a:pt x="0" y="13"/>
                    </a:moveTo>
                    <a:lnTo>
                      <a:pt x="60" y="0"/>
                    </a:lnTo>
                    <a:lnTo>
                      <a:pt x="80" y="8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B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36" name="Freeform 35"/>
              <p:cNvSpPr>
                <a:spLocks/>
              </p:cNvSpPr>
              <p:nvPr/>
            </p:nvSpPr>
            <p:spPr bwMode="auto">
              <a:xfrm>
                <a:off x="2820" y="1918"/>
                <a:ext cx="80" cy="80"/>
              </a:xfrm>
              <a:custGeom>
                <a:avLst/>
                <a:gdLst>
                  <a:gd name="T0" fmla="*/ 0 w 80"/>
                  <a:gd name="T1" fmla="*/ 13 h 80"/>
                  <a:gd name="T2" fmla="*/ 60 w 80"/>
                  <a:gd name="T3" fmla="*/ 0 h 80"/>
                  <a:gd name="T4" fmla="*/ 80 w 80"/>
                  <a:gd name="T5" fmla="*/ 80 h 8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80">
                    <a:moveTo>
                      <a:pt x="0" y="13"/>
                    </a:moveTo>
                    <a:lnTo>
                      <a:pt x="60" y="0"/>
                    </a:lnTo>
                    <a:lnTo>
                      <a:pt x="80" y="8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37" name="Freeform 36"/>
              <p:cNvSpPr>
                <a:spLocks/>
              </p:cNvSpPr>
              <p:nvPr/>
            </p:nvSpPr>
            <p:spPr bwMode="auto">
              <a:xfrm>
                <a:off x="2880" y="1905"/>
                <a:ext cx="73" cy="73"/>
              </a:xfrm>
              <a:custGeom>
                <a:avLst/>
                <a:gdLst>
                  <a:gd name="T0" fmla="*/ 0 w 73"/>
                  <a:gd name="T1" fmla="*/ 13 h 73"/>
                  <a:gd name="T2" fmla="*/ 53 w 73"/>
                  <a:gd name="T3" fmla="*/ 0 h 73"/>
                  <a:gd name="T4" fmla="*/ 73 w 73"/>
                  <a:gd name="T5" fmla="*/ 73 h 73"/>
                  <a:gd name="T6" fmla="*/ 0 w 73"/>
                  <a:gd name="T7" fmla="*/ 13 h 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73">
                    <a:moveTo>
                      <a:pt x="0" y="13"/>
                    </a:moveTo>
                    <a:lnTo>
                      <a:pt x="53" y="0"/>
                    </a:lnTo>
                    <a:lnTo>
                      <a:pt x="73" y="7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B85C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38" name="Freeform 37"/>
              <p:cNvSpPr>
                <a:spLocks/>
              </p:cNvSpPr>
              <p:nvPr/>
            </p:nvSpPr>
            <p:spPr bwMode="auto">
              <a:xfrm>
                <a:off x="2880" y="1905"/>
                <a:ext cx="73" cy="73"/>
              </a:xfrm>
              <a:custGeom>
                <a:avLst/>
                <a:gdLst>
                  <a:gd name="T0" fmla="*/ 0 w 73"/>
                  <a:gd name="T1" fmla="*/ 13 h 73"/>
                  <a:gd name="T2" fmla="*/ 53 w 73"/>
                  <a:gd name="T3" fmla="*/ 0 h 73"/>
                  <a:gd name="T4" fmla="*/ 73 w 73"/>
                  <a:gd name="T5" fmla="*/ 73 h 7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73">
                    <a:moveTo>
                      <a:pt x="0" y="13"/>
                    </a:moveTo>
                    <a:lnTo>
                      <a:pt x="53" y="0"/>
                    </a:lnTo>
                    <a:lnTo>
                      <a:pt x="73" y="7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39" name="Freeform 38"/>
              <p:cNvSpPr>
                <a:spLocks/>
              </p:cNvSpPr>
              <p:nvPr/>
            </p:nvSpPr>
            <p:spPr bwMode="auto">
              <a:xfrm>
                <a:off x="2264" y="1460"/>
                <a:ext cx="27" cy="179"/>
              </a:xfrm>
              <a:custGeom>
                <a:avLst/>
                <a:gdLst>
                  <a:gd name="T0" fmla="*/ 27 w 27"/>
                  <a:gd name="T1" fmla="*/ 179 h 179"/>
                  <a:gd name="T2" fmla="*/ 0 w 27"/>
                  <a:gd name="T3" fmla="*/ 159 h 179"/>
                  <a:gd name="T4" fmla="*/ 20 w 27"/>
                  <a:gd name="T5" fmla="*/ 0 h 179"/>
                  <a:gd name="T6" fmla="*/ 27 w 27"/>
                  <a:gd name="T7" fmla="*/ 179 h 1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7" h="179">
                    <a:moveTo>
                      <a:pt x="27" y="179"/>
                    </a:moveTo>
                    <a:lnTo>
                      <a:pt x="0" y="159"/>
                    </a:lnTo>
                    <a:lnTo>
                      <a:pt x="20" y="0"/>
                    </a:lnTo>
                    <a:lnTo>
                      <a:pt x="27" y="179"/>
                    </a:lnTo>
                    <a:close/>
                  </a:path>
                </a:pathLst>
              </a:custGeom>
              <a:solidFill>
                <a:srgbClr val="503C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40" name="Freeform 39"/>
              <p:cNvSpPr>
                <a:spLocks/>
              </p:cNvSpPr>
              <p:nvPr/>
            </p:nvSpPr>
            <p:spPr bwMode="auto">
              <a:xfrm>
                <a:off x="2264" y="1460"/>
                <a:ext cx="27" cy="179"/>
              </a:xfrm>
              <a:custGeom>
                <a:avLst/>
                <a:gdLst>
                  <a:gd name="T0" fmla="*/ 27 w 27"/>
                  <a:gd name="T1" fmla="*/ 179 h 179"/>
                  <a:gd name="T2" fmla="*/ 0 w 27"/>
                  <a:gd name="T3" fmla="*/ 159 h 179"/>
                  <a:gd name="T4" fmla="*/ 20 w 27"/>
                  <a:gd name="T5" fmla="*/ 0 h 17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" h="179">
                    <a:moveTo>
                      <a:pt x="27" y="179"/>
                    </a:moveTo>
                    <a:lnTo>
                      <a:pt x="0" y="159"/>
                    </a:lnTo>
                    <a:lnTo>
                      <a:pt x="2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41" name="Freeform 40"/>
              <p:cNvSpPr>
                <a:spLocks/>
              </p:cNvSpPr>
              <p:nvPr/>
            </p:nvSpPr>
            <p:spPr bwMode="auto">
              <a:xfrm>
                <a:off x="2264" y="1446"/>
                <a:ext cx="20" cy="173"/>
              </a:xfrm>
              <a:custGeom>
                <a:avLst/>
                <a:gdLst>
                  <a:gd name="T0" fmla="*/ 0 w 20"/>
                  <a:gd name="T1" fmla="*/ 0 h 173"/>
                  <a:gd name="T2" fmla="*/ 20 w 20"/>
                  <a:gd name="T3" fmla="*/ 14 h 173"/>
                  <a:gd name="T4" fmla="*/ 0 w 20"/>
                  <a:gd name="T5" fmla="*/ 173 h 173"/>
                  <a:gd name="T6" fmla="*/ 0 w 20"/>
                  <a:gd name="T7" fmla="*/ 0 h 1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" h="173">
                    <a:moveTo>
                      <a:pt x="0" y="0"/>
                    </a:moveTo>
                    <a:lnTo>
                      <a:pt x="20" y="14"/>
                    </a:lnTo>
                    <a:lnTo>
                      <a:pt x="0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2C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42" name="Freeform 41"/>
              <p:cNvSpPr>
                <a:spLocks/>
              </p:cNvSpPr>
              <p:nvPr/>
            </p:nvSpPr>
            <p:spPr bwMode="auto">
              <a:xfrm>
                <a:off x="2264" y="1446"/>
                <a:ext cx="20" cy="173"/>
              </a:xfrm>
              <a:custGeom>
                <a:avLst/>
                <a:gdLst>
                  <a:gd name="T0" fmla="*/ 0 w 20"/>
                  <a:gd name="T1" fmla="*/ 0 h 173"/>
                  <a:gd name="T2" fmla="*/ 20 w 20"/>
                  <a:gd name="T3" fmla="*/ 14 h 173"/>
                  <a:gd name="T4" fmla="*/ 0 w 20"/>
                  <a:gd name="T5" fmla="*/ 173 h 17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173">
                    <a:moveTo>
                      <a:pt x="0" y="0"/>
                    </a:moveTo>
                    <a:lnTo>
                      <a:pt x="20" y="14"/>
                    </a:lnTo>
                    <a:lnTo>
                      <a:pt x="0" y="17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43" name="Freeform 42"/>
              <p:cNvSpPr>
                <a:spLocks/>
              </p:cNvSpPr>
              <p:nvPr/>
            </p:nvSpPr>
            <p:spPr bwMode="auto">
              <a:xfrm>
                <a:off x="2959" y="1068"/>
                <a:ext cx="80" cy="99"/>
              </a:xfrm>
              <a:custGeom>
                <a:avLst/>
                <a:gdLst>
                  <a:gd name="T0" fmla="*/ 47 w 80"/>
                  <a:gd name="T1" fmla="*/ 99 h 99"/>
                  <a:gd name="T2" fmla="*/ 0 w 80"/>
                  <a:gd name="T3" fmla="*/ 73 h 99"/>
                  <a:gd name="T4" fmla="*/ 80 w 80"/>
                  <a:gd name="T5" fmla="*/ 0 h 99"/>
                  <a:gd name="T6" fmla="*/ 47 w 80"/>
                  <a:gd name="T7" fmla="*/ 99 h 9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99">
                    <a:moveTo>
                      <a:pt x="47" y="99"/>
                    </a:moveTo>
                    <a:lnTo>
                      <a:pt x="0" y="73"/>
                    </a:lnTo>
                    <a:lnTo>
                      <a:pt x="80" y="0"/>
                    </a:lnTo>
                    <a:lnTo>
                      <a:pt x="47" y="99"/>
                    </a:lnTo>
                    <a:close/>
                  </a:path>
                </a:pathLst>
              </a:custGeom>
              <a:solidFill>
                <a:srgbClr val="D0D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44" name="Freeform 43"/>
              <p:cNvSpPr>
                <a:spLocks/>
              </p:cNvSpPr>
              <p:nvPr/>
            </p:nvSpPr>
            <p:spPr bwMode="auto">
              <a:xfrm>
                <a:off x="2959" y="1068"/>
                <a:ext cx="80" cy="99"/>
              </a:xfrm>
              <a:custGeom>
                <a:avLst/>
                <a:gdLst>
                  <a:gd name="T0" fmla="*/ 47 w 80"/>
                  <a:gd name="T1" fmla="*/ 99 h 99"/>
                  <a:gd name="T2" fmla="*/ 0 w 80"/>
                  <a:gd name="T3" fmla="*/ 73 h 99"/>
                  <a:gd name="T4" fmla="*/ 80 w 80"/>
                  <a:gd name="T5" fmla="*/ 0 h 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99">
                    <a:moveTo>
                      <a:pt x="47" y="99"/>
                    </a:moveTo>
                    <a:lnTo>
                      <a:pt x="0" y="73"/>
                    </a:lnTo>
                    <a:lnTo>
                      <a:pt x="8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45" name="Freeform 44"/>
              <p:cNvSpPr>
                <a:spLocks/>
              </p:cNvSpPr>
              <p:nvPr/>
            </p:nvSpPr>
            <p:spPr bwMode="auto">
              <a:xfrm>
                <a:off x="3006" y="1068"/>
                <a:ext cx="72" cy="99"/>
              </a:xfrm>
              <a:custGeom>
                <a:avLst/>
                <a:gdLst>
                  <a:gd name="T0" fmla="*/ 33 w 72"/>
                  <a:gd name="T1" fmla="*/ 0 h 99"/>
                  <a:gd name="T2" fmla="*/ 72 w 72"/>
                  <a:gd name="T3" fmla="*/ 33 h 99"/>
                  <a:gd name="T4" fmla="*/ 0 w 72"/>
                  <a:gd name="T5" fmla="*/ 99 h 99"/>
                  <a:gd name="T6" fmla="*/ 33 w 72"/>
                  <a:gd name="T7" fmla="*/ 0 h 9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2" h="99">
                    <a:moveTo>
                      <a:pt x="33" y="0"/>
                    </a:moveTo>
                    <a:lnTo>
                      <a:pt x="72" y="33"/>
                    </a:lnTo>
                    <a:lnTo>
                      <a:pt x="0" y="99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D0D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46" name="Freeform 45"/>
              <p:cNvSpPr>
                <a:spLocks/>
              </p:cNvSpPr>
              <p:nvPr/>
            </p:nvSpPr>
            <p:spPr bwMode="auto">
              <a:xfrm>
                <a:off x="3006" y="1068"/>
                <a:ext cx="72" cy="99"/>
              </a:xfrm>
              <a:custGeom>
                <a:avLst/>
                <a:gdLst>
                  <a:gd name="T0" fmla="*/ 33 w 72"/>
                  <a:gd name="T1" fmla="*/ 0 h 99"/>
                  <a:gd name="T2" fmla="*/ 72 w 72"/>
                  <a:gd name="T3" fmla="*/ 33 h 99"/>
                  <a:gd name="T4" fmla="*/ 0 w 72"/>
                  <a:gd name="T5" fmla="*/ 99 h 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2" h="99">
                    <a:moveTo>
                      <a:pt x="33" y="0"/>
                    </a:moveTo>
                    <a:lnTo>
                      <a:pt x="72" y="33"/>
                    </a:lnTo>
                    <a:lnTo>
                      <a:pt x="0" y="9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47" name="Freeform 46"/>
              <p:cNvSpPr>
                <a:spLocks/>
              </p:cNvSpPr>
              <p:nvPr/>
            </p:nvSpPr>
            <p:spPr bwMode="auto">
              <a:xfrm>
                <a:off x="2377" y="1699"/>
                <a:ext cx="46" cy="173"/>
              </a:xfrm>
              <a:custGeom>
                <a:avLst/>
                <a:gdLst>
                  <a:gd name="T0" fmla="*/ 46 w 46"/>
                  <a:gd name="T1" fmla="*/ 173 h 173"/>
                  <a:gd name="T2" fmla="*/ 13 w 46"/>
                  <a:gd name="T3" fmla="*/ 153 h 173"/>
                  <a:gd name="T4" fmla="*/ 0 w 46"/>
                  <a:gd name="T5" fmla="*/ 0 h 173"/>
                  <a:gd name="T6" fmla="*/ 46 w 46"/>
                  <a:gd name="T7" fmla="*/ 173 h 1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173">
                    <a:moveTo>
                      <a:pt x="46" y="173"/>
                    </a:moveTo>
                    <a:lnTo>
                      <a:pt x="13" y="153"/>
                    </a:lnTo>
                    <a:lnTo>
                      <a:pt x="0" y="0"/>
                    </a:lnTo>
                    <a:lnTo>
                      <a:pt x="46" y="173"/>
                    </a:lnTo>
                    <a:close/>
                  </a:path>
                </a:pathLst>
              </a:custGeom>
              <a:solidFill>
                <a:srgbClr val="683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48" name="Freeform 47"/>
              <p:cNvSpPr>
                <a:spLocks/>
              </p:cNvSpPr>
              <p:nvPr/>
            </p:nvSpPr>
            <p:spPr bwMode="auto">
              <a:xfrm>
                <a:off x="2377" y="1699"/>
                <a:ext cx="46" cy="173"/>
              </a:xfrm>
              <a:custGeom>
                <a:avLst/>
                <a:gdLst>
                  <a:gd name="T0" fmla="*/ 46 w 46"/>
                  <a:gd name="T1" fmla="*/ 173 h 173"/>
                  <a:gd name="T2" fmla="*/ 13 w 46"/>
                  <a:gd name="T3" fmla="*/ 153 h 173"/>
                  <a:gd name="T4" fmla="*/ 0 w 46"/>
                  <a:gd name="T5" fmla="*/ 0 h 17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6" h="173">
                    <a:moveTo>
                      <a:pt x="46" y="173"/>
                    </a:moveTo>
                    <a:lnTo>
                      <a:pt x="13" y="153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49" name="Freeform 48"/>
              <p:cNvSpPr>
                <a:spLocks/>
              </p:cNvSpPr>
              <p:nvPr/>
            </p:nvSpPr>
            <p:spPr bwMode="auto">
              <a:xfrm>
                <a:off x="2344" y="1679"/>
                <a:ext cx="46" cy="173"/>
              </a:xfrm>
              <a:custGeom>
                <a:avLst/>
                <a:gdLst>
                  <a:gd name="T0" fmla="*/ 0 w 46"/>
                  <a:gd name="T1" fmla="*/ 0 h 173"/>
                  <a:gd name="T2" fmla="*/ 33 w 46"/>
                  <a:gd name="T3" fmla="*/ 20 h 173"/>
                  <a:gd name="T4" fmla="*/ 46 w 46"/>
                  <a:gd name="T5" fmla="*/ 173 h 173"/>
                  <a:gd name="T6" fmla="*/ 0 w 46"/>
                  <a:gd name="T7" fmla="*/ 0 h 1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173">
                    <a:moveTo>
                      <a:pt x="0" y="0"/>
                    </a:moveTo>
                    <a:lnTo>
                      <a:pt x="33" y="20"/>
                    </a:lnTo>
                    <a:lnTo>
                      <a:pt x="46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2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50" name="Freeform 49"/>
              <p:cNvSpPr>
                <a:spLocks/>
              </p:cNvSpPr>
              <p:nvPr/>
            </p:nvSpPr>
            <p:spPr bwMode="auto">
              <a:xfrm>
                <a:off x="2344" y="1679"/>
                <a:ext cx="46" cy="173"/>
              </a:xfrm>
              <a:custGeom>
                <a:avLst/>
                <a:gdLst>
                  <a:gd name="T0" fmla="*/ 0 w 46"/>
                  <a:gd name="T1" fmla="*/ 0 h 173"/>
                  <a:gd name="T2" fmla="*/ 33 w 46"/>
                  <a:gd name="T3" fmla="*/ 20 h 173"/>
                  <a:gd name="T4" fmla="*/ 46 w 46"/>
                  <a:gd name="T5" fmla="*/ 173 h 17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6" h="173">
                    <a:moveTo>
                      <a:pt x="0" y="0"/>
                    </a:moveTo>
                    <a:lnTo>
                      <a:pt x="33" y="20"/>
                    </a:lnTo>
                    <a:lnTo>
                      <a:pt x="46" y="17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51" name="Freeform 50"/>
              <p:cNvSpPr>
                <a:spLocks/>
              </p:cNvSpPr>
              <p:nvPr/>
            </p:nvSpPr>
            <p:spPr bwMode="auto">
              <a:xfrm>
                <a:off x="2509" y="1015"/>
                <a:ext cx="93" cy="132"/>
              </a:xfrm>
              <a:custGeom>
                <a:avLst/>
                <a:gdLst>
                  <a:gd name="T0" fmla="*/ 40 w 93"/>
                  <a:gd name="T1" fmla="*/ 132 h 132"/>
                  <a:gd name="T2" fmla="*/ 0 w 93"/>
                  <a:gd name="T3" fmla="*/ 126 h 132"/>
                  <a:gd name="T4" fmla="*/ 93 w 93"/>
                  <a:gd name="T5" fmla="*/ 0 h 132"/>
                  <a:gd name="T6" fmla="*/ 40 w 93"/>
                  <a:gd name="T7" fmla="*/ 132 h 1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132">
                    <a:moveTo>
                      <a:pt x="40" y="132"/>
                    </a:moveTo>
                    <a:lnTo>
                      <a:pt x="0" y="126"/>
                    </a:lnTo>
                    <a:lnTo>
                      <a:pt x="93" y="0"/>
                    </a:lnTo>
                    <a:lnTo>
                      <a:pt x="40" y="132"/>
                    </a:lnTo>
                    <a:close/>
                  </a:path>
                </a:pathLst>
              </a:custGeom>
              <a:solidFill>
                <a:srgbClr val="88A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52" name="Freeform 51"/>
              <p:cNvSpPr>
                <a:spLocks/>
              </p:cNvSpPr>
              <p:nvPr/>
            </p:nvSpPr>
            <p:spPr bwMode="auto">
              <a:xfrm>
                <a:off x="2509" y="1015"/>
                <a:ext cx="93" cy="132"/>
              </a:xfrm>
              <a:custGeom>
                <a:avLst/>
                <a:gdLst>
                  <a:gd name="T0" fmla="*/ 40 w 93"/>
                  <a:gd name="T1" fmla="*/ 132 h 132"/>
                  <a:gd name="T2" fmla="*/ 0 w 93"/>
                  <a:gd name="T3" fmla="*/ 126 h 132"/>
                  <a:gd name="T4" fmla="*/ 93 w 93"/>
                  <a:gd name="T5" fmla="*/ 0 h 13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132">
                    <a:moveTo>
                      <a:pt x="40" y="132"/>
                    </a:moveTo>
                    <a:lnTo>
                      <a:pt x="0" y="126"/>
                    </a:lnTo>
                    <a:lnTo>
                      <a:pt x="9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53" name="Freeform 52"/>
              <p:cNvSpPr>
                <a:spLocks/>
              </p:cNvSpPr>
              <p:nvPr/>
            </p:nvSpPr>
            <p:spPr bwMode="auto">
              <a:xfrm>
                <a:off x="2549" y="1015"/>
                <a:ext cx="93" cy="132"/>
              </a:xfrm>
              <a:custGeom>
                <a:avLst/>
                <a:gdLst>
                  <a:gd name="T0" fmla="*/ 53 w 93"/>
                  <a:gd name="T1" fmla="*/ 0 h 132"/>
                  <a:gd name="T2" fmla="*/ 93 w 93"/>
                  <a:gd name="T3" fmla="*/ 0 h 132"/>
                  <a:gd name="T4" fmla="*/ 0 w 93"/>
                  <a:gd name="T5" fmla="*/ 132 h 132"/>
                  <a:gd name="T6" fmla="*/ 53 w 93"/>
                  <a:gd name="T7" fmla="*/ 0 h 1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132">
                    <a:moveTo>
                      <a:pt x="53" y="0"/>
                    </a:moveTo>
                    <a:lnTo>
                      <a:pt x="93" y="0"/>
                    </a:lnTo>
                    <a:lnTo>
                      <a:pt x="0" y="13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88A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54" name="Freeform 53"/>
              <p:cNvSpPr>
                <a:spLocks/>
              </p:cNvSpPr>
              <p:nvPr/>
            </p:nvSpPr>
            <p:spPr bwMode="auto">
              <a:xfrm>
                <a:off x="2549" y="1015"/>
                <a:ext cx="93" cy="132"/>
              </a:xfrm>
              <a:custGeom>
                <a:avLst/>
                <a:gdLst>
                  <a:gd name="T0" fmla="*/ 53 w 93"/>
                  <a:gd name="T1" fmla="*/ 0 h 132"/>
                  <a:gd name="T2" fmla="*/ 93 w 93"/>
                  <a:gd name="T3" fmla="*/ 0 h 132"/>
                  <a:gd name="T4" fmla="*/ 0 w 93"/>
                  <a:gd name="T5" fmla="*/ 132 h 13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132">
                    <a:moveTo>
                      <a:pt x="53" y="0"/>
                    </a:moveTo>
                    <a:lnTo>
                      <a:pt x="93" y="0"/>
                    </a:lnTo>
                    <a:lnTo>
                      <a:pt x="0" y="13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55" name="Freeform 54"/>
              <p:cNvSpPr>
                <a:spLocks/>
              </p:cNvSpPr>
              <p:nvPr/>
            </p:nvSpPr>
            <p:spPr bwMode="auto">
              <a:xfrm>
                <a:off x="3006" y="1101"/>
                <a:ext cx="72" cy="100"/>
              </a:xfrm>
              <a:custGeom>
                <a:avLst/>
                <a:gdLst>
                  <a:gd name="T0" fmla="*/ 39 w 72"/>
                  <a:gd name="T1" fmla="*/ 100 h 100"/>
                  <a:gd name="T2" fmla="*/ 0 w 72"/>
                  <a:gd name="T3" fmla="*/ 66 h 100"/>
                  <a:gd name="T4" fmla="*/ 72 w 72"/>
                  <a:gd name="T5" fmla="*/ 0 h 100"/>
                  <a:gd name="T6" fmla="*/ 39 w 72"/>
                  <a:gd name="T7" fmla="*/ 100 h 1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2" h="100">
                    <a:moveTo>
                      <a:pt x="39" y="100"/>
                    </a:moveTo>
                    <a:lnTo>
                      <a:pt x="0" y="66"/>
                    </a:lnTo>
                    <a:lnTo>
                      <a:pt x="72" y="0"/>
                    </a:lnTo>
                    <a:lnTo>
                      <a:pt x="39" y="100"/>
                    </a:lnTo>
                    <a:close/>
                  </a:path>
                </a:pathLst>
              </a:custGeom>
              <a:solidFill>
                <a:srgbClr val="D0D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56" name="Freeform 55"/>
              <p:cNvSpPr>
                <a:spLocks/>
              </p:cNvSpPr>
              <p:nvPr/>
            </p:nvSpPr>
            <p:spPr bwMode="auto">
              <a:xfrm>
                <a:off x="3006" y="1101"/>
                <a:ext cx="72" cy="100"/>
              </a:xfrm>
              <a:custGeom>
                <a:avLst/>
                <a:gdLst>
                  <a:gd name="T0" fmla="*/ 39 w 72"/>
                  <a:gd name="T1" fmla="*/ 100 h 100"/>
                  <a:gd name="T2" fmla="*/ 0 w 72"/>
                  <a:gd name="T3" fmla="*/ 66 h 100"/>
                  <a:gd name="T4" fmla="*/ 72 w 72"/>
                  <a:gd name="T5" fmla="*/ 0 h 1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2" h="100">
                    <a:moveTo>
                      <a:pt x="39" y="100"/>
                    </a:moveTo>
                    <a:lnTo>
                      <a:pt x="0" y="66"/>
                    </a:lnTo>
                    <a:lnTo>
                      <a:pt x="7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57" name="Freeform 56"/>
              <p:cNvSpPr>
                <a:spLocks/>
              </p:cNvSpPr>
              <p:nvPr/>
            </p:nvSpPr>
            <p:spPr bwMode="auto">
              <a:xfrm>
                <a:off x="3045" y="1101"/>
                <a:ext cx="67" cy="100"/>
              </a:xfrm>
              <a:custGeom>
                <a:avLst/>
                <a:gdLst>
                  <a:gd name="T0" fmla="*/ 33 w 67"/>
                  <a:gd name="T1" fmla="*/ 0 h 100"/>
                  <a:gd name="T2" fmla="*/ 67 w 67"/>
                  <a:gd name="T3" fmla="*/ 40 h 100"/>
                  <a:gd name="T4" fmla="*/ 0 w 67"/>
                  <a:gd name="T5" fmla="*/ 100 h 100"/>
                  <a:gd name="T6" fmla="*/ 33 w 67"/>
                  <a:gd name="T7" fmla="*/ 0 h 1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100">
                    <a:moveTo>
                      <a:pt x="33" y="0"/>
                    </a:moveTo>
                    <a:lnTo>
                      <a:pt x="67" y="40"/>
                    </a:lnTo>
                    <a:lnTo>
                      <a:pt x="0" y="10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D0D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58" name="Freeform 57"/>
              <p:cNvSpPr>
                <a:spLocks/>
              </p:cNvSpPr>
              <p:nvPr/>
            </p:nvSpPr>
            <p:spPr bwMode="auto">
              <a:xfrm>
                <a:off x="3045" y="1101"/>
                <a:ext cx="67" cy="100"/>
              </a:xfrm>
              <a:custGeom>
                <a:avLst/>
                <a:gdLst>
                  <a:gd name="T0" fmla="*/ 33 w 67"/>
                  <a:gd name="T1" fmla="*/ 0 h 100"/>
                  <a:gd name="T2" fmla="*/ 67 w 67"/>
                  <a:gd name="T3" fmla="*/ 40 h 100"/>
                  <a:gd name="T4" fmla="*/ 0 w 67"/>
                  <a:gd name="T5" fmla="*/ 100 h 1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7" h="100">
                    <a:moveTo>
                      <a:pt x="33" y="0"/>
                    </a:moveTo>
                    <a:lnTo>
                      <a:pt x="67" y="40"/>
                    </a:lnTo>
                    <a:lnTo>
                      <a:pt x="0" y="10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59" name="Freeform 58"/>
              <p:cNvSpPr>
                <a:spLocks/>
              </p:cNvSpPr>
              <p:nvPr/>
            </p:nvSpPr>
            <p:spPr bwMode="auto">
              <a:xfrm>
                <a:off x="2337" y="1141"/>
                <a:ext cx="73" cy="153"/>
              </a:xfrm>
              <a:custGeom>
                <a:avLst/>
                <a:gdLst>
                  <a:gd name="T0" fmla="*/ 27 w 73"/>
                  <a:gd name="T1" fmla="*/ 153 h 153"/>
                  <a:gd name="T2" fmla="*/ 0 w 73"/>
                  <a:gd name="T3" fmla="*/ 146 h 153"/>
                  <a:gd name="T4" fmla="*/ 73 w 73"/>
                  <a:gd name="T5" fmla="*/ 0 h 153"/>
                  <a:gd name="T6" fmla="*/ 27 w 73"/>
                  <a:gd name="T7" fmla="*/ 153 h 1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153">
                    <a:moveTo>
                      <a:pt x="27" y="153"/>
                    </a:moveTo>
                    <a:lnTo>
                      <a:pt x="0" y="146"/>
                    </a:lnTo>
                    <a:lnTo>
                      <a:pt x="73" y="0"/>
                    </a:lnTo>
                    <a:lnTo>
                      <a:pt x="27" y="153"/>
                    </a:lnTo>
                    <a:close/>
                  </a:path>
                </a:pathLst>
              </a:custGeom>
              <a:solidFill>
                <a:srgbClr val="687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60" name="Freeform 59"/>
              <p:cNvSpPr>
                <a:spLocks/>
              </p:cNvSpPr>
              <p:nvPr/>
            </p:nvSpPr>
            <p:spPr bwMode="auto">
              <a:xfrm>
                <a:off x="2337" y="1141"/>
                <a:ext cx="73" cy="153"/>
              </a:xfrm>
              <a:custGeom>
                <a:avLst/>
                <a:gdLst>
                  <a:gd name="T0" fmla="*/ 27 w 73"/>
                  <a:gd name="T1" fmla="*/ 153 h 153"/>
                  <a:gd name="T2" fmla="*/ 0 w 73"/>
                  <a:gd name="T3" fmla="*/ 146 h 153"/>
                  <a:gd name="T4" fmla="*/ 73 w 73"/>
                  <a:gd name="T5" fmla="*/ 0 h 1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153">
                    <a:moveTo>
                      <a:pt x="27" y="153"/>
                    </a:moveTo>
                    <a:lnTo>
                      <a:pt x="0" y="146"/>
                    </a:lnTo>
                    <a:lnTo>
                      <a:pt x="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61" name="Freeform 60"/>
              <p:cNvSpPr>
                <a:spLocks/>
              </p:cNvSpPr>
              <p:nvPr/>
            </p:nvSpPr>
            <p:spPr bwMode="auto">
              <a:xfrm>
                <a:off x="2364" y="1134"/>
                <a:ext cx="79" cy="160"/>
              </a:xfrm>
              <a:custGeom>
                <a:avLst/>
                <a:gdLst>
                  <a:gd name="T0" fmla="*/ 46 w 79"/>
                  <a:gd name="T1" fmla="*/ 7 h 160"/>
                  <a:gd name="T2" fmla="*/ 79 w 79"/>
                  <a:gd name="T3" fmla="*/ 0 h 160"/>
                  <a:gd name="T4" fmla="*/ 0 w 79"/>
                  <a:gd name="T5" fmla="*/ 160 h 160"/>
                  <a:gd name="T6" fmla="*/ 46 w 79"/>
                  <a:gd name="T7" fmla="*/ 7 h 1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60">
                    <a:moveTo>
                      <a:pt x="46" y="7"/>
                    </a:moveTo>
                    <a:lnTo>
                      <a:pt x="79" y="0"/>
                    </a:lnTo>
                    <a:lnTo>
                      <a:pt x="0" y="160"/>
                    </a:lnTo>
                    <a:lnTo>
                      <a:pt x="46" y="7"/>
                    </a:lnTo>
                    <a:close/>
                  </a:path>
                </a:pathLst>
              </a:custGeom>
              <a:solidFill>
                <a:srgbClr val="687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62" name="Freeform 61"/>
              <p:cNvSpPr>
                <a:spLocks/>
              </p:cNvSpPr>
              <p:nvPr/>
            </p:nvSpPr>
            <p:spPr bwMode="auto">
              <a:xfrm>
                <a:off x="2364" y="1134"/>
                <a:ext cx="79" cy="160"/>
              </a:xfrm>
              <a:custGeom>
                <a:avLst/>
                <a:gdLst>
                  <a:gd name="T0" fmla="*/ 46 w 79"/>
                  <a:gd name="T1" fmla="*/ 7 h 160"/>
                  <a:gd name="T2" fmla="*/ 79 w 79"/>
                  <a:gd name="T3" fmla="*/ 0 h 160"/>
                  <a:gd name="T4" fmla="*/ 0 w 79"/>
                  <a:gd name="T5" fmla="*/ 160 h 1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60">
                    <a:moveTo>
                      <a:pt x="46" y="7"/>
                    </a:moveTo>
                    <a:lnTo>
                      <a:pt x="79" y="0"/>
                    </a:lnTo>
                    <a:lnTo>
                      <a:pt x="0" y="16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63" name="Freeform 62"/>
              <p:cNvSpPr>
                <a:spLocks/>
              </p:cNvSpPr>
              <p:nvPr/>
            </p:nvSpPr>
            <p:spPr bwMode="auto">
              <a:xfrm>
                <a:off x="2264" y="1287"/>
                <a:ext cx="47" cy="173"/>
              </a:xfrm>
              <a:custGeom>
                <a:avLst/>
                <a:gdLst>
                  <a:gd name="T0" fmla="*/ 20 w 47"/>
                  <a:gd name="T1" fmla="*/ 173 h 173"/>
                  <a:gd name="T2" fmla="*/ 0 w 47"/>
                  <a:gd name="T3" fmla="*/ 159 h 173"/>
                  <a:gd name="T4" fmla="*/ 47 w 47"/>
                  <a:gd name="T5" fmla="*/ 0 h 173"/>
                  <a:gd name="T6" fmla="*/ 20 w 47"/>
                  <a:gd name="T7" fmla="*/ 173 h 1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173">
                    <a:moveTo>
                      <a:pt x="20" y="173"/>
                    </a:moveTo>
                    <a:lnTo>
                      <a:pt x="0" y="159"/>
                    </a:lnTo>
                    <a:lnTo>
                      <a:pt x="47" y="0"/>
                    </a:lnTo>
                    <a:lnTo>
                      <a:pt x="20" y="173"/>
                    </a:lnTo>
                    <a:close/>
                  </a:path>
                </a:pathLst>
              </a:custGeom>
              <a:solidFill>
                <a:srgbClr val="5054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64" name="Freeform 63"/>
              <p:cNvSpPr>
                <a:spLocks/>
              </p:cNvSpPr>
              <p:nvPr/>
            </p:nvSpPr>
            <p:spPr bwMode="auto">
              <a:xfrm>
                <a:off x="2264" y="1287"/>
                <a:ext cx="47" cy="173"/>
              </a:xfrm>
              <a:custGeom>
                <a:avLst/>
                <a:gdLst>
                  <a:gd name="T0" fmla="*/ 20 w 47"/>
                  <a:gd name="T1" fmla="*/ 173 h 173"/>
                  <a:gd name="T2" fmla="*/ 0 w 47"/>
                  <a:gd name="T3" fmla="*/ 159 h 173"/>
                  <a:gd name="T4" fmla="*/ 47 w 47"/>
                  <a:gd name="T5" fmla="*/ 0 h 17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173">
                    <a:moveTo>
                      <a:pt x="20" y="173"/>
                    </a:moveTo>
                    <a:lnTo>
                      <a:pt x="0" y="159"/>
                    </a:lnTo>
                    <a:lnTo>
                      <a:pt x="4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65" name="Freeform 64"/>
              <p:cNvSpPr>
                <a:spLocks/>
              </p:cNvSpPr>
              <p:nvPr/>
            </p:nvSpPr>
            <p:spPr bwMode="auto">
              <a:xfrm>
                <a:off x="3045" y="1141"/>
                <a:ext cx="67" cy="99"/>
              </a:xfrm>
              <a:custGeom>
                <a:avLst/>
                <a:gdLst>
                  <a:gd name="T0" fmla="*/ 40 w 67"/>
                  <a:gd name="T1" fmla="*/ 99 h 99"/>
                  <a:gd name="T2" fmla="*/ 0 w 67"/>
                  <a:gd name="T3" fmla="*/ 60 h 99"/>
                  <a:gd name="T4" fmla="*/ 67 w 67"/>
                  <a:gd name="T5" fmla="*/ 0 h 99"/>
                  <a:gd name="T6" fmla="*/ 40 w 67"/>
                  <a:gd name="T7" fmla="*/ 99 h 9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99">
                    <a:moveTo>
                      <a:pt x="40" y="99"/>
                    </a:moveTo>
                    <a:lnTo>
                      <a:pt x="0" y="60"/>
                    </a:lnTo>
                    <a:lnTo>
                      <a:pt x="67" y="0"/>
                    </a:lnTo>
                    <a:lnTo>
                      <a:pt x="40" y="99"/>
                    </a:lnTo>
                    <a:close/>
                  </a:path>
                </a:pathLst>
              </a:custGeom>
              <a:solidFill>
                <a:srgbClr val="D8DC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66" name="Freeform 65"/>
              <p:cNvSpPr>
                <a:spLocks/>
              </p:cNvSpPr>
              <p:nvPr/>
            </p:nvSpPr>
            <p:spPr bwMode="auto">
              <a:xfrm>
                <a:off x="3045" y="1141"/>
                <a:ext cx="67" cy="99"/>
              </a:xfrm>
              <a:custGeom>
                <a:avLst/>
                <a:gdLst>
                  <a:gd name="T0" fmla="*/ 40 w 67"/>
                  <a:gd name="T1" fmla="*/ 99 h 99"/>
                  <a:gd name="T2" fmla="*/ 0 w 67"/>
                  <a:gd name="T3" fmla="*/ 60 h 99"/>
                  <a:gd name="T4" fmla="*/ 67 w 67"/>
                  <a:gd name="T5" fmla="*/ 0 h 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7" h="99">
                    <a:moveTo>
                      <a:pt x="40" y="99"/>
                    </a:moveTo>
                    <a:lnTo>
                      <a:pt x="0" y="60"/>
                    </a:lnTo>
                    <a:lnTo>
                      <a:pt x="6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67" name="Freeform 66"/>
              <p:cNvSpPr>
                <a:spLocks/>
              </p:cNvSpPr>
              <p:nvPr/>
            </p:nvSpPr>
            <p:spPr bwMode="auto">
              <a:xfrm>
                <a:off x="3085" y="1141"/>
                <a:ext cx="66" cy="99"/>
              </a:xfrm>
              <a:custGeom>
                <a:avLst/>
                <a:gdLst>
                  <a:gd name="T0" fmla="*/ 27 w 66"/>
                  <a:gd name="T1" fmla="*/ 0 h 99"/>
                  <a:gd name="T2" fmla="*/ 66 w 66"/>
                  <a:gd name="T3" fmla="*/ 40 h 99"/>
                  <a:gd name="T4" fmla="*/ 0 w 66"/>
                  <a:gd name="T5" fmla="*/ 99 h 99"/>
                  <a:gd name="T6" fmla="*/ 27 w 66"/>
                  <a:gd name="T7" fmla="*/ 0 h 9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99">
                    <a:moveTo>
                      <a:pt x="27" y="0"/>
                    </a:moveTo>
                    <a:lnTo>
                      <a:pt x="66" y="40"/>
                    </a:lnTo>
                    <a:lnTo>
                      <a:pt x="0" y="9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D8DC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68" name="Freeform 67"/>
              <p:cNvSpPr>
                <a:spLocks/>
              </p:cNvSpPr>
              <p:nvPr/>
            </p:nvSpPr>
            <p:spPr bwMode="auto">
              <a:xfrm>
                <a:off x="3085" y="1141"/>
                <a:ext cx="66" cy="99"/>
              </a:xfrm>
              <a:custGeom>
                <a:avLst/>
                <a:gdLst>
                  <a:gd name="T0" fmla="*/ 27 w 66"/>
                  <a:gd name="T1" fmla="*/ 0 h 99"/>
                  <a:gd name="T2" fmla="*/ 66 w 66"/>
                  <a:gd name="T3" fmla="*/ 40 h 99"/>
                  <a:gd name="T4" fmla="*/ 0 w 66"/>
                  <a:gd name="T5" fmla="*/ 99 h 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6" h="99">
                    <a:moveTo>
                      <a:pt x="27" y="0"/>
                    </a:moveTo>
                    <a:lnTo>
                      <a:pt x="66" y="40"/>
                    </a:lnTo>
                    <a:lnTo>
                      <a:pt x="0" y="9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69" name="Freeform 68"/>
              <p:cNvSpPr>
                <a:spLocks/>
              </p:cNvSpPr>
              <p:nvPr/>
            </p:nvSpPr>
            <p:spPr bwMode="auto">
              <a:xfrm>
                <a:off x="2284" y="1287"/>
                <a:ext cx="53" cy="173"/>
              </a:xfrm>
              <a:custGeom>
                <a:avLst/>
                <a:gdLst>
                  <a:gd name="T0" fmla="*/ 27 w 53"/>
                  <a:gd name="T1" fmla="*/ 0 h 173"/>
                  <a:gd name="T2" fmla="*/ 53 w 53"/>
                  <a:gd name="T3" fmla="*/ 0 h 173"/>
                  <a:gd name="T4" fmla="*/ 0 w 53"/>
                  <a:gd name="T5" fmla="*/ 173 h 173"/>
                  <a:gd name="T6" fmla="*/ 27 w 53"/>
                  <a:gd name="T7" fmla="*/ 0 h 1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73">
                    <a:moveTo>
                      <a:pt x="27" y="0"/>
                    </a:moveTo>
                    <a:lnTo>
                      <a:pt x="53" y="0"/>
                    </a:lnTo>
                    <a:lnTo>
                      <a:pt x="0" y="173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5054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70" name="Freeform 69"/>
              <p:cNvSpPr>
                <a:spLocks/>
              </p:cNvSpPr>
              <p:nvPr/>
            </p:nvSpPr>
            <p:spPr bwMode="auto">
              <a:xfrm>
                <a:off x="2284" y="1287"/>
                <a:ext cx="53" cy="173"/>
              </a:xfrm>
              <a:custGeom>
                <a:avLst/>
                <a:gdLst>
                  <a:gd name="T0" fmla="*/ 27 w 53"/>
                  <a:gd name="T1" fmla="*/ 0 h 173"/>
                  <a:gd name="T2" fmla="*/ 53 w 53"/>
                  <a:gd name="T3" fmla="*/ 0 h 173"/>
                  <a:gd name="T4" fmla="*/ 0 w 53"/>
                  <a:gd name="T5" fmla="*/ 173 h 17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73">
                    <a:moveTo>
                      <a:pt x="27" y="0"/>
                    </a:moveTo>
                    <a:lnTo>
                      <a:pt x="53" y="0"/>
                    </a:lnTo>
                    <a:lnTo>
                      <a:pt x="0" y="17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71" name="Freeform 70"/>
              <p:cNvSpPr>
                <a:spLocks/>
              </p:cNvSpPr>
              <p:nvPr/>
            </p:nvSpPr>
            <p:spPr bwMode="auto">
              <a:xfrm>
                <a:off x="3085" y="1181"/>
                <a:ext cx="66" cy="106"/>
              </a:xfrm>
              <a:custGeom>
                <a:avLst/>
                <a:gdLst>
                  <a:gd name="T0" fmla="*/ 40 w 66"/>
                  <a:gd name="T1" fmla="*/ 106 h 106"/>
                  <a:gd name="T2" fmla="*/ 0 w 66"/>
                  <a:gd name="T3" fmla="*/ 59 h 106"/>
                  <a:gd name="T4" fmla="*/ 66 w 66"/>
                  <a:gd name="T5" fmla="*/ 0 h 106"/>
                  <a:gd name="T6" fmla="*/ 40 w 66"/>
                  <a:gd name="T7" fmla="*/ 106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106">
                    <a:moveTo>
                      <a:pt x="40" y="106"/>
                    </a:moveTo>
                    <a:lnTo>
                      <a:pt x="0" y="59"/>
                    </a:lnTo>
                    <a:lnTo>
                      <a:pt x="66" y="0"/>
                    </a:lnTo>
                    <a:lnTo>
                      <a:pt x="40" y="106"/>
                    </a:lnTo>
                    <a:close/>
                  </a:path>
                </a:pathLst>
              </a:custGeom>
              <a:solidFill>
                <a:srgbClr val="E0DC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72" name="Freeform 71"/>
              <p:cNvSpPr>
                <a:spLocks/>
              </p:cNvSpPr>
              <p:nvPr/>
            </p:nvSpPr>
            <p:spPr bwMode="auto">
              <a:xfrm>
                <a:off x="3085" y="1181"/>
                <a:ext cx="66" cy="106"/>
              </a:xfrm>
              <a:custGeom>
                <a:avLst/>
                <a:gdLst>
                  <a:gd name="T0" fmla="*/ 40 w 66"/>
                  <a:gd name="T1" fmla="*/ 106 h 106"/>
                  <a:gd name="T2" fmla="*/ 0 w 66"/>
                  <a:gd name="T3" fmla="*/ 59 h 106"/>
                  <a:gd name="T4" fmla="*/ 66 w 66"/>
                  <a:gd name="T5" fmla="*/ 0 h 1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6" h="106">
                    <a:moveTo>
                      <a:pt x="40" y="106"/>
                    </a:moveTo>
                    <a:lnTo>
                      <a:pt x="0" y="59"/>
                    </a:lnTo>
                    <a:lnTo>
                      <a:pt x="6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73" name="Freeform 72"/>
              <p:cNvSpPr>
                <a:spLocks/>
              </p:cNvSpPr>
              <p:nvPr/>
            </p:nvSpPr>
            <p:spPr bwMode="auto">
              <a:xfrm>
                <a:off x="3125" y="1181"/>
                <a:ext cx="59" cy="106"/>
              </a:xfrm>
              <a:custGeom>
                <a:avLst/>
                <a:gdLst>
                  <a:gd name="T0" fmla="*/ 26 w 59"/>
                  <a:gd name="T1" fmla="*/ 0 h 106"/>
                  <a:gd name="T2" fmla="*/ 59 w 59"/>
                  <a:gd name="T3" fmla="*/ 46 h 106"/>
                  <a:gd name="T4" fmla="*/ 0 w 59"/>
                  <a:gd name="T5" fmla="*/ 106 h 106"/>
                  <a:gd name="T6" fmla="*/ 26 w 59"/>
                  <a:gd name="T7" fmla="*/ 0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106">
                    <a:moveTo>
                      <a:pt x="26" y="0"/>
                    </a:moveTo>
                    <a:lnTo>
                      <a:pt x="59" y="46"/>
                    </a:lnTo>
                    <a:lnTo>
                      <a:pt x="0" y="10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E0DC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74" name="Freeform 73"/>
              <p:cNvSpPr>
                <a:spLocks/>
              </p:cNvSpPr>
              <p:nvPr/>
            </p:nvSpPr>
            <p:spPr bwMode="auto">
              <a:xfrm>
                <a:off x="3125" y="1181"/>
                <a:ext cx="59" cy="106"/>
              </a:xfrm>
              <a:custGeom>
                <a:avLst/>
                <a:gdLst>
                  <a:gd name="T0" fmla="*/ 26 w 59"/>
                  <a:gd name="T1" fmla="*/ 0 h 106"/>
                  <a:gd name="T2" fmla="*/ 59 w 59"/>
                  <a:gd name="T3" fmla="*/ 46 h 106"/>
                  <a:gd name="T4" fmla="*/ 0 w 59"/>
                  <a:gd name="T5" fmla="*/ 106 h 1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9" h="106">
                    <a:moveTo>
                      <a:pt x="26" y="0"/>
                    </a:moveTo>
                    <a:lnTo>
                      <a:pt x="59" y="46"/>
                    </a:lnTo>
                    <a:lnTo>
                      <a:pt x="0" y="10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75" name="Freeform 74"/>
              <p:cNvSpPr>
                <a:spLocks/>
              </p:cNvSpPr>
              <p:nvPr/>
            </p:nvSpPr>
            <p:spPr bwMode="auto">
              <a:xfrm>
                <a:off x="2416" y="1719"/>
                <a:ext cx="47" cy="166"/>
              </a:xfrm>
              <a:custGeom>
                <a:avLst/>
                <a:gdLst>
                  <a:gd name="T0" fmla="*/ 47 w 47"/>
                  <a:gd name="T1" fmla="*/ 166 h 166"/>
                  <a:gd name="T2" fmla="*/ 7 w 47"/>
                  <a:gd name="T3" fmla="*/ 153 h 166"/>
                  <a:gd name="T4" fmla="*/ 0 w 47"/>
                  <a:gd name="T5" fmla="*/ 0 h 166"/>
                  <a:gd name="T6" fmla="*/ 47 w 47"/>
                  <a:gd name="T7" fmla="*/ 166 h 1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166">
                    <a:moveTo>
                      <a:pt x="47" y="166"/>
                    </a:moveTo>
                    <a:lnTo>
                      <a:pt x="7" y="153"/>
                    </a:lnTo>
                    <a:lnTo>
                      <a:pt x="0" y="0"/>
                    </a:lnTo>
                    <a:lnTo>
                      <a:pt x="47" y="166"/>
                    </a:lnTo>
                    <a:close/>
                  </a:path>
                </a:pathLst>
              </a:custGeom>
              <a:solidFill>
                <a:srgbClr val="783C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76" name="Freeform 75"/>
              <p:cNvSpPr>
                <a:spLocks/>
              </p:cNvSpPr>
              <p:nvPr/>
            </p:nvSpPr>
            <p:spPr bwMode="auto">
              <a:xfrm>
                <a:off x="2416" y="1719"/>
                <a:ext cx="47" cy="166"/>
              </a:xfrm>
              <a:custGeom>
                <a:avLst/>
                <a:gdLst>
                  <a:gd name="T0" fmla="*/ 47 w 47"/>
                  <a:gd name="T1" fmla="*/ 166 h 166"/>
                  <a:gd name="T2" fmla="*/ 7 w 47"/>
                  <a:gd name="T3" fmla="*/ 153 h 166"/>
                  <a:gd name="T4" fmla="*/ 0 w 47"/>
                  <a:gd name="T5" fmla="*/ 0 h 16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166">
                    <a:moveTo>
                      <a:pt x="47" y="166"/>
                    </a:moveTo>
                    <a:lnTo>
                      <a:pt x="7" y="153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77" name="Freeform 76"/>
              <p:cNvSpPr>
                <a:spLocks/>
              </p:cNvSpPr>
              <p:nvPr/>
            </p:nvSpPr>
            <p:spPr bwMode="auto">
              <a:xfrm>
                <a:off x="2377" y="1699"/>
                <a:ext cx="46" cy="173"/>
              </a:xfrm>
              <a:custGeom>
                <a:avLst/>
                <a:gdLst>
                  <a:gd name="T0" fmla="*/ 0 w 46"/>
                  <a:gd name="T1" fmla="*/ 0 h 173"/>
                  <a:gd name="T2" fmla="*/ 39 w 46"/>
                  <a:gd name="T3" fmla="*/ 20 h 173"/>
                  <a:gd name="T4" fmla="*/ 46 w 46"/>
                  <a:gd name="T5" fmla="*/ 173 h 173"/>
                  <a:gd name="T6" fmla="*/ 0 w 46"/>
                  <a:gd name="T7" fmla="*/ 0 h 1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173">
                    <a:moveTo>
                      <a:pt x="0" y="0"/>
                    </a:moveTo>
                    <a:lnTo>
                      <a:pt x="39" y="20"/>
                    </a:lnTo>
                    <a:lnTo>
                      <a:pt x="46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3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78" name="Freeform 77"/>
              <p:cNvSpPr>
                <a:spLocks/>
              </p:cNvSpPr>
              <p:nvPr/>
            </p:nvSpPr>
            <p:spPr bwMode="auto">
              <a:xfrm>
                <a:off x="2377" y="1699"/>
                <a:ext cx="46" cy="173"/>
              </a:xfrm>
              <a:custGeom>
                <a:avLst/>
                <a:gdLst>
                  <a:gd name="T0" fmla="*/ 0 w 46"/>
                  <a:gd name="T1" fmla="*/ 0 h 173"/>
                  <a:gd name="T2" fmla="*/ 39 w 46"/>
                  <a:gd name="T3" fmla="*/ 20 h 173"/>
                  <a:gd name="T4" fmla="*/ 46 w 46"/>
                  <a:gd name="T5" fmla="*/ 173 h 17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6" h="173">
                    <a:moveTo>
                      <a:pt x="0" y="0"/>
                    </a:moveTo>
                    <a:lnTo>
                      <a:pt x="39" y="20"/>
                    </a:lnTo>
                    <a:lnTo>
                      <a:pt x="46" y="17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79" name="Freeform 78"/>
              <p:cNvSpPr>
                <a:spLocks/>
              </p:cNvSpPr>
              <p:nvPr/>
            </p:nvSpPr>
            <p:spPr bwMode="auto">
              <a:xfrm>
                <a:off x="2549" y="1015"/>
                <a:ext cx="93" cy="139"/>
              </a:xfrm>
              <a:custGeom>
                <a:avLst/>
                <a:gdLst>
                  <a:gd name="T0" fmla="*/ 33 w 93"/>
                  <a:gd name="T1" fmla="*/ 139 h 139"/>
                  <a:gd name="T2" fmla="*/ 0 w 93"/>
                  <a:gd name="T3" fmla="*/ 132 h 139"/>
                  <a:gd name="T4" fmla="*/ 93 w 93"/>
                  <a:gd name="T5" fmla="*/ 0 h 139"/>
                  <a:gd name="T6" fmla="*/ 33 w 93"/>
                  <a:gd name="T7" fmla="*/ 139 h 1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139">
                    <a:moveTo>
                      <a:pt x="33" y="139"/>
                    </a:moveTo>
                    <a:lnTo>
                      <a:pt x="0" y="132"/>
                    </a:lnTo>
                    <a:lnTo>
                      <a:pt x="93" y="0"/>
                    </a:lnTo>
                    <a:lnTo>
                      <a:pt x="33" y="139"/>
                    </a:lnTo>
                    <a:close/>
                  </a:path>
                </a:pathLst>
              </a:custGeom>
              <a:solidFill>
                <a:srgbClr val="90AC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80" name="Freeform 79"/>
              <p:cNvSpPr>
                <a:spLocks/>
              </p:cNvSpPr>
              <p:nvPr/>
            </p:nvSpPr>
            <p:spPr bwMode="auto">
              <a:xfrm>
                <a:off x="2549" y="1015"/>
                <a:ext cx="93" cy="139"/>
              </a:xfrm>
              <a:custGeom>
                <a:avLst/>
                <a:gdLst>
                  <a:gd name="T0" fmla="*/ 33 w 93"/>
                  <a:gd name="T1" fmla="*/ 139 h 139"/>
                  <a:gd name="T2" fmla="*/ 0 w 93"/>
                  <a:gd name="T3" fmla="*/ 132 h 139"/>
                  <a:gd name="T4" fmla="*/ 93 w 93"/>
                  <a:gd name="T5" fmla="*/ 0 h 13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139">
                    <a:moveTo>
                      <a:pt x="33" y="139"/>
                    </a:moveTo>
                    <a:lnTo>
                      <a:pt x="0" y="132"/>
                    </a:lnTo>
                    <a:lnTo>
                      <a:pt x="9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81" name="Freeform 80"/>
              <p:cNvSpPr>
                <a:spLocks/>
              </p:cNvSpPr>
              <p:nvPr/>
            </p:nvSpPr>
            <p:spPr bwMode="auto">
              <a:xfrm>
                <a:off x="2582" y="1015"/>
                <a:ext cx="99" cy="139"/>
              </a:xfrm>
              <a:custGeom>
                <a:avLst/>
                <a:gdLst>
                  <a:gd name="T0" fmla="*/ 60 w 99"/>
                  <a:gd name="T1" fmla="*/ 0 h 139"/>
                  <a:gd name="T2" fmla="*/ 99 w 99"/>
                  <a:gd name="T3" fmla="*/ 6 h 139"/>
                  <a:gd name="T4" fmla="*/ 0 w 99"/>
                  <a:gd name="T5" fmla="*/ 139 h 139"/>
                  <a:gd name="T6" fmla="*/ 60 w 99"/>
                  <a:gd name="T7" fmla="*/ 0 h 1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139">
                    <a:moveTo>
                      <a:pt x="60" y="0"/>
                    </a:moveTo>
                    <a:lnTo>
                      <a:pt x="99" y="6"/>
                    </a:lnTo>
                    <a:lnTo>
                      <a:pt x="0" y="139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90AC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82" name="Freeform 81"/>
              <p:cNvSpPr>
                <a:spLocks/>
              </p:cNvSpPr>
              <p:nvPr/>
            </p:nvSpPr>
            <p:spPr bwMode="auto">
              <a:xfrm>
                <a:off x="2582" y="1015"/>
                <a:ext cx="99" cy="139"/>
              </a:xfrm>
              <a:custGeom>
                <a:avLst/>
                <a:gdLst>
                  <a:gd name="T0" fmla="*/ 60 w 99"/>
                  <a:gd name="T1" fmla="*/ 0 h 139"/>
                  <a:gd name="T2" fmla="*/ 99 w 99"/>
                  <a:gd name="T3" fmla="*/ 6 h 139"/>
                  <a:gd name="T4" fmla="*/ 0 w 99"/>
                  <a:gd name="T5" fmla="*/ 139 h 13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139">
                    <a:moveTo>
                      <a:pt x="60" y="0"/>
                    </a:moveTo>
                    <a:lnTo>
                      <a:pt x="99" y="6"/>
                    </a:lnTo>
                    <a:lnTo>
                      <a:pt x="0" y="13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83" name="Freeform 82"/>
              <p:cNvSpPr>
                <a:spLocks/>
              </p:cNvSpPr>
              <p:nvPr/>
            </p:nvSpPr>
            <p:spPr bwMode="auto">
              <a:xfrm>
                <a:off x="2291" y="1473"/>
                <a:ext cx="26" cy="186"/>
              </a:xfrm>
              <a:custGeom>
                <a:avLst/>
                <a:gdLst>
                  <a:gd name="T0" fmla="*/ 26 w 26"/>
                  <a:gd name="T1" fmla="*/ 186 h 186"/>
                  <a:gd name="T2" fmla="*/ 0 w 26"/>
                  <a:gd name="T3" fmla="*/ 166 h 186"/>
                  <a:gd name="T4" fmla="*/ 20 w 26"/>
                  <a:gd name="T5" fmla="*/ 0 h 186"/>
                  <a:gd name="T6" fmla="*/ 26 w 26"/>
                  <a:gd name="T7" fmla="*/ 186 h 18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" h="186">
                    <a:moveTo>
                      <a:pt x="26" y="186"/>
                    </a:moveTo>
                    <a:lnTo>
                      <a:pt x="0" y="166"/>
                    </a:lnTo>
                    <a:lnTo>
                      <a:pt x="20" y="0"/>
                    </a:lnTo>
                    <a:lnTo>
                      <a:pt x="26" y="186"/>
                    </a:lnTo>
                    <a:close/>
                  </a:path>
                </a:pathLst>
              </a:custGeom>
              <a:solidFill>
                <a:srgbClr val="6048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84" name="Freeform 83"/>
              <p:cNvSpPr>
                <a:spLocks/>
              </p:cNvSpPr>
              <p:nvPr/>
            </p:nvSpPr>
            <p:spPr bwMode="auto">
              <a:xfrm>
                <a:off x="2291" y="1473"/>
                <a:ext cx="26" cy="186"/>
              </a:xfrm>
              <a:custGeom>
                <a:avLst/>
                <a:gdLst>
                  <a:gd name="T0" fmla="*/ 26 w 26"/>
                  <a:gd name="T1" fmla="*/ 186 h 186"/>
                  <a:gd name="T2" fmla="*/ 0 w 26"/>
                  <a:gd name="T3" fmla="*/ 166 h 186"/>
                  <a:gd name="T4" fmla="*/ 20 w 26"/>
                  <a:gd name="T5" fmla="*/ 0 h 18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6" h="186">
                    <a:moveTo>
                      <a:pt x="26" y="186"/>
                    </a:moveTo>
                    <a:lnTo>
                      <a:pt x="0" y="166"/>
                    </a:lnTo>
                    <a:lnTo>
                      <a:pt x="2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85" name="Freeform 84"/>
              <p:cNvSpPr>
                <a:spLocks/>
              </p:cNvSpPr>
              <p:nvPr/>
            </p:nvSpPr>
            <p:spPr bwMode="auto">
              <a:xfrm>
                <a:off x="2284" y="1460"/>
                <a:ext cx="27" cy="179"/>
              </a:xfrm>
              <a:custGeom>
                <a:avLst/>
                <a:gdLst>
                  <a:gd name="T0" fmla="*/ 0 w 27"/>
                  <a:gd name="T1" fmla="*/ 0 h 179"/>
                  <a:gd name="T2" fmla="*/ 27 w 27"/>
                  <a:gd name="T3" fmla="*/ 13 h 179"/>
                  <a:gd name="T4" fmla="*/ 7 w 27"/>
                  <a:gd name="T5" fmla="*/ 179 h 179"/>
                  <a:gd name="T6" fmla="*/ 0 w 27"/>
                  <a:gd name="T7" fmla="*/ 0 h 1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7" h="179">
                    <a:moveTo>
                      <a:pt x="0" y="0"/>
                    </a:moveTo>
                    <a:lnTo>
                      <a:pt x="27" y="13"/>
                    </a:lnTo>
                    <a:lnTo>
                      <a:pt x="7" y="1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3C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86" name="Freeform 85"/>
              <p:cNvSpPr>
                <a:spLocks/>
              </p:cNvSpPr>
              <p:nvPr/>
            </p:nvSpPr>
            <p:spPr bwMode="auto">
              <a:xfrm>
                <a:off x="2284" y="1460"/>
                <a:ext cx="27" cy="179"/>
              </a:xfrm>
              <a:custGeom>
                <a:avLst/>
                <a:gdLst>
                  <a:gd name="T0" fmla="*/ 0 w 27"/>
                  <a:gd name="T1" fmla="*/ 0 h 179"/>
                  <a:gd name="T2" fmla="*/ 27 w 27"/>
                  <a:gd name="T3" fmla="*/ 13 h 179"/>
                  <a:gd name="T4" fmla="*/ 7 w 27"/>
                  <a:gd name="T5" fmla="*/ 179 h 17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" h="179">
                    <a:moveTo>
                      <a:pt x="0" y="0"/>
                    </a:moveTo>
                    <a:lnTo>
                      <a:pt x="27" y="13"/>
                    </a:lnTo>
                    <a:lnTo>
                      <a:pt x="7" y="17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87" name="Freeform 86"/>
              <p:cNvSpPr>
                <a:spLocks/>
              </p:cNvSpPr>
              <p:nvPr/>
            </p:nvSpPr>
            <p:spPr bwMode="auto">
              <a:xfrm>
                <a:off x="2450" y="1732"/>
                <a:ext cx="46" cy="166"/>
              </a:xfrm>
              <a:custGeom>
                <a:avLst/>
                <a:gdLst>
                  <a:gd name="T0" fmla="*/ 46 w 46"/>
                  <a:gd name="T1" fmla="*/ 166 h 166"/>
                  <a:gd name="T2" fmla="*/ 13 w 46"/>
                  <a:gd name="T3" fmla="*/ 153 h 166"/>
                  <a:gd name="T4" fmla="*/ 0 w 46"/>
                  <a:gd name="T5" fmla="*/ 0 h 166"/>
                  <a:gd name="T6" fmla="*/ 46 w 46"/>
                  <a:gd name="T7" fmla="*/ 166 h 1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166">
                    <a:moveTo>
                      <a:pt x="46" y="166"/>
                    </a:moveTo>
                    <a:lnTo>
                      <a:pt x="13" y="153"/>
                    </a:lnTo>
                    <a:lnTo>
                      <a:pt x="0" y="0"/>
                    </a:lnTo>
                    <a:lnTo>
                      <a:pt x="46" y="166"/>
                    </a:lnTo>
                    <a:close/>
                  </a:path>
                </a:pathLst>
              </a:custGeom>
              <a:solidFill>
                <a:srgbClr val="8044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88" name="Freeform 87"/>
              <p:cNvSpPr>
                <a:spLocks/>
              </p:cNvSpPr>
              <p:nvPr/>
            </p:nvSpPr>
            <p:spPr bwMode="auto">
              <a:xfrm>
                <a:off x="2450" y="1732"/>
                <a:ext cx="46" cy="166"/>
              </a:xfrm>
              <a:custGeom>
                <a:avLst/>
                <a:gdLst>
                  <a:gd name="T0" fmla="*/ 46 w 46"/>
                  <a:gd name="T1" fmla="*/ 166 h 166"/>
                  <a:gd name="T2" fmla="*/ 13 w 46"/>
                  <a:gd name="T3" fmla="*/ 153 h 166"/>
                  <a:gd name="T4" fmla="*/ 0 w 46"/>
                  <a:gd name="T5" fmla="*/ 0 h 16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6" h="166">
                    <a:moveTo>
                      <a:pt x="46" y="166"/>
                    </a:moveTo>
                    <a:lnTo>
                      <a:pt x="13" y="153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89" name="Freeform 88"/>
              <p:cNvSpPr>
                <a:spLocks/>
              </p:cNvSpPr>
              <p:nvPr/>
            </p:nvSpPr>
            <p:spPr bwMode="auto">
              <a:xfrm>
                <a:off x="2416" y="1719"/>
                <a:ext cx="47" cy="166"/>
              </a:xfrm>
              <a:custGeom>
                <a:avLst/>
                <a:gdLst>
                  <a:gd name="T0" fmla="*/ 0 w 47"/>
                  <a:gd name="T1" fmla="*/ 0 h 166"/>
                  <a:gd name="T2" fmla="*/ 34 w 47"/>
                  <a:gd name="T3" fmla="*/ 13 h 166"/>
                  <a:gd name="T4" fmla="*/ 47 w 47"/>
                  <a:gd name="T5" fmla="*/ 166 h 166"/>
                  <a:gd name="T6" fmla="*/ 0 w 47"/>
                  <a:gd name="T7" fmla="*/ 0 h 1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166">
                    <a:moveTo>
                      <a:pt x="0" y="0"/>
                    </a:moveTo>
                    <a:lnTo>
                      <a:pt x="34" y="13"/>
                    </a:lnTo>
                    <a:lnTo>
                      <a:pt x="47" y="1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3C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90" name="Freeform 89"/>
              <p:cNvSpPr>
                <a:spLocks/>
              </p:cNvSpPr>
              <p:nvPr/>
            </p:nvSpPr>
            <p:spPr bwMode="auto">
              <a:xfrm>
                <a:off x="2416" y="1719"/>
                <a:ext cx="47" cy="166"/>
              </a:xfrm>
              <a:custGeom>
                <a:avLst/>
                <a:gdLst>
                  <a:gd name="T0" fmla="*/ 0 w 47"/>
                  <a:gd name="T1" fmla="*/ 0 h 166"/>
                  <a:gd name="T2" fmla="*/ 34 w 47"/>
                  <a:gd name="T3" fmla="*/ 13 h 166"/>
                  <a:gd name="T4" fmla="*/ 47 w 47"/>
                  <a:gd name="T5" fmla="*/ 166 h 16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166">
                    <a:moveTo>
                      <a:pt x="0" y="0"/>
                    </a:moveTo>
                    <a:lnTo>
                      <a:pt x="34" y="13"/>
                    </a:lnTo>
                    <a:lnTo>
                      <a:pt x="47" y="16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91" name="Freeform 90"/>
              <p:cNvSpPr>
                <a:spLocks/>
              </p:cNvSpPr>
              <p:nvPr/>
            </p:nvSpPr>
            <p:spPr bwMode="auto">
              <a:xfrm>
                <a:off x="2364" y="1134"/>
                <a:ext cx="79" cy="166"/>
              </a:xfrm>
              <a:custGeom>
                <a:avLst/>
                <a:gdLst>
                  <a:gd name="T0" fmla="*/ 33 w 79"/>
                  <a:gd name="T1" fmla="*/ 166 h 166"/>
                  <a:gd name="T2" fmla="*/ 0 w 79"/>
                  <a:gd name="T3" fmla="*/ 160 h 166"/>
                  <a:gd name="T4" fmla="*/ 79 w 79"/>
                  <a:gd name="T5" fmla="*/ 0 h 166"/>
                  <a:gd name="T6" fmla="*/ 33 w 79"/>
                  <a:gd name="T7" fmla="*/ 166 h 1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66">
                    <a:moveTo>
                      <a:pt x="33" y="166"/>
                    </a:moveTo>
                    <a:lnTo>
                      <a:pt x="0" y="160"/>
                    </a:lnTo>
                    <a:lnTo>
                      <a:pt x="79" y="0"/>
                    </a:lnTo>
                    <a:lnTo>
                      <a:pt x="33" y="166"/>
                    </a:lnTo>
                    <a:close/>
                  </a:path>
                </a:pathLst>
              </a:custGeom>
              <a:solidFill>
                <a:srgbClr val="7884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92" name="Freeform 91"/>
              <p:cNvSpPr>
                <a:spLocks/>
              </p:cNvSpPr>
              <p:nvPr/>
            </p:nvSpPr>
            <p:spPr bwMode="auto">
              <a:xfrm>
                <a:off x="2364" y="1134"/>
                <a:ext cx="79" cy="166"/>
              </a:xfrm>
              <a:custGeom>
                <a:avLst/>
                <a:gdLst>
                  <a:gd name="T0" fmla="*/ 33 w 79"/>
                  <a:gd name="T1" fmla="*/ 166 h 166"/>
                  <a:gd name="T2" fmla="*/ 0 w 79"/>
                  <a:gd name="T3" fmla="*/ 160 h 166"/>
                  <a:gd name="T4" fmla="*/ 79 w 79"/>
                  <a:gd name="T5" fmla="*/ 0 h 16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66">
                    <a:moveTo>
                      <a:pt x="33" y="166"/>
                    </a:moveTo>
                    <a:lnTo>
                      <a:pt x="0" y="160"/>
                    </a:lnTo>
                    <a:lnTo>
                      <a:pt x="7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93" name="Freeform 92"/>
              <p:cNvSpPr>
                <a:spLocks/>
              </p:cNvSpPr>
              <p:nvPr/>
            </p:nvSpPr>
            <p:spPr bwMode="auto">
              <a:xfrm>
                <a:off x="2397" y="1134"/>
                <a:ext cx="79" cy="166"/>
              </a:xfrm>
              <a:custGeom>
                <a:avLst/>
                <a:gdLst>
                  <a:gd name="T0" fmla="*/ 46 w 79"/>
                  <a:gd name="T1" fmla="*/ 0 h 166"/>
                  <a:gd name="T2" fmla="*/ 79 w 79"/>
                  <a:gd name="T3" fmla="*/ 0 h 166"/>
                  <a:gd name="T4" fmla="*/ 0 w 79"/>
                  <a:gd name="T5" fmla="*/ 166 h 166"/>
                  <a:gd name="T6" fmla="*/ 46 w 79"/>
                  <a:gd name="T7" fmla="*/ 0 h 1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66">
                    <a:moveTo>
                      <a:pt x="46" y="0"/>
                    </a:moveTo>
                    <a:lnTo>
                      <a:pt x="79" y="0"/>
                    </a:lnTo>
                    <a:lnTo>
                      <a:pt x="0" y="16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884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94" name="Freeform 93"/>
              <p:cNvSpPr>
                <a:spLocks/>
              </p:cNvSpPr>
              <p:nvPr/>
            </p:nvSpPr>
            <p:spPr bwMode="auto">
              <a:xfrm>
                <a:off x="2397" y="1134"/>
                <a:ext cx="79" cy="166"/>
              </a:xfrm>
              <a:custGeom>
                <a:avLst/>
                <a:gdLst>
                  <a:gd name="T0" fmla="*/ 46 w 79"/>
                  <a:gd name="T1" fmla="*/ 0 h 166"/>
                  <a:gd name="T2" fmla="*/ 79 w 79"/>
                  <a:gd name="T3" fmla="*/ 0 h 166"/>
                  <a:gd name="T4" fmla="*/ 0 w 79"/>
                  <a:gd name="T5" fmla="*/ 166 h 16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66">
                    <a:moveTo>
                      <a:pt x="46" y="0"/>
                    </a:moveTo>
                    <a:lnTo>
                      <a:pt x="79" y="0"/>
                    </a:lnTo>
                    <a:lnTo>
                      <a:pt x="0" y="16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95" name="Freeform 94"/>
              <p:cNvSpPr>
                <a:spLocks/>
              </p:cNvSpPr>
              <p:nvPr/>
            </p:nvSpPr>
            <p:spPr bwMode="auto">
              <a:xfrm>
                <a:off x="2582" y="1021"/>
                <a:ext cx="99" cy="140"/>
              </a:xfrm>
              <a:custGeom>
                <a:avLst/>
                <a:gdLst>
                  <a:gd name="T0" fmla="*/ 40 w 99"/>
                  <a:gd name="T1" fmla="*/ 140 h 140"/>
                  <a:gd name="T2" fmla="*/ 0 w 99"/>
                  <a:gd name="T3" fmla="*/ 133 h 140"/>
                  <a:gd name="T4" fmla="*/ 99 w 99"/>
                  <a:gd name="T5" fmla="*/ 0 h 140"/>
                  <a:gd name="T6" fmla="*/ 40 w 99"/>
                  <a:gd name="T7" fmla="*/ 140 h 1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140">
                    <a:moveTo>
                      <a:pt x="40" y="140"/>
                    </a:moveTo>
                    <a:lnTo>
                      <a:pt x="0" y="133"/>
                    </a:lnTo>
                    <a:lnTo>
                      <a:pt x="99" y="0"/>
                    </a:lnTo>
                    <a:lnTo>
                      <a:pt x="40" y="140"/>
                    </a:lnTo>
                    <a:close/>
                  </a:path>
                </a:pathLst>
              </a:custGeom>
              <a:solidFill>
                <a:srgbClr val="98B0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96" name="Freeform 95"/>
              <p:cNvSpPr>
                <a:spLocks/>
              </p:cNvSpPr>
              <p:nvPr/>
            </p:nvSpPr>
            <p:spPr bwMode="auto">
              <a:xfrm>
                <a:off x="2582" y="1021"/>
                <a:ext cx="99" cy="140"/>
              </a:xfrm>
              <a:custGeom>
                <a:avLst/>
                <a:gdLst>
                  <a:gd name="T0" fmla="*/ 40 w 99"/>
                  <a:gd name="T1" fmla="*/ 140 h 140"/>
                  <a:gd name="T2" fmla="*/ 0 w 99"/>
                  <a:gd name="T3" fmla="*/ 133 h 140"/>
                  <a:gd name="T4" fmla="*/ 99 w 99"/>
                  <a:gd name="T5" fmla="*/ 0 h 14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140">
                    <a:moveTo>
                      <a:pt x="40" y="140"/>
                    </a:moveTo>
                    <a:lnTo>
                      <a:pt x="0" y="133"/>
                    </a:lnTo>
                    <a:lnTo>
                      <a:pt x="9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97" name="Freeform 96"/>
              <p:cNvSpPr>
                <a:spLocks/>
              </p:cNvSpPr>
              <p:nvPr/>
            </p:nvSpPr>
            <p:spPr bwMode="auto">
              <a:xfrm>
                <a:off x="2622" y="1021"/>
                <a:ext cx="99" cy="140"/>
              </a:xfrm>
              <a:custGeom>
                <a:avLst/>
                <a:gdLst>
                  <a:gd name="T0" fmla="*/ 59 w 99"/>
                  <a:gd name="T1" fmla="*/ 0 h 140"/>
                  <a:gd name="T2" fmla="*/ 99 w 99"/>
                  <a:gd name="T3" fmla="*/ 7 h 140"/>
                  <a:gd name="T4" fmla="*/ 0 w 99"/>
                  <a:gd name="T5" fmla="*/ 140 h 140"/>
                  <a:gd name="T6" fmla="*/ 59 w 99"/>
                  <a:gd name="T7" fmla="*/ 0 h 1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140">
                    <a:moveTo>
                      <a:pt x="59" y="0"/>
                    </a:moveTo>
                    <a:lnTo>
                      <a:pt x="99" y="7"/>
                    </a:lnTo>
                    <a:lnTo>
                      <a:pt x="0" y="14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98B0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98" name="Freeform 97"/>
              <p:cNvSpPr>
                <a:spLocks/>
              </p:cNvSpPr>
              <p:nvPr/>
            </p:nvSpPr>
            <p:spPr bwMode="auto">
              <a:xfrm>
                <a:off x="2622" y="1021"/>
                <a:ext cx="99" cy="140"/>
              </a:xfrm>
              <a:custGeom>
                <a:avLst/>
                <a:gdLst>
                  <a:gd name="T0" fmla="*/ 59 w 99"/>
                  <a:gd name="T1" fmla="*/ 0 h 140"/>
                  <a:gd name="T2" fmla="*/ 99 w 99"/>
                  <a:gd name="T3" fmla="*/ 7 h 140"/>
                  <a:gd name="T4" fmla="*/ 0 w 99"/>
                  <a:gd name="T5" fmla="*/ 140 h 14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140">
                    <a:moveTo>
                      <a:pt x="59" y="0"/>
                    </a:moveTo>
                    <a:lnTo>
                      <a:pt x="99" y="7"/>
                    </a:lnTo>
                    <a:lnTo>
                      <a:pt x="0" y="14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99" name="Freeform 98"/>
              <p:cNvSpPr>
                <a:spLocks/>
              </p:cNvSpPr>
              <p:nvPr/>
            </p:nvSpPr>
            <p:spPr bwMode="auto">
              <a:xfrm>
                <a:off x="2284" y="1287"/>
                <a:ext cx="53" cy="186"/>
              </a:xfrm>
              <a:custGeom>
                <a:avLst/>
                <a:gdLst>
                  <a:gd name="T0" fmla="*/ 27 w 53"/>
                  <a:gd name="T1" fmla="*/ 186 h 186"/>
                  <a:gd name="T2" fmla="*/ 0 w 53"/>
                  <a:gd name="T3" fmla="*/ 173 h 186"/>
                  <a:gd name="T4" fmla="*/ 53 w 53"/>
                  <a:gd name="T5" fmla="*/ 0 h 186"/>
                  <a:gd name="T6" fmla="*/ 27 w 53"/>
                  <a:gd name="T7" fmla="*/ 186 h 18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86">
                    <a:moveTo>
                      <a:pt x="27" y="186"/>
                    </a:moveTo>
                    <a:lnTo>
                      <a:pt x="0" y="173"/>
                    </a:lnTo>
                    <a:lnTo>
                      <a:pt x="53" y="0"/>
                    </a:lnTo>
                    <a:lnTo>
                      <a:pt x="27" y="186"/>
                    </a:lnTo>
                    <a:close/>
                  </a:path>
                </a:pathLst>
              </a:custGeom>
              <a:solidFill>
                <a:srgbClr val="6060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00" name="Freeform 99"/>
              <p:cNvSpPr>
                <a:spLocks/>
              </p:cNvSpPr>
              <p:nvPr/>
            </p:nvSpPr>
            <p:spPr bwMode="auto">
              <a:xfrm>
                <a:off x="2284" y="1287"/>
                <a:ext cx="53" cy="186"/>
              </a:xfrm>
              <a:custGeom>
                <a:avLst/>
                <a:gdLst>
                  <a:gd name="T0" fmla="*/ 27 w 53"/>
                  <a:gd name="T1" fmla="*/ 186 h 186"/>
                  <a:gd name="T2" fmla="*/ 0 w 53"/>
                  <a:gd name="T3" fmla="*/ 173 h 186"/>
                  <a:gd name="T4" fmla="*/ 53 w 53"/>
                  <a:gd name="T5" fmla="*/ 0 h 18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86">
                    <a:moveTo>
                      <a:pt x="27" y="186"/>
                    </a:moveTo>
                    <a:lnTo>
                      <a:pt x="0" y="173"/>
                    </a:lnTo>
                    <a:lnTo>
                      <a:pt x="5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01" name="Freeform 100"/>
              <p:cNvSpPr>
                <a:spLocks/>
              </p:cNvSpPr>
              <p:nvPr/>
            </p:nvSpPr>
            <p:spPr bwMode="auto">
              <a:xfrm>
                <a:off x="2489" y="1745"/>
                <a:ext cx="47" cy="167"/>
              </a:xfrm>
              <a:custGeom>
                <a:avLst/>
                <a:gdLst>
                  <a:gd name="T0" fmla="*/ 47 w 47"/>
                  <a:gd name="T1" fmla="*/ 167 h 167"/>
                  <a:gd name="T2" fmla="*/ 7 w 47"/>
                  <a:gd name="T3" fmla="*/ 153 h 167"/>
                  <a:gd name="T4" fmla="*/ 0 w 47"/>
                  <a:gd name="T5" fmla="*/ 0 h 167"/>
                  <a:gd name="T6" fmla="*/ 47 w 47"/>
                  <a:gd name="T7" fmla="*/ 167 h 1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167">
                    <a:moveTo>
                      <a:pt x="47" y="167"/>
                    </a:moveTo>
                    <a:lnTo>
                      <a:pt x="7" y="153"/>
                    </a:lnTo>
                    <a:lnTo>
                      <a:pt x="0" y="0"/>
                    </a:lnTo>
                    <a:lnTo>
                      <a:pt x="47" y="167"/>
                    </a:lnTo>
                    <a:close/>
                  </a:path>
                </a:pathLst>
              </a:custGeom>
              <a:solidFill>
                <a:srgbClr val="88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02" name="Freeform 101"/>
              <p:cNvSpPr>
                <a:spLocks/>
              </p:cNvSpPr>
              <p:nvPr/>
            </p:nvSpPr>
            <p:spPr bwMode="auto">
              <a:xfrm>
                <a:off x="2489" y="1745"/>
                <a:ext cx="47" cy="167"/>
              </a:xfrm>
              <a:custGeom>
                <a:avLst/>
                <a:gdLst>
                  <a:gd name="T0" fmla="*/ 47 w 47"/>
                  <a:gd name="T1" fmla="*/ 167 h 167"/>
                  <a:gd name="T2" fmla="*/ 7 w 47"/>
                  <a:gd name="T3" fmla="*/ 153 h 167"/>
                  <a:gd name="T4" fmla="*/ 0 w 47"/>
                  <a:gd name="T5" fmla="*/ 0 h 1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167">
                    <a:moveTo>
                      <a:pt x="47" y="167"/>
                    </a:moveTo>
                    <a:lnTo>
                      <a:pt x="7" y="153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03" name="Freeform 102"/>
              <p:cNvSpPr>
                <a:spLocks/>
              </p:cNvSpPr>
              <p:nvPr/>
            </p:nvSpPr>
            <p:spPr bwMode="auto">
              <a:xfrm>
                <a:off x="2450" y="1732"/>
                <a:ext cx="46" cy="166"/>
              </a:xfrm>
              <a:custGeom>
                <a:avLst/>
                <a:gdLst>
                  <a:gd name="T0" fmla="*/ 0 w 46"/>
                  <a:gd name="T1" fmla="*/ 0 h 166"/>
                  <a:gd name="T2" fmla="*/ 39 w 46"/>
                  <a:gd name="T3" fmla="*/ 13 h 166"/>
                  <a:gd name="T4" fmla="*/ 46 w 46"/>
                  <a:gd name="T5" fmla="*/ 166 h 166"/>
                  <a:gd name="T6" fmla="*/ 0 w 46"/>
                  <a:gd name="T7" fmla="*/ 0 h 1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166">
                    <a:moveTo>
                      <a:pt x="0" y="0"/>
                    </a:moveTo>
                    <a:lnTo>
                      <a:pt x="39" y="13"/>
                    </a:lnTo>
                    <a:lnTo>
                      <a:pt x="46" y="1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44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04" name="Freeform 103"/>
              <p:cNvSpPr>
                <a:spLocks/>
              </p:cNvSpPr>
              <p:nvPr/>
            </p:nvSpPr>
            <p:spPr bwMode="auto">
              <a:xfrm>
                <a:off x="2450" y="1732"/>
                <a:ext cx="46" cy="166"/>
              </a:xfrm>
              <a:custGeom>
                <a:avLst/>
                <a:gdLst>
                  <a:gd name="T0" fmla="*/ 0 w 46"/>
                  <a:gd name="T1" fmla="*/ 0 h 166"/>
                  <a:gd name="T2" fmla="*/ 39 w 46"/>
                  <a:gd name="T3" fmla="*/ 13 h 166"/>
                  <a:gd name="T4" fmla="*/ 46 w 46"/>
                  <a:gd name="T5" fmla="*/ 166 h 16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6" h="166">
                    <a:moveTo>
                      <a:pt x="0" y="0"/>
                    </a:moveTo>
                    <a:lnTo>
                      <a:pt x="39" y="13"/>
                    </a:lnTo>
                    <a:lnTo>
                      <a:pt x="46" y="16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05" name="Freeform 104"/>
              <p:cNvSpPr>
                <a:spLocks/>
              </p:cNvSpPr>
              <p:nvPr/>
            </p:nvSpPr>
            <p:spPr bwMode="auto">
              <a:xfrm>
                <a:off x="2311" y="1287"/>
                <a:ext cx="53" cy="186"/>
              </a:xfrm>
              <a:custGeom>
                <a:avLst/>
                <a:gdLst>
                  <a:gd name="T0" fmla="*/ 26 w 53"/>
                  <a:gd name="T1" fmla="*/ 0 h 186"/>
                  <a:gd name="T2" fmla="*/ 53 w 53"/>
                  <a:gd name="T3" fmla="*/ 7 h 186"/>
                  <a:gd name="T4" fmla="*/ 0 w 53"/>
                  <a:gd name="T5" fmla="*/ 186 h 186"/>
                  <a:gd name="T6" fmla="*/ 26 w 53"/>
                  <a:gd name="T7" fmla="*/ 0 h 18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86">
                    <a:moveTo>
                      <a:pt x="26" y="0"/>
                    </a:moveTo>
                    <a:lnTo>
                      <a:pt x="53" y="7"/>
                    </a:lnTo>
                    <a:lnTo>
                      <a:pt x="0" y="18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6060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06" name="Freeform 105"/>
              <p:cNvSpPr>
                <a:spLocks/>
              </p:cNvSpPr>
              <p:nvPr/>
            </p:nvSpPr>
            <p:spPr bwMode="auto">
              <a:xfrm>
                <a:off x="2311" y="1287"/>
                <a:ext cx="53" cy="186"/>
              </a:xfrm>
              <a:custGeom>
                <a:avLst/>
                <a:gdLst>
                  <a:gd name="T0" fmla="*/ 26 w 53"/>
                  <a:gd name="T1" fmla="*/ 0 h 186"/>
                  <a:gd name="T2" fmla="*/ 53 w 53"/>
                  <a:gd name="T3" fmla="*/ 7 h 186"/>
                  <a:gd name="T4" fmla="*/ 0 w 53"/>
                  <a:gd name="T5" fmla="*/ 186 h 18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86">
                    <a:moveTo>
                      <a:pt x="26" y="0"/>
                    </a:moveTo>
                    <a:lnTo>
                      <a:pt x="53" y="7"/>
                    </a:lnTo>
                    <a:lnTo>
                      <a:pt x="0" y="1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07" name="Freeform 106"/>
              <p:cNvSpPr>
                <a:spLocks/>
              </p:cNvSpPr>
              <p:nvPr/>
            </p:nvSpPr>
            <p:spPr bwMode="auto">
              <a:xfrm>
                <a:off x="2317" y="1486"/>
                <a:ext cx="27" cy="193"/>
              </a:xfrm>
              <a:custGeom>
                <a:avLst/>
                <a:gdLst>
                  <a:gd name="T0" fmla="*/ 27 w 27"/>
                  <a:gd name="T1" fmla="*/ 193 h 193"/>
                  <a:gd name="T2" fmla="*/ 0 w 27"/>
                  <a:gd name="T3" fmla="*/ 173 h 193"/>
                  <a:gd name="T4" fmla="*/ 20 w 27"/>
                  <a:gd name="T5" fmla="*/ 0 h 193"/>
                  <a:gd name="T6" fmla="*/ 27 w 27"/>
                  <a:gd name="T7" fmla="*/ 193 h 1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7" h="193">
                    <a:moveTo>
                      <a:pt x="27" y="193"/>
                    </a:moveTo>
                    <a:lnTo>
                      <a:pt x="0" y="173"/>
                    </a:lnTo>
                    <a:lnTo>
                      <a:pt x="20" y="0"/>
                    </a:lnTo>
                    <a:lnTo>
                      <a:pt x="27" y="193"/>
                    </a:lnTo>
                    <a:close/>
                  </a:path>
                </a:pathLst>
              </a:custGeom>
              <a:solidFill>
                <a:srgbClr val="705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08" name="Freeform 107"/>
              <p:cNvSpPr>
                <a:spLocks/>
              </p:cNvSpPr>
              <p:nvPr/>
            </p:nvSpPr>
            <p:spPr bwMode="auto">
              <a:xfrm>
                <a:off x="2317" y="1486"/>
                <a:ext cx="27" cy="193"/>
              </a:xfrm>
              <a:custGeom>
                <a:avLst/>
                <a:gdLst>
                  <a:gd name="T0" fmla="*/ 27 w 27"/>
                  <a:gd name="T1" fmla="*/ 193 h 193"/>
                  <a:gd name="T2" fmla="*/ 0 w 27"/>
                  <a:gd name="T3" fmla="*/ 173 h 193"/>
                  <a:gd name="T4" fmla="*/ 20 w 27"/>
                  <a:gd name="T5" fmla="*/ 0 h 1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" h="193">
                    <a:moveTo>
                      <a:pt x="27" y="193"/>
                    </a:moveTo>
                    <a:lnTo>
                      <a:pt x="0" y="173"/>
                    </a:lnTo>
                    <a:lnTo>
                      <a:pt x="2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09" name="Freeform 108"/>
              <p:cNvSpPr>
                <a:spLocks/>
              </p:cNvSpPr>
              <p:nvPr/>
            </p:nvSpPr>
            <p:spPr bwMode="auto">
              <a:xfrm>
                <a:off x="2311" y="1473"/>
                <a:ext cx="26" cy="186"/>
              </a:xfrm>
              <a:custGeom>
                <a:avLst/>
                <a:gdLst>
                  <a:gd name="T0" fmla="*/ 0 w 26"/>
                  <a:gd name="T1" fmla="*/ 0 h 186"/>
                  <a:gd name="T2" fmla="*/ 26 w 26"/>
                  <a:gd name="T3" fmla="*/ 13 h 186"/>
                  <a:gd name="T4" fmla="*/ 6 w 26"/>
                  <a:gd name="T5" fmla="*/ 186 h 186"/>
                  <a:gd name="T6" fmla="*/ 0 w 26"/>
                  <a:gd name="T7" fmla="*/ 0 h 18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" h="186">
                    <a:moveTo>
                      <a:pt x="0" y="0"/>
                    </a:moveTo>
                    <a:lnTo>
                      <a:pt x="26" y="13"/>
                    </a:lnTo>
                    <a:lnTo>
                      <a:pt x="6" y="1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48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10" name="Freeform 109"/>
              <p:cNvSpPr>
                <a:spLocks/>
              </p:cNvSpPr>
              <p:nvPr/>
            </p:nvSpPr>
            <p:spPr bwMode="auto">
              <a:xfrm>
                <a:off x="2311" y="1473"/>
                <a:ext cx="26" cy="186"/>
              </a:xfrm>
              <a:custGeom>
                <a:avLst/>
                <a:gdLst>
                  <a:gd name="T0" fmla="*/ 0 w 26"/>
                  <a:gd name="T1" fmla="*/ 0 h 186"/>
                  <a:gd name="T2" fmla="*/ 26 w 26"/>
                  <a:gd name="T3" fmla="*/ 13 h 186"/>
                  <a:gd name="T4" fmla="*/ 6 w 26"/>
                  <a:gd name="T5" fmla="*/ 186 h 18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6" h="186">
                    <a:moveTo>
                      <a:pt x="0" y="0"/>
                    </a:moveTo>
                    <a:lnTo>
                      <a:pt x="26" y="13"/>
                    </a:lnTo>
                    <a:lnTo>
                      <a:pt x="6" y="1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11" name="Freeform 110"/>
              <p:cNvSpPr>
                <a:spLocks/>
              </p:cNvSpPr>
              <p:nvPr/>
            </p:nvSpPr>
            <p:spPr bwMode="auto">
              <a:xfrm>
                <a:off x="2622" y="1028"/>
                <a:ext cx="99" cy="146"/>
              </a:xfrm>
              <a:custGeom>
                <a:avLst/>
                <a:gdLst>
                  <a:gd name="T0" fmla="*/ 39 w 99"/>
                  <a:gd name="T1" fmla="*/ 146 h 146"/>
                  <a:gd name="T2" fmla="*/ 0 w 99"/>
                  <a:gd name="T3" fmla="*/ 133 h 146"/>
                  <a:gd name="T4" fmla="*/ 99 w 99"/>
                  <a:gd name="T5" fmla="*/ 0 h 146"/>
                  <a:gd name="T6" fmla="*/ 39 w 99"/>
                  <a:gd name="T7" fmla="*/ 146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146">
                    <a:moveTo>
                      <a:pt x="39" y="146"/>
                    </a:moveTo>
                    <a:lnTo>
                      <a:pt x="0" y="133"/>
                    </a:lnTo>
                    <a:lnTo>
                      <a:pt x="99" y="0"/>
                    </a:lnTo>
                    <a:lnTo>
                      <a:pt x="39" y="146"/>
                    </a:lnTo>
                    <a:close/>
                  </a:path>
                </a:pathLst>
              </a:custGeom>
              <a:solidFill>
                <a:srgbClr val="A0B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12" name="Freeform 111"/>
              <p:cNvSpPr>
                <a:spLocks/>
              </p:cNvSpPr>
              <p:nvPr/>
            </p:nvSpPr>
            <p:spPr bwMode="auto">
              <a:xfrm>
                <a:off x="2622" y="1028"/>
                <a:ext cx="99" cy="146"/>
              </a:xfrm>
              <a:custGeom>
                <a:avLst/>
                <a:gdLst>
                  <a:gd name="T0" fmla="*/ 39 w 99"/>
                  <a:gd name="T1" fmla="*/ 146 h 146"/>
                  <a:gd name="T2" fmla="*/ 0 w 99"/>
                  <a:gd name="T3" fmla="*/ 133 h 146"/>
                  <a:gd name="T4" fmla="*/ 99 w 99"/>
                  <a:gd name="T5" fmla="*/ 0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9" h="146">
                    <a:moveTo>
                      <a:pt x="39" y="146"/>
                    </a:moveTo>
                    <a:lnTo>
                      <a:pt x="0" y="133"/>
                    </a:lnTo>
                    <a:lnTo>
                      <a:pt x="9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13" name="Freeform 112"/>
              <p:cNvSpPr>
                <a:spLocks/>
              </p:cNvSpPr>
              <p:nvPr/>
            </p:nvSpPr>
            <p:spPr bwMode="auto">
              <a:xfrm>
                <a:off x="2661" y="1028"/>
                <a:ext cx="100" cy="146"/>
              </a:xfrm>
              <a:custGeom>
                <a:avLst/>
                <a:gdLst>
                  <a:gd name="T0" fmla="*/ 60 w 100"/>
                  <a:gd name="T1" fmla="*/ 0 h 146"/>
                  <a:gd name="T2" fmla="*/ 100 w 100"/>
                  <a:gd name="T3" fmla="*/ 13 h 146"/>
                  <a:gd name="T4" fmla="*/ 0 w 100"/>
                  <a:gd name="T5" fmla="*/ 146 h 146"/>
                  <a:gd name="T6" fmla="*/ 60 w 100"/>
                  <a:gd name="T7" fmla="*/ 0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0" h="146">
                    <a:moveTo>
                      <a:pt x="60" y="0"/>
                    </a:moveTo>
                    <a:lnTo>
                      <a:pt x="100" y="13"/>
                    </a:lnTo>
                    <a:lnTo>
                      <a:pt x="0" y="146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A0B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14" name="Freeform 113"/>
              <p:cNvSpPr>
                <a:spLocks/>
              </p:cNvSpPr>
              <p:nvPr/>
            </p:nvSpPr>
            <p:spPr bwMode="auto">
              <a:xfrm>
                <a:off x="2661" y="1028"/>
                <a:ext cx="100" cy="146"/>
              </a:xfrm>
              <a:custGeom>
                <a:avLst/>
                <a:gdLst>
                  <a:gd name="T0" fmla="*/ 60 w 100"/>
                  <a:gd name="T1" fmla="*/ 0 h 146"/>
                  <a:gd name="T2" fmla="*/ 100 w 100"/>
                  <a:gd name="T3" fmla="*/ 13 h 146"/>
                  <a:gd name="T4" fmla="*/ 0 w 100"/>
                  <a:gd name="T5" fmla="*/ 146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0" h="146">
                    <a:moveTo>
                      <a:pt x="60" y="0"/>
                    </a:moveTo>
                    <a:lnTo>
                      <a:pt x="100" y="13"/>
                    </a:lnTo>
                    <a:lnTo>
                      <a:pt x="0" y="1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15" name="Freeform 114"/>
              <p:cNvSpPr>
                <a:spLocks/>
              </p:cNvSpPr>
              <p:nvPr/>
            </p:nvSpPr>
            <p:spPr bwMode="auto">
              <a:xfrm>
                <a:off x="2529" y="1759"/>
                <a:ext cx="53" cy="159"/>
              </a:xfrm>
              <a:custGeom>
                <a:avLst/>
                <a:gdLst>
                  <a:gd name="T0" fmla="*/ 53 w 53"/>
                  <a:gd name="T1" fmla="*/ 159 h 159"/>
                  <a:gd name="T2" fmla="*/ 7 w 53"/>
                  <a:gd name="T3" fmla="*/ 153 h 159"/>
                  <a:gd name="T4" fmla="*/ 0 w 53"/>
                  <a:gd name="T5" fmla="*/ 0 h 159"/>
                  <a:gd name="T6" fmla="*/ 53 w 53"/>
                  <a:gd name="T7" fmla="*/ 159 h 15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59">
                    <a:moveTo>
                      <a:pt x="53" y="159"/>
                    </a:moveTo>
                    <a:lnTo>
                      <a:pt x="7" y="153"/>
                    </a:lnTo>
                    <a:lnTo>
                      <a:pt x="0" y="0"/>
                    </a:lnTo>
                    <a:lnTo>
                      <a:pt x="53" y="159"/>
                    </a:lnTo>
                    <a:close/>
                  </a:path>
                </a:pathLst>
              </a:custGeom>
              <a:solidFill>
                <a:srgbClr val="905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16" name="Freeform 115"/>
              <p:cNvSpPr>
                <a:spLocks/>
              </p:cNvSpPr>
              <p:nvPr/>
            </p:nvSpPr>
            <p:spPr bwMode="auto">
              <a:xfrm>
                <a:off x="2529" y="1759"/>
                <a:ext cx="53" cy="159"/>
              </a:xfrm>
              <a:custGeom>
                <a:avLst/>
                <a:gdLst>
                  <a:gd name="T0" fmla="*/ 53 w 53"/>
                  <a:gd name="T1" fmla="*/ 159 h 159"/>
                  <a:gd name="T2" fmla="*/ 7 w 53"/>
                  <a:gd name="T3" fmla="*/ 153 h 159"/>
                  <a:gd name="T4" fmla="*/ 0 w 53"/>
                  <a:gd name="T5" fmla="*/ 0 h 15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59">
                    <a:moveTo>
                      <a:pt x="53" y="159"/>
                    </a:moveTo>
                    <a:lnTo>
                      <a:pt x="7" y="153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17" name="Freeform 116"/>
              <p:cNvSpPr>
                <a:spLocks/>
              </p:cNvSpPr>
              <p:nvPr/>
            </p:nvSpPr>
            <p:spPr bwMode="auto">
              <a:xfrm>
                <a:off x="2489" y="1745"/>
                <a:ext cx="47" cy="167"/>
              </a:xfrm>
              <a:custGeom>
                <a:avLst/>
                <a:gdLst>
                  <a:gd name="T0" fmla="*/ 0 w 47"/>
                  <a:gd name="T1" fmla="*/ 0 h 167"/>
                  <a:gd name="T2" fmla="*/ 40 w 47"/>
                  <a:gd name="T3" fmla="*/ 14 h 167"/>
                  <a:gd name="T4" fmla="*/ 47 w 47"/>
                  <a:gd name="T5" fmla="*/ 167 h 167"/>
                  <a:gd name="T6" fmla="*/ 0 w 47"/>
                  <a:gd name="T7" fmla="*/ 0 h 1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167">
                    <a:moveTo>
                      <a:pt x="0" y="0"/>
                    </a:moveTo>
                    <a:lnTo>
                      <a:pt x="40" y="14"/>
                    </a:lnTo>
                    <a:lnTo>
                      <a:pt x="47" y="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18" name="Freeform 117"/>
              <p:cNvSpPr>
                <a:spLocks/>
              </p:cNvSpPr>
              <p:nvPr/>
            </p:nvSpPr>
            <p:spPr bwMode="auto">
              <a:xfrm>
                <a:off x="2489" y="1745"/>
                <a:ext cx="47" cy="167"/>
              </a:xfrm>
              <a:custGeom>
                <a:avLst/>
                <a:gdLst>
                  <a:gd name="T0" fmla="*/ 0 w 47"/>
                  <a:gd name="T1" fmla="*/ 0 h 167"/>
                  <a:gd name="T2" fmla="*/ 40 w 47"/>
                  <a:gd name="T3" fmla="*/ 14 h 167"/>
                  <a:gd name="T4" fmla="*/ 47 w 47"/>
                  <a:gd name="T5" fmla="*/ 167 h 1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167">
                    <a:moveTo>
                      <a:pt x="0" y="0"/>
                    </a:moveTo>
                    <a:lnTo>
                      <a:pt x="40" y="14"/>
                    </a:lnTo>
                    <a:lnTo>
                      <a:pt x="47" y="16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19" name="Freeform 118"/>
              <p:cNvSpPr>
                <a:spLocks/>
              </p:cNvSpPr>
              <p:nvPr/>
            </p:nvSpPr>
            <p:spPr bwMode="auto">
              <a:xfrm>
                <a:off x="2397" y="1134"/>
                <a:ext cx="79" cy="173"/>
              </a:xfrm>
              <a:custGeom>
                <a:avLst/>
                <a:gdLst>
                  <a:gd name="T0" fmla="*/ 33 w 79"/>
                  <a:gd name="T1" fmla="*/ 173 h 173"/>
                  <a:gd name="T2" fmla="*/ 0 w 79"/>
                  <a:gd name="T3" fmla="*/ 166 h 173"/>
                  <a:gd name="T4" fmla="*/ 79 w 79"/>
                  <a:gd name="T5" fmla="*/ 0 h 173"/>
                  <a:gd name="T6" fmla="*/ 33 w 79"/>
                  <a:gd name="T7" fmla="*/ 173 h 1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73">
                    <a:moveTo>
                      <a:pt x="33" y="173"/>
                    </a:moveTo>
                    <a:lnTo>
                      <a:pt x="0" y="166"/>
                    </a:lnTo>
                    <a:lnTo>
                      <a:pt x="79" y="0"/>
                    </a:lnTo>
                    <a:lnTo>
                      <a:pt x="33" y="173"/>
                    </a:lnTo>
                    <a:close/>
                  </a:path>
                </a:pathLst>
              </a:custGeom>
              <a:solidFill>
                <a:srgbClr val="808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20" name="Freeform 119"/>
              <p:cNvSpPr>
                <a:spLocks/>
              </p:cNvSpPr>
              <p:nvPr/>
            </p:nvSpPr>
            <p:spPr bwMode="auto">
              <a:xfrm>
                <a:off x="2397" y="1134"/>
                <a:ext cx="79" cy="173"/>
              </a:xfrm>
              <a:custGeom>
                <a:avLst/>
                <a:gdLst>
                  <a:gd name="T0" fmla="*/ 33 w 79"/>
                  <a:gd name="T1" fmla="*/ 173 h 173"/>
                  <a:gd name="T2" fmla="*/ 0 w 79"/>
                  <a:gd name="T3" fmla="*/ 166 h 173"/>
                  <a:gd name="T4" fmla="*/ 79 w 79"/>
                  <a:gd name="T5" fmla="*/ 0 h 17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73">
                    <a:moveTo>
                      <a:pt x="33" y="173"/>
                    </a:moveTo>
                    <a:lnTo>
                      <a:pt x="0" y="166"/>
                    </a:lnTo>
                    <a:lnTo>
                      <a:pt x="7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21" name="Freeform 120"/>
              <p:cNvSpPr>
                <a:spLocks/>
              </p:cNvSpPr>
              <p:nvPr/>
            </p:nvSpPr>
            <p:spPr bwMode="auto">
              <a:xfrm>
                <a:off x="2430" y="1134"/>
                <a:ext cx="79" cy="173"/>
              </a:xfrm>
              <a:custGeom>
                <a:avLst/>
                <a:gdLst>
                  <a:gd name="T0" fmla="*/ 46 w 79"/>
                  <a:gd name="T1" fmla="*/ 0 h 173"/>
                  <a:gd name="T2" fmla="*/ 79 w 79"/>
                  <a:gd name="T3" fmla="*/ 7 h 173"/>
                  <a:gd name="T4" fmla="*/ 0 w 79"/>
                  <a:gd name="T5" fmla="*/ 173 h 173"/>
                  <a:gd name="T6" fmla="*/ 46 w 79"/>
                  <a:gd name="T7" fmla="*/ 0 h 1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73">
                    <a:moveTo>
                      <a:pt x="46" y="0"/>
                    </a:moveTo>
                    <a:lnTo>
                      <a:pt x="79" y="7"/>
                    </a:lnTo>
                    <a:lnTo>
                      <a:pt x="0" y="173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808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22" name="Freeform 121"/>
              <p:cNvSpPr>
                <a:spLocks/>
              </p:cNvSpPr>
              <p:nvPr/>
            </p:nvSpPr>
            <p:spPr bwMode="auto">
              <a:xfrm>
                <a:off x="2430" y="1134"/>
                <a:ext cx="79" cy="173"/>
              </a:xfrm>
              <a:custGeom>
                <a:avLst/>
                <a:gdLst>
                  <a:gd name="T0" fmla="*/ 46 w 79"/>
                  <a:gd name="T1" fmla="*/ 0 h 173"/>
                  <a:gd name="T2" fmla="*/ 79 w 79"/>
                  <a:gd name="T3" fmla="*/ 7 h 173"/>
                  <a:gd name="T4" fmla="*/ 0 w 79"/>
                  <a:gd name="T5" fmla="*/ 173 h 17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73">
                    <a:moveTo>
                      <a:pt x="46" y="0"/>
                    </a:moveTo>
                    <a:lnTo>
                      <a:pt x="79" y="7"/>
                    </a:lnTo>
                    <a:lnTo>
                      <a:pt x="0" y="17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23" name="Freeform 122"/>
              <p:cNvSpPr>
                <a:spLocks/>
              </p:cNvSpPr>
              <p:nvPr/>
            </p:nvSpPr>
            <p:spPr bwMode="auto">
              <a:xfrm>
                <a:off x="2661" y="1041"/>
                <a:ext cx="100" cy="146"/>
              </a:xfrm>
              <a:custGeom>
                <a:avLst/>
                <a:gdLst>
                  <a:gd name="T0" fmla="*/ 47 w 100"/>
                  <a:gd name="T1" fmla="*/ 146 h 146"/>
                  <a:gd name="T2" fmla="*/ 0 w 100"/>
                  <a:gd name="T3" fmla="*/ 133 h 146"/>
                  <a:gd name="T4" fmla="*/ 100 w 100"/>
                  <a:gd name="T5" fmla="*/ 0 h 146"/>
                  <a:gd name="T6" fmla="*/ 47 w 100"/>
                  <a:gd name="T7" fmla="*/ 146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0" h="146">
                    <a:moveTo>
                      <a:pt x="47" y="146"/>
                    </a:moveTo>
                    <a:lnTo>
                      <a:pt x="0" y="133"/>
                    </a:lnTo>
                    <a:lnTo>
                      <a:pt x="100" y="0"/>
                    </a:lnTo>
                    <a:lnTo>
                      <a:pt x="47" y="146"/>
                    </a:lnTo>
                    <a:close/>
                  </a:path>
                </a:pathLst>
              </a:custGeom>
              <a:solidFill>
                <a:srgbClr val="A8B4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24" name="Freeform 123"/>
              <p:cNvSpPr>
                <a:spLocks/>
              </p:cNvSpPr>
              <p:nvPr/>
            </p:nvSpPr>
            <p:spPr bwMode="auto">
              <a:xfrm>
                <a:off x="2661" y="1041"/>
                <a:ext cx="100" cy="146"/>
              </a:xfrm>
              <a:custGeom>
                <a:avLst/>
                <a:gdLst>
                  <a:gd name="T0" fmla="*/ 47 w 100"/>
                  <a:gd name="T1" fmla="*/ 146 h 146"/>
                  <a:gd name="T2" fmla="*/ 0 w 100"/>
                  <a:gd name="T3" fmla="*/ 133 h 146"/>
                  <a:gd name="T4" fmla="*/ 100 w 100"/>
                  <a:gd name="T5" fmla="*/ 0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0" h="146">
                    <a:moveTo>
                      <a:pt x="47" y="146"/>
                    </a:moveTo>
                    <a:lnTo>
                      <a:pt x="0" y="133"/>
                    </a:lnTo>
                    <a:lnTo>
                      <a:pt x="10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25" name="Freeform 124"/>
              <p:cNvSpPr>
                <a:spLocks/>
              </p:cNvSpPr>
              <p:nvPr/>
            </p:nvSpPr>
            <p:spPr bwMode="auto">
              <a:xfrm>
                <a:off x="2708" y="1041"/>
                <a:ext cx="92" cy="146"/>
              </a:xfrm>
              <a:custGeom>
                <a:avLst/>
                <a:gdLst>
                  <a:gd name="T0" fmla="*/ 53 w 92"/>
                  <a:gd name="T1" fmla="*/ 0 h 146"/>
                  <a:gd name="T2" fmla="*/ 92 w 92"/>
                  <a:gd name="T3" fmla="*/ 13 h 146"/>
                  <a:gd name="T4" fmla="*/ 0 w 92"/>
                  <a:gd name="T5" fmla="*/ 146 h 146"/>
                  <a:gd name="T6" fmla="*/ 53 w 92"/>
                  <a:gd name="T7" fmla="*/ 0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2" h="146">
                    <a:moveTo>
                      <a:pt x="53" y="0"/>
                    </a:moveTo>
                    <a:lnTo>
                      <a:pt x="92" y="13"/>
                    </a:lnTo>
                    <a:lnTo>
                      <a:pt x="0" y="146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A8B4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26" name="Freeform 125"/>
              <p:cNvSpPr>
                <a:spLocks/>
              </p:cNvSpPr>
              <p:nvPr/>
            </p:nvSpPr>
            <p:spPr bwMode="auto">
              <a:xfrm>
                <a:off x="2708" y="1041"/>
                <a:ext cx="92" cy="146"/>
              </a:xfrm>
              <a:custGeom>
                <a:avLst/>
                <a:gdLst>
                  <a:gd name="T0" fmla="*/ 53 w 92"/>
                  <a:gd name="T1" fmla="*/ 0 h 146"/>
                  <a:gd name="T2" fmla="*/ 92 w 92"/>
                  <a:gd name="T3" fmla="*/ 13 h 146"/>
                  <a:gd name="T4" fmla="*/ 0 w 92"/>
                  <a:gd name="T5" fmla="*/ 146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2" h="146">
                    <a:moveTo>
                      <a:pt x="53" y="0"/>
                    </a:moveTo>
                    <a:lnTo>
                      <a:pt x="92" y="13"/>
                    </a:lnTo>
                    <a:lnTo>
                      <a:pt x="0" y="1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27" name="Freeform 126"/>
              <p:cNvSpPr>
                <a:spLocks/>
              </p:cNvSpPr>
              <p:nvPr/>
            </p:nvSpPr>
            <p:spPr bwMode="auto">
              <a:xfrm>
                <a:off x="2575" y="1772"/>
                <a:ext cx="47" cy="159"/>
              </a:xfrm>
              <a:custGeom>
                <a:avLst/>
                <a:gdLst>
                  <a:gd name="T0" fmla="*/ 47 w 47"/>
                  <a:gd name="T1" fmla="*/ 159 h 159"/>
                  <a:gd name="T2" fmla="*/ 7 w 47"/>
                  <a:gd name="T3" fmla="*/ 146 h 159"/>
                  <a:gd name="T4" fmla="*/ 0 w 47"/>
                  <a:gd name="T5" fmla="*/ 0 h 159"/>
                  <a:gd name="T6" fmla="*/ 47 w 47"/>
                  <a:gd name="T7" fmla="*/ 159 h 15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159">
                    <a:moveTo>
                      <a:pt x="47" y="159"/>
                    </a:moveTo>
                    <a:lnTo>
                      <a:pt x="7" y="146"/>
                    </a:lnTo>
                    <a:lnTo>
                      <a:pt x="0" y="0"/>
                    </a:lnTo>
                    <a:lnTo>
                      <a:pt x="47" y="159"/>
                    </a:lnTo>
                    <a:close/>
                  </a:path>
                </a:pathLst>
              </a:custGeom>
              <a:solidFill>
                <a:srgbClr val="985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28" name="Freeform 127"/>
              <p:cNvSpPr>
                <a:spLocks/>
              </p:cNvSpPr>
              <p:nvPr/>
            </p:nvSpPr>
            <p:spPr bwMode="auto">
              <a:xfrm>
                <a:off x="2575" y="1772"/>
                <a:ext cx="47" cy="159"/>
              </a:xfrm>
              <a:custGeom>
                <a:avLst/>
                <a:gdLst>
                  <a:gd name="T0" fmla="*/ 47 w 47"/>
                  <a:gd name="T1" fmla="*/ 159 h 159"/>
                  <a:gd name="T2" fmla="*/ 7 w 47"/>
                  <a:gd name="T3" fmla="*/ 146 h 159"/>
                  <a:gd name="T4" fmla="*/ 0 w 47"/>
                  <a:gd name="T5" fmla="*/ 0 h 15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159">
                    <a:moveTo>
                      <a:pt x="47" y="159"/>
                    </a:moveTo>
                    <a:lnTo>
                      <a:pt x="7" y="14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29" name="Freeform 128"/>
              <p:cNvSpPr>
                <a:spLocks/>
              </p:cNvSpPr>
              <p:nvPr/>
            </p:nvSpPr>
            <p:spPr bwMode="auto">
              <a:xfrm>
                <a:off x="2529" y="1759"/>
                <a:ext cx="53" cy="159"/>
              </a:xfrm>
              <a:custGeom>
                <a:avLst/>
                <a:gdLst>
                  <a:gd name="T0" fmla="*/ 0 w 53"/>
                  <a:gd name="T1" fmla="*/ 0 h 159"/>
                  <a:gd name="T2" fmla="*/ 46 w 53"/>
                  <a:gd name="T3" fmla="*/ 13 h 159"/>
                  <a:gd name="T4" fmla="*/ 53 w 53"/>
                  <a:gd name="T5" fmla="*/ 159 h 159"/>
                  <a:gd name="T6" fmla="*/ 0 w 53"/>
                  <a:gd name="T7" fmla="*/ 0 h 15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59">
                    <a:moveTo>
                      <a:pt x="0" y="0"/>
                    </a:moveTo>
                    <a:lnTo>
                      <a:pt x="46" y="13"/>
                    </a:lnTo>
                    <a:lnTo>
                      <a:pt x="53" y="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5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30" name="Freeform 129"/>
              <p:cNvSpPr>
                <a:spLocks/>
              </p:cNvSpPr>
              <p:nvPr/>
            </p:nvSpPr>
            <p:spPr bwMode="auto">
              <a:xfrm>
                <a:off x="2529" y="1759"/>
                <a:ext cx="53" cy="159"/>
              </a:xfrm>
              <a:custGeom>
                <a:avLst/>
                <a:gdLst>
                  <a:gd name="T0" fmla="*/ 0 w 53"/>
                  <a:gd name="T1" fmla="*/ 0 h 159"/>
                  <a:gd name="T2" fmla="*/ 46 w 53"/>
                  <a:gd name="T3" fmla="*/ 13 h 159"/>
                  <a:gd name="T4" fmla="*/ 53 w 53"/>
                  <a:gd name="T5" fmla="*/ 159 h 15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59">
                    <a:moveTo>
                      <a:pt x="0" y="0"/>
                    </a:moveTo>
                    <a:lnTo>
                      <a:pt x="46" y="13"/>
                    </a:lnTo>
                    <a:lnTo>
                      <a:pt x="53" y="15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31" name="Freeform 130"/>
              <p:cNvSpPr>
                <a:spLocks/>
              </p:cNvSpPr>
              <p:nvPr/>
            </p:nvSpPr>
            <p:spPr bwMode="auto">
              <a:xfrm>
                <a:off x="2344" y="1500"/>
                <a:ext cx="33" cy="199"/>
              </a:xfrm>
              <a:custGeom>
                <a:avLst/>
                <a:gdLst>
                  <a:gd name="T0" fmla="*/ 33 w 33"/>
                  <a:gd name="T1" fmla="*/ 199 h 199"/>
                  <a:gd name="T2" fmla="*/ 0 w 33"/>
                  <a:gd name="T3" fmla="*/ 179 h 199"/>
                  <a:gd name="T4" fmla="*/ 26 w 33"/>
                  <a:gd name="T5" fmla="*/ 0 h 199"/>
                  <a:gd name="T6" fmla="*/ 33 w 33"/>
                  <a:gd name="T7" fmla="*/ 199 h 19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199">
                    <a:moveTo>
                      <a:pt x="33" y="199"/>
                    </a:moveTo>
                    <a:lnTo>
                      <a:pt x="0" y="179"/>
                    </a:lnTo>
                    <a:lnTo>
                      <a:pt x="26" y="0"/>
                    </a:lnTo>
                    <a:lnTo>
                      <a:pt x="33" y="199"/>
                    </a:lnTo>
                    <a:close/>
                  </a:path>
                </a:pathLst>
              </a:custGeom>
              <a:solidFill>
                <a:srgbClr val="7858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32" name="Freeform 131"/>
              <p:cNvSpPr>
                <a:spLocks/>
              </p:cNvSpPr>
              <p:nvPr/>
            </p:nvSpPr>
            <p:spPr bwMode="auto">
              <a:xfrm>
                <a:off x="2344" y="1500"/>
                <a:ext cx="33" cy="199"/>
              </a:xfrm>
              <a:custGeom>
                <a:avLst/>
                <a:gdLst>
                  <a:gd name="T0" fmla="*/ 33 w 33"/>
                  <a:gd name="T1" fmla="*/ 199 h 199"/>
                  <a:gd name="T2" fmla="*/ 0 w 33"/>
                  <a:gd name="T3" fmla="*/ 179 h 199"/>
                  <a:gd name="T4" fmla="*/ 26 w 33"/>
                  <a:gd name="T5" fmla="*/ 0 h 1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199">
                    <a:moveTo>
                      <a:pt x="33" y="199"/>
                    </a:moveTo>
                    <a:lnTo>
                      <a:pt x="0" y="179"/>
                    </a:lnTo>
                    <a:lnTo>
                      <a:pt x="2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33" name="Freeform 132"/>
              <p:cNvSpPr>
                <a:spLocks/>
              </p:cNvSpPr>
              <p:nvPr/>
            </p:nvSpPr>
            <p:spPr bwMode="auto">
              <a:xfrm>
                <a:off x="2337" y="1486"/>
                <a:ext cx="33" cy="193"/>
              </a:xfrm>
              <a:custGeom>
                <a:avLst/>
                <a:gdLst>
                  <a:gd name="T0" fmla="*/ 0 w 33"/>
                  <a:gd name="T1" fmla="*/ 0 h 193"/>
                  <a:gd name="T2" fmla="*/ 33 w 33"/>
                  <a:gd name="T3" fmla="*/ 14 h 193"/>
                  <a:gd name="T4" fmla="*/ 7 w 33"/>
                  <a:gd name="T5" fmla="*/ 193 h 193"/>
                  <a:gd name="T6" fmla="*/ 0 w 33"/>
                  <a:gd name="T7" fmla="*/ 0 h 1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193">
                    <a:moveTo>
                      <a:pt x="0" y="0"/>
                    </a:moveTo>
                    <a:lnTo>
                      <a:pt x="33" y="14"/>
                    </a:lnTo>
                    <a:lnTo>
                      <a:pt x="7" y="1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5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34" name="Freeform 133"/>
              <p:cNvSpPr>
                <a:spLocks/>
              </p:cNvSpPr>
              <p:nvPr/>
            </p:nvSpPr>
            <p:spPr bwMode="auto">
              <a:xfrm>
                <a:off x="2337" y="1486"/>
                <a:ext cx="33" cy="193"/>
              </a:xfrm>
              <a:custGeom>
                <a:avLst/>
                <a:gdLst>
                  <a:gd name="T0" fmla="*/ 0 w 33"/>
                  <a:gd name="T1" fmla="*/ 0 h 193"/>
                  <a:gd name="T2" fmla="*/ 33 w 33"/>
                  <a:gd name="T3" fmla="*/ 14 h 193"/>
                  <a:gd name="T4" fmla="*/ 7 w 33"/>
                  <a:gd name="T5" fmla="*/ 193 h 1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193">
                    <a:moveTo>
                      <a:pt x="0" y="0"/>
                    </a:moveTo>
                    <a:lnTo>
                      <a:pt x="33" y="14"/>
                    </a:lnTo>
                    <a:lnTo>
                      <a:pt x="7" y="19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35" name="Freeform 134"/>
              <p:cNvSpPr>
                <a:spLocks/>
              </p:cNvSpPr>
              <p:nvPr/>
            </p:nvSpPr>
            <p:spPr bwMode="auto">
              <a:xfrm>
                <a:off x="2311" y="1294"/>
                <a:ext cx="53" cy="192"/>
              </a:xfrm>
              <a:custGeom>
                <a:avLst/>
                <a:gdLst>
                  <a:gd name="T0" fmla="*/ 26 w 53"/>
                  <a:gd name="T1" fmla="*/ 192 h 192"/>
                  <a:gd name="T2" fmla="*/ 0 w 53"/>
                  <a:gd name="T3" fmla="*/ 179 h 192"/>
                  <a:gd name="T4" fmla="*/ 53 w 53"/>
                  <a:gd name="T5" fmla="*/ 0 h 192"/>
                  <a:gd name="T6" fmla="*/ 26 w 53"/>
                  <a:gd name="T7" fmla="*/ 192 h 19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92">
                    <a:moveTo>
                      <a:pt x="26" y="192"/>
                    </a:moveTo>
                    <a:lnTo>
                      <a:pt x="0" y="179"/>
                    </a:lnTo>
                    <a:lnTo>
                      <a:pt x="53" y="0"/>
                    </a:lnTo>
                    <a:lnTo>
                      <a:pt x="26" y="192"/>
                    </a:lnTo>
                    <a:close/>
                  </a:path>
                </a:pathLst>
              </a:custGeom>
              <a:solidFill>
                <a:srgbClr val="706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36" name="Freeform 135"/>
              <p:cNvSpPr>
                <a:spLocks/>
              </p:cNvSpPr>
              <p:nvPr/>
            </p:nvSpPr>
            <p:spPr bwMode="auto">
              <a:xfrm>
                <a:off x="2311" y="1294"/>
                <a:ext cx="53" cy="192"/>
              </a:xfrm>
              <a:custGeom>
                <a:avLst/>
                <a:gdLst>
                  <a:gd name="T0" fmla="*/ 26 w 53"/>
                  <a:gd name="T1" fmla="*/ 192 h 192"/>
                  <a:gd name="T2" fmla="*/ 0 w 53"/>
                  <a:gd name="T3" fmla="*/ 179 h 192"/>
                  <a:gd name="T4" fmla="*/ 53 w 53"/>
                  <a:gd name="T5" fmla="*/ 0 h 19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92">
                    <a:moveTo>
                      <a:pt x="26" y="192"/>
                    </a:moveTo>
                    <a:lnTo>
                      <a:pt x="0" y="179"/>
                    </a:lnTo>
                    <a:lnTo>
                      <a:pt x="5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37" name="Freeform 136"/>
              <p:cNvSpPr>
                <a:spLocks/>
              </p:cNvSpPr>
              <p:nvPr/>
            </p:nvSpPr>
            <p:spPr bwMode="auto">
              <a:xfrm>
                <a:off x="2337" y="1294"/>
                <a:ext cx="60" cy="192"/>
              </a:xfrm>
              <a:custGeom>
                <a:avLst/>
                <a:gdLst>
                  <a:gd name="T0" fmla="*/ 27 w 60"/>
                  <a:gd name="T1" fmla="*/ 0 h 192"/>
                  <a:gd name="T2" fmla="*/ 60 w 60"/>
                  <a:gd name="T3" fmla="*/ 6 h 192"/>
                  <a:gd name="T4" fmla="*/ 0 w 60"/>
                  <a:gd name="T5" fmla="*/ 192 h 192"/>
                  <a:gd name="T6" fmla="*/ 27 w 60"/>
                  <a:gd name="T7" fmla="*/ 0 h 19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92">
                    <a:moveTo>
                      <a:pt x="27" y="0"/>
                    </a:moveTo>
                    <a:lnTo>
                      <a:pt x="60" y="6"/>
                    </a:lnTo>
                    <a:lnTo>
                      <a:pt x="0" y="19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706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38" name="Freeform 137"/>
              <p:cNvSpPr>
                <a:spLocks/>
              </p:cNvSpPr>
              <p:nvPr/>
            </p:nvSpPr>
            <p:spPr bwMode="auto">
              <a:xfrm>
                <a:off x="2337" y="1294"/>
                <a:ext cx="60" cy="192"/>
              </a:xfrm>
              <a:custGeom>
                <a:avLst/>
                <a:gdLst>
                  <a:gd name="T0" fmla="*/ 27 w 60"/>
                  <a:gd name="T1" fmla="*/ 0 h 192"/>
                  <a:gd name="T2" fmla="*/ 60 w 60"/>
                  <a:gd name="T3" fmla="*/ 6 h 192"/>
                  <a:gd name="T4" fmla="*/ 0 w 60"/>
                  <a:gd name="T5" fmla="*/ 192 h 19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0" h="192">
                    <a:moveTo>
                      <a:pt x="27" y="0"/>
                    </a:moveTo>
                    <a:lnTo>
                      <a:pt x="60" y="6"/>
                    </a:lnTo>
                    <a:lnTo>
                      <a:pt x="0" y="19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39" name="Freeform 138"/>
              <p:cNvSpPr>
                <a:spLocks/>
              </p:cNvSpPr>
              <p:nvPr/>
            </p:nvSpPr>
            <p:spPr bwMode="auto">
              <a:xfrm>
                <a:off x="2622" y="1779"/>
                <a:ext cx="46" cy="152"/>
              </a:xfrm>
              <a:custGeom>
                <a:avLst/>
                <a:gdLst>
                  <a:gd name="T0" fmla="*/ 46 w 46"/>
                  <a:gd name="T1" fmla="*/ 152 h 152"/>
                  <a:gd name="T2" fmla="*/ 0 w 46"/>
                  <a:gd name="T3" fmla="*/ 152 h 152"/>
                  <a:gd name="T4" fmla="*/ 0 w 46"/>
                  <a:gd name="T5" fmla="*/ 0 h 152"/>
                  <a:gd name="T6" fmla="*/ 46 w 46"/>
                  <a:gd name="T7" fmla="*/ 152 h 15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152">
                    <a:moveTo>
                      <a:pt x="46" y="152"/>
                    </a:moveTo>
                    <a:lnTo>
                      <a:pt x="0" y="152"/>
                    </a:lnTo>
                    <a:lnTo>
                      <a:pt x="0" y="0"/>
                    </a:lnTo>
                    <a:lnTo>
                      <a:pt x="46" y="152"/>
                    </a:lnTo>
                    <a:close/>
                  </a:path>
                </a:pathLst>
              </a:custGeom>
              <a:solidFill>
                <a:srgbClr val="A05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40" name="Freeform 139"/>
              <p:cNvSpPr>
                <a:spLocks/>
              </p:cNvSpPr>
              <p:nvPr/>
            </p:nvSpPr>
            <p:spPr bwMode="auto">
              <a:xfrm>
                <a:off x="2622" y="1779"/>
                <a:ext cx="46" cy="152"/>
              </a:xfrm>
              <a:custGeom>
                <a:avLst/>
                <a:gdLst>
                  <a:gd name="T0" fmla="*/ 46 w 46"/>
                  <a:gd name="T1" fmla="*/ 152 h 152"/>
                  <a:gd name="T2" fmla="*/ 0 w 46"/>
                  <a:gd name="T3" fmla="*/ 152 h 152"/>
                  <a:gd name="T4" fmla="*/ 0 w 46"/>
                  <a:gd name="T5" fmla="*/ 0 h 15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6" h="152">
                    <a:moveTo>
                      <a:pt x="46" y="152"/>
                    </a:moveTo>
                    <a:lnTo>
                      <a:pt x="0" y="152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41" name="Freeform 140"/>
              <p:cNvSpPr>
                <a:spLocks/>
              </p:cNvSpPr>
              <p:nvPr/>
            </p:nvSpPr>
            <p:spPr bwMode="auto">
              <a:xfrm>
                <a:off x="2575" y="1772"/>
                <a:ext cx="47" cy="159"/>
              </a:xfrm>
              <a:custGeom>
                <a:avLst/>
                <a:gdLst>
                  <a:gd name="T0" fmla="*/ 0 w 47"/>
                  <a:gd name="T1" fmla="*/ 0 h 159"/>
                  <a:gd name="T2" fmla="*/ 47 w 47"/>
                  <a:gd name="T3" fmla="*/ 7 h 159"/>
                  <a:gd name="T4" fmla="*/ 47 w 47"/>
                  <a:gd name="T5" fmla="*/ 159 h 159"/>
                  <a:gd name="T6" fmla="*/ 0 w 47"/>
                  <a:gd name="T7" fmla="*/ 0 h 15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159">
                    <a:moveTo>
                      <a:pt x="0" y="0"/>
                    </a:moveTo>
                    <a:lnTo>
                      <a:pt x="47" y="7"/>
                    </a:lnTo>
                    <a:lnTo>
                      <a:pt x="47" y="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5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42" name="Freeform 141"/>
              <p:cNvSpPr>
                <a:spLocks/>
              </p:cNvSpPr>
              <p:nvPr/>
            </p:nvSpPr>
            <p:spPr bwMode="auto">
              <a:xfrm>
                <a:off x="2575" y="1772"/>
                <a:ext cx="47" cy="159"/>
              </a:xfrm>
              <a:custGeom>
                <a:avLst/>
                <a:gdLst>
                  <a:gd name="T0" fmla="*/ 0 w 47"/>
                  <a:gd name="T1" fmla="*/ 0 h 159"/>
                  <a:gd name="T2" fmla="*/ 47 w 47"/>
                  <a:gd name="T3" fmla="*/ 7 h 159"/>
                  <a:gd name="T4" fmla="*/ 47 w 47"/>
                  <a:gd name="T5" fmla="*/ 159 h 15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159">
                    <a:moveTo>
                      <a:pt x="0" y="0"/>
                    </a:moveTo>
                    <a:lnTo>
                      <a:pt x="47" y="7"/>
                    </a:lnTo>
                    <a:lnTo>
                      <a:pt x="47" y="15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43" name="Freeform 142"/>
              <p:cNvSpPr>
                <a:spLocks/>
              </p:cNvSpPr>
              <p:nvPr/>
            </p:nvSpPr>
            <p:spPr bwMode="auto">
              <a:xfrm>
                <a:off x="2708" y="1054"/>
                <a:ext cx="92" cy="147"/>
              </a:xfrm>
              <a:custGeom>
                <a:avLst/>
                <a:gdLst>
                  <a:gd name="T0" fmla="*/ 39 w 92"/>
                  <a:gd name="T1" fmla="*/ 147 h 147"/>
                  <a:gd name="T2" fmla="*/ 0 w 92"/>
                  <a:gd name="T3" fmla="*/ 133 h 147"/>
                  <a:gd name="T4" fmla="*/ 92 w 92"/>
                  <a:gd name="T5" fmla="*/ 0 h 147"/>
                  <a:gd name="T6" fmla="*/ 39 w 92"/>
                  <a:gd name="T7" fmla="*/ 147 h 1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2" h="147">
                    <a:moveTo>
                      <a:pt x="39" y="147"/>
                    </a:moveTo>
                    <a:lnTo>
                      <a:pt x="0" y="133"/>
                    </a:lnTo>
                    <a:lnTo>
                      <a:pt x="92" y="0"/>
                    </a:lnTo>
                    <a:lnTo>
                      <a:pt x="39" y="147"/>
                    </a:lnTo>
                    <a:close/>
                  </a:path>
                </a:pathLst>
              </a:custGeom>
              <a:solidFill>
                <a:srgbClr val="B0B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44" name="Freeform 143"/>
              <p:cNvSpPr>
                <a:spLocks/>
              </p:cNvSpPr>
              <p:nvPr/>
            </p:nvSpPr>
            <p:spPr bwMode="auto">
              <a:xfrm>
                <a:off x="2708" y="1054"/>
                <a:ext cx="92" cy="147"/>
              </a:xfrm>
              <a:custGeom>
                <a:avLst/>
                <a:gdLst>
                  <a:gd name="T0" fmla="*/ 39 w 92"/>
                  <a:gd name="T1" fmla="*/ 147 h 147"/>
                  <a:gd name="T2" fmla="*/ 0 w 92"/>
                  <a:gd name="T3" fmla="*/ 133 h 147"/>
                  <a:gd name="T4" fmla="*/ 92 w 92"/>
                  <a:gd name="T5" fmla="*/ 0 h 14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2" h="147">
                    <a:moveTo>
                      <a:pt x="39" y="147"/>
                    </a:moveTo>
                    <a:lnTo>
                      <a:pt x="0" y="133"/>
                    </a:lnTo>
                    <a:lnTo>
                      <a:pt x="9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45" name="Freeform 144"/>
              <p:cNvSpPr>
                <a:spLocks/>
              </p:cNvSpPr>
              <p:nvPr/>
            </p:nvSpPr>
            <p:spPr bwMode="auto">
              <a:xfrm>
                <a:off x="2747" y="1054"/>
                <a:ext cx="93" cy="147"/>
              </a:xfrm>
              <a:custGeom>
                <a:avLst/>
                <a:gdLst>
                  <a:gd name="T0" fmla="*/ 53 w 93"/>
                  <a:gd name="T1" fmla="*/ 0 h 147"/>
                  <a:gd name="T2" fmla="*/ 93 w 93"/>
                  <a:gd name="T3" fmla="*/ 14 h 147"/>
                  <a:gd name="T4" fmla="*/ 0 w 93"/>
                  <a:gd name="T5" fmla="*/ 147 h 147"/>
                  <a:gd name="T6" fmla="*/ 53 w 93"/>
                  <a:gd name="T7" fmla="*/ 0 h 1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147">
                    <a:moveTo>
                      <a:pt x="53" y="0"/>
                    </a:moveTo>
                    <a:lnTo>
                      <a:pt x="93" y="14"/>
                    </a:lnTo>
                    <a:lnTo>
                      <a:pt x="0" y="14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B0B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46" name="Freeform 145"/>
              <p:cNvSpPr>
                <a:spLocks/>
              </p:cNvSpPr>
              <p:nvPr/>
            </p:nvSpPr>
            <p:spPr bwMode="auto">
              <a:xfrm>
                <a:off x="2747" y="1054"/>
                <a:ext cx="93" cy="147"/>
              </a:xfrm>
              <a:custGeom>
                <a:avLst/>
                <a:gdLst>
                  <a:gd name="T0" fmla="*/ 53 w 93"/>
                  <a:gd name="T1" fmla="*/ 0 h 147"/>
                  <a:gd name="T2" fmla="*/ 93 w 93"/>
                  <a:gd name="T3" fmla="*/ 14 h 147"/>
                  <a:gd name="T4" fmla="*/ 0 w 93"/>
                  <a:gd name="T5" fmla="*/ 147 h 14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147">
                    <a:moveTo>
                      <a:pt x="53" y="0"/>
                    </a:moveTo>
                    <a:lnTo>
                      <a:pt x="93" y="14"/>
                    </a:lnTo>
                    <a:lnTo>
                      <a:pt x="0" y="14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47" name="Freeform 146"/>
              <p:cNvSpPr>
                <a:spLocks/>
              </p:cNvSpPr>
              <p:nvPr/>
            </p:nvSpPr>
            <p:spPr bwMode="auto">
              <a:xfrm>
                <a:off x="2668" y="1785"/>
                <a:ext cx="53" cy="153"/>
              </a:xfrm>
              <a:custGeom>
                <a:avLst/>
                <a:gdLst>
                  <a:gd name="T0" fmla="*/ 53 w 53"/>
                  <a:gd name="T1" fmla="*/ 153 h 153"/>
                  <a:gd name="T2" fmla="*/ 0 w 53"/>
                  <a:gd name="T3" fmla="*/ 146 h 153"/>
                  <a:gd name="T4" fmla="*/ 0 w 53"/>
                  <a:gd name="T5" fmla="*/ 0 h 153"/>
                  <a:gd name="T6" fmla="*/ 53 w 53"/>
                  <a:gd name="T7" fmla="*/ 153 h 1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53">
                    <a:moveTo>
                      <a:pt x="53" y="153"/>
                    </a:moveTo>
                    <a:lnTo>
                      <a:pt x="0" y="146"/>
                    </a:lnTo>
                    <a:lnTo>
                      <a:pt x="0" y="0"/>
                    </a:lnTo>
                    <a:lnTo>
                      <a:pt x="53" y="153"/>
                    </a:lnTo>
                    <a:close/>
                  </a:path>
                </a:pathLst>
              </a:custGeom>
              <a:solidFill>
                <a:srgbClr val="A86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48" name="Freeform 147"/>
              <p:cNvSpPr>
                <a:spLocks/>
              </p:cNvSpPr>
              <p:nvPr/>
            </p:nvSpPr>
            <p:spPr bwMode="auto">
              <a:xfrm>
                <a:off x="2668" y="1785"/>
                <a:ext cx="53" cy="153"/>
              </a:xfrm>
              <a:custGeom>
                <a:avLst/>
                <a:gdLst>
                  <a:gd name="T0" fmla="*/ 53 w 53"/>
                  <a:gd name="T1" fmla="*/ 153 h 153"/>
                  <a:gd name="T2" fmla="*/ 0 w 53"/>
                  <a:gd name="T3" fmla="*/ 146 h 153"/>
                  <a:gd name="T4" fmla="*/ 0 w 53"/>
                  <a:gd name="T5" fmla="*/ 0 h 1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53">
                    <a:moveTo>
                      <a:pt x="53" y="153"/>
                    </a:moveTo>
                    <a:lnTo>
                      <a:pt x="0" y="14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49" name="Freeform 148"/>
              <p:cNvSpPr>
                <a:spLocks/>
              </p:cNvSpPr>
              <p:nvPr/>
            </p:nvSpPr>
            <p:spPr bwMode="auto">
              <a:xfrm>
                <a:off x="2622" y="1779"/>
                <a:ext cx="46" cy="152"/>
              </a:xfrm>
              <a:custGeom>
                <a:avLst/>
                <a:gdLst>
                  <a:gd name="T0" fmla="*/ 0 w 46"/>
                  <a:gd name="T1" fmla="*/ 0 h 152"/>
                  <a:gd name="T2" fmla="*/ 46 w 46"/>
                  <a:gd name="T3" fmla="*/ 6 h 152"/>
                  <a:gd name="T4" fmla="*/ 46 w 46"/>
                  <a:gd name="T5" fmla="*/ 152 h 152"/>
                  <a:gd name="T6" fmla="*/ 0 w 46"/>
                  <a:gd name="T7" fmla="*/ 0 h 15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152">
                    <a:moveTo>
                      <a:pt x="0" y="0"/>
                    </a:moveTo>
                    <a:lnTo>
                      <a:pt x="46" y="6"/>
                    </a:lnTo>
                    <a:lnTo>
                      <a:pt x="46" y="1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5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50" name="Freeform 149"/>
              <p:cNvSpPr>
                <a:spLocks/>
              </p:cNvSpPr>
              <p:nvPr/>
            </p:nvSpPr>
            <p:spPr bwMode="auto">
              <a:xfrm>
                <a:off x="2622" y="1779"/>
                <a:ext cx="46" cy="152"/>
              </a:xfrm>
              <a:custGeom>
                <a:avLst/>
                <a:gdLst>
                  <a:gd name="T0" fmla="*/ 0 w 46"/>
                  <a:gd name="T1" fmla="*/ 0 h 152"/>
                  <a:gd name="T2" fmla="*/ 46 w 46"/>
                  <a:gd name="T3" fmla="*/ 6 h 152"/>
                  <a:gd name="T4" fmla="*/ 46 w 46"/>
                  <a:gd name="T5" fmla="*/ 152 h 15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6" h="152">
                    <a:moveTo>
                      <a:pt x="0" y="0"/>
                    </a:moveTo>
                    <a:lnTo>
                      <a:pt x="46" y="6"/>
                    </a:lnTo>
                    <a:lnTo>
                      <a:pt x="46" y="15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51" name="Freeform 150"/>
              <p:cNvSpPr>
                <a:spLocks/>
              </p:cNvSpPr>
              <p:nvPr/>
            </p:nvSpPr>
            <p:spPr bwMode="auto">
              <a:xfrm>
                <a:off x="2880" y="1799"/>
                <a:ext cx="53" cy="119"/>
              </a:xfrm>
              <a:custGeom>
                <a:avLst/>
                <a:gdLst>
                  <a:gd name="T0" fmla="*/ 53 w 53"/>
                  <a:gd name="T1" fmla="*/ 106 h 119"/>
                  <a:gd name="T2" fmla="*/ 0 w 53"/>
                  <a:gd name="T3" fmla="*/ 119 h 119"/>
                  <a:gd name="T4" fmla="*/ 0 w 53"/>
                  <a:gd name="T5" fmla="*/ 0 h 119"/>
                  <a:gd name="T6" fmla="*/ 53 w 53"/>
                  <a:gd name="T7" fmla="*/ 106 h 1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19">
                    <a:moveTo>
                      <a:pt x="53" y="106"/>
                    </a:moveTo>
                    <a:lnTo>
                      <a:pt x="0" y="119"/>
                    </a:lnTo>
                    <a:lnTo>
                      <a:pt x="0" y="0"/>
                    </a:lnTo>
                    <a:lnTo>
                      <a:pt x="53" y="106"/>
                    </a:lnTo>
                    <a:close/>
                  </a:path>
                </a:pathLst>
              </a:custGeom>
              <a:solidFill>
                <a:srgbClr val="C07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52" name="Freeform 151"/>
              <p:cNvSpPr>
                <a:spLocks/>
              </p:cNvSpPr>
              <p:nvPr/>
            </p:nvSpPr>
            <p:spPr bwMode="auto">
              <a:xfrm>
                <a:off x="2880" y="1799"/>
                <a:ext cx="53" cy="119"/>
              </a:xfrm>
              <a:custGeom>
                <a:avLst/>
                <a:gdLst>
                  <a:gd name="T0" fmla="*/ 53 w 53"/>
                  <a:gd name="T1" fmla="*/ 106 h 119"/>
                  <a:gd name="T2" fmla="*/ 0 w 53"/>
                  <a:gd name="T3" fmla="*/ 119 h 119"/>
                  <a:gd name="T4" fmla="*/ 0 w 53"/>
                  <a:gd name="T5" fmla="*/ 0 h 1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19">
                    <a:moveTo>
                      <a:pt x="53" y="106"/>
                    </a:moveTo>
                    <a:lnTo>
                      <a:pt x="0" y="11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53" name="Freeform 152"/>
              <p:cNvSpPr>
                <a:spLocks/>
              </p:cNvSpPr>
              <p:nvPr/>
            </p:nvSpPr>
            <p:spPr bwMode="auto">
              <a:xfrm>
                <a:off x="2880" y="1799"/>
                <a:ext cx="59" cy="106"/>
              </a:xfrm>
              <a:custGeom>
                <a:avLst/>
                <a:gdLst>
                  <a:gd name="T0" fmla="*/ 0 w 59"/>
                  <a:gd name="T1" fmla="*/ 0 h 106"/>
                  <a:gd name="T2" fmla="*/ 59 w 59"/>
                  <a:gd name="T3" fmla="*/ 0 h 106"/>
                  <a:gd name="T4" fmla="*/ 53 w 59"/>
                  <a:gd name="T5" fmla="*/ 106 h 106"/>
                  <a:gd name="T6" fmla="*/ 0 w 59"/>
                  <a:gd name="T7" fmla="*/ 0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106">
                    <a:moveTo>
                      <a:pt x="0" y="0"/>
                    </a:moveTo>
                    <a:lnTo>
                      <a:pt x="59" y="0"/>
                    </a:lnTo>
                    <a:lnTo>
                      <a:pt x="53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7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54" name="Freeform 153"/>
              <p:cNvSpPr>
                <a:spLocks/>
              </p:cNvSpPr>
              <p:nvPr/>
            </p:nvSpPr>
            <p:spPr bwMode="auto">
              <a:xfrm>
                <a:off x="2880" y="1799"/>
                <a:ext cx="59" cy="106"/>
              </a:xfrm>
              <a:custGeom>
                <a:avLst/>
                <a:gdLst>
                  <a:gd name="T0" fmla="*/ 0 w 59"/>
                  <a:gd name="T1" fmla="*/ 0 h 106"/>
                  <a:gd name="T2" fmla="*/ 59 w 59"/>
                  <a:gd name="T3" fmla="*/ 0 h 106"/>
                  <a:gd name="T4" fmla="*/ 53 w 59"/>
                  <a:gd name="T5" fmla="*/ 106 h 1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9" h="106">
                    <a:moveTo>
                      <a:pt x="0" y="0"/>
                    </a:moveTo>
                    <a:lnTo>
                      <a:pt x="59" y="0"/>
                    </a:lnTo>
                    <a:lnTo>
                      <a:pt x="53" y="10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55" name="Freeform 154"/>
              <p:cNvSpPr>
                <a:spLocks/>
              </p:cNvSpPr>
              <p:nvPr/>
            </p:nvSpPr>
            <p:spPr bwMode="auto">
              <a:xfrm>
                <a:off x="2430" y="1141"/>
                <a:ext cx="79" cy="179"/>
              </a:xfrm>
              <a:custGeom>
                <a:avLst/>
                <a:gdLst>
                  <a:gd name="T0" fmla="*/ 33 w 79"/>
                  <a:gd name="T1" fmla="*/ 179 h 179"/>
                  <a:gd name="T2" fmla="*/ 0 w 79"/>
                  <a:gd name="T3" fmla="*/ 166 h 179"/>
                  <a:gd name="T4" fmla="*/ 79 w 79"/>
                  <a:gd name="T5" fmla="*/ 0 h 179"/>
                  <a:gd name="T6" fmla="*/ 33 w 79"/>
                  <a:gd name="T7" fmla="*/ 179 h 1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79">
                    <a:moveTo>
                      <a:pt x="33" y="179"/>
                    </a:moveTo>
                    <a:lnTo>
                      <a:pt x="0" y="166"/>
                    </a:lnTo>
                    <a:lnTo>
                      <a:pt x="79" y="0"/>
                    </a:lnTo>
                    <a:lnTo>
                      <a:pt x="33" y="179"/>
                    </a:lnTo>
                    <a:close/>
                  </a:path>
                </a:pathLst>
              </a:custGeom>
              <a:solidFill>
                <a:srgbClr val="888C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56" name="Freeform 155"/>
              <p:cNvSpPr>
                <a:spLocks/>
              </p:cNvSpPr>
              <p:nvPr/>
            </p:nvSpPr>
            <p:spPr bwMode="auto">
              <a:xfrm>
                <a:off x="2430" y="1141"/>
                <a:ext cx="79" cy="179"/>
              </a:xfrm>
              <a:custGeom>
                <a:avLst/>
                <a:gdLst>
                  <a:gd name="T0" fmla="*/ 33 w 79"/>
                  <a:gd name="T1" fmla="*/ 179 h 179"/>
                  <a:gd name="T2" fmla="*/ 0 w 79"/>
                  <a:gd name="T3" fmla="*/ 166 h 179"/>
                  <a:gd name="T4" fmla="*/ 79 w 79"/>
                  <a:gd name="T5" fmla="*/ 0 h 17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79">
                    <a:moveTo>
                      <a:pt x="33" y="179"/>
                    </a:moveTo>
                    <a:lnTo>
                      <a:pt x="0" y="166"/>
                    </a:lnTo>
                    <a:lnTo>
                      <a:pt x="7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57" name="Freeform 156"/>
              <p:cNvSpPr>
                <a:spLocks/>
              </p:cNvSpPr>
              <p:nvPr/>
            </p:nvSpPr>
            <p:spPr bwMode="auto">
              <a:xfrm>
                <a:off x="2463" y="1141"/>
                <a:ext cx="86" cy="179"/>
              </a:xfrm>
              <a:custGeom>
                <a:avLst/>
                <a:gdLst>
                  <a:gd name="T0" fmla="*/ 46 w 86"/>
                  <a:gd name="T1" fmla="*/ 0 h 179"/>
                  <a:gd name="T2" fmla="*/ 86 w 86"/>
                  <a:gd name="T3" fmla="*/ 6 h 179"/>
                  <a:gd name="T4" fmla="*/ 0 w 86"/>
                  <a:gd name="T5" fmla="*/ 179 h 179"/>
                  <a:gd name="T6" fmla="*/ 46 w 86"/>
                  <a:gd name="T7" fmla="*/ 0 h 1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179">
                    <a:moveTo>
                      <a:pt x="46" y="0"/>
                    </a:moveTo>
                    <a:lnTo>
                      <a:pt x="86" y="6"/>
                    </a:lnTo>
                    <a:lnTo>
                      <a:pt x="0" y="179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888C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58" name="Freeform 157"/>
              <p:cNvSpPr>
                <a:spLocks/>
              </p:cNvSpPr>
              <p:nvPr/>
            </p:nvSpPr>
            <p:spPr bwMode="auto">
              <a:xfrm>
                <a:off x="2463" y="1141"/>
                <a:ext cx="86" cy="179"/>
              </a:xfrm>
              <a:custGeom>
                <a:avLst/>
                <a:gdLst>
                  <a:gd name="T0" fmla="*/ 46 w 86"/>
                  <a:gd name="T1" fmla="*/ 0 h 179"/>
                  <a:gd name="T2" fmla="*/ 86 w 86"/>
                  <a:gd name="T3" fmla="*/ 6 h 179"/>
                  <a:gd name="T4" fmla="*/ 0 w 86"/>
                  <a:gd name="T5" fmla="*/ 179 h 17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179">
                    <a:moveTo>
                      <a:pt x="46" y="0"/>
                    </a:moveTo>
                    <a:lnTo>
                      <a:pt x="86" y="6"/>
                    </a:lnTo>
                    <a:lnTo>
                      <a:pt x="0" y="17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59" name="Freeform 158"/>
              <p:cNvSpPr>
                <a:spLocks/>
              </p:cNvSpPr>
              <p:nvPr/>
            </p:nvSpPr>
            <p:spPr bwMode="auto">
              <a:xfrm>
                <a:off x="2714" y="1792"/>
                <a:ext cx="53" cy="146"/>
              </a:xfrm>
              <a:custGeom>
                <a:avLst/>
                <a:gdLst>
                  <a:gd name="T0" fmla="*/ 53 w 53"/>
                  <a:gd name="T1" fmla="*/ 139 h 146"/>
                  <a:gd name="T2" fmla="*/ 7 w 53"/>
                  <a:gd name="T3" fmla="*/ 146 h 146"/>
                  <a:gd name="T4" fmla="*/ 0 w 53"/>
                  <a:gd name="T5" fmla="*/ 0 h 146"/>
                  <a:gd name="T6" fmla="*/ 53 w 53"/>
                  <a:gd name="T7" fmla="*/ 139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46">
                    <a:moveTo>
                      <a:pt x="53" y="139"/>
                    </a:moveTo>
                    <a:lnTo>
                      <a:pt x="7" y="146"/>
                    </a:lnTo>
                    <a:lnTo>
                      <a:pt x="0" y="0"/>
                    </a:lnTo>
                    <a:lnTo>
                      <a:pt x="53" y="139"/>
                    </a:lnTo>
                    <a:close/>
                  </a:path>
                </a:pathLst>
              </a:custGeom>
              <a:solidFill>
                <a:srgbClr val="A86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60" name="Freeform 159"/>
              <p:cNvSpPr>
                <a:spLocks/>
              </p:cNvSpPr>
              <p:nvPr/>
            </p:nvSpPr>
            <p:spPr bwMode="auto">
              <a:xfrm>
                <a:off x="2714" y="1792"/>
                <a:ext cx="53" cy="146"/>
              </a:xfrm>
              <a:custGeom>
                <a:avLst/>
                <a:gdLst>
                  <a:gd name="T0" fmla="*/ 53 w 53"/>
                  <a:gd name="T1" fmla="*/ 139 h 146"/>
                  <a:gd name="T2" fmla="*/ 7 w 53"/>
                  <a:gd name="T3" fmla="*/ 146 h 146"/>
                  <a:gd name="T4" fmla="*/ 0 w 53"/>
                  <a:gd name="T5" fmla="*/ 0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46">
                    <a:moveTo>
                      <a:pt x="53" y="139"/>
                    </a:moveTo>
                    <a:lnTo>
                      <a:pt x="7" y="14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61" name="Freeform 160"/>
              <p:cNvSpPr>
                <a:spLocks/>
              </p:cNvSpPr>
              <p:nvPr/>
            </p:nvSpPr>
            <p:spPr bwMode="auto">
              <a:xfrm>
                <a:off x="2668" y="1785"/>
                <a:ext cx="53" cy="153"/>
              </a:xfrm>
              <a:custGeom>
                <a:avLst/>
                <a:gdLst>
                  <a:gd name="T0" fmla="*/ 0 w 53"/>
                  <a:gd name="T1" fmla="*/ 0 h 153"/>
                  <a:gd name="T2" fmla="*/ 46 w 53"/>
                  <a:gd name="T3" fmla="*/ 7 h 153"/>
                  <a:gd name="T4" fmla="*/ 53 w 53"/>
                  <a:gd name="T5" fmla="*/ 153 h 153"/>
                  <a:gd name="T6" fmla="*/ 0 w 53"/>
                  <a:gd name="T7" fmla="*/ 0 h 1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53">
                    <a:moveTo>
                      <a:pt x="0" y="0"/>
                    </a:moveTo>
                    <a:lnTo>
                      <a:pt x="46" y="7"/>
                    </a:lnTo>
                    <a:lnTo>
                      <a:pt x="53" y="1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86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62" name="Freeform 161"/>
              <p:cNvSpPr>
                <a:spLocks/>
              </p:cNvSpPr>
              <p:nvPr/>
            </p:nvSpPr>
            <p:spPr bwMode="auto">
              <a:xfrm>
                <a:off x="2668" y="1785"/>
                <a:ext cx="53" cy="153"/>
              </a:xfrm>
              <a:custGeom>
                <a:avLst/>
                <a:gdLst>
                  <a:gd name="T0" fmla="*/ 0 w 53"/>
                  <a:gd name="T1" fmla="*/ 0 h 153"/>
                  <a:gd name="T2" fmla="*/ 46 w 53"/>
                  <a:gd name="T3" fmla="*/ 7 h 153"/>
                  <a:gd name="T4" fmla="*/ 53 w 53"/>
                  <a:gd name="T5" fmla="*/ 153 h 1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53">
                    <a:moveTo>
                      <a:pt x="0" y="0"/>
                    </a:moveTo>
                    <a:lnTo>
                      <a:pt x="46" y="7"/>
                    </a:lnTo>
                    <a:lnTo>
                      <a:pt x="53" y="15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63" name="Freeform 162"/>
              <p:cNvSpPr>
                <a:spLocks/>
              </p:cNvSpPr>
              <p:nvPr/>
            </p:nvSpPr>
            <p:spPr bwMode="auto">
              <a:xfrm>
                <a:off x="2747" y="1068"/>
                <a:ext cx="93" cy="153"/>
              </a:xfrm>
              <a:custGeom>
                <a:avLst/>
                <a:gdLst>
                  <a:gd name="T0" fmla="*/ 40 w 93"/>
                  <a:gd name="T1" fmla="*/ 153 h 153"/>
                  <a:gd name="T2" fmla="*/ 0 w 93"/>
                  <a:gd name="T3" fmla="*/ 133 h 153"/>
                  <a:gd name="T4" fmla="*/ 93 w 93"/>
                  <a:gd name="T5" fmla="*/ 0 h 153"/>
                  <a:gd name="T6" fmla="*/ 40 w 93"/>
                  <a:gd name="T7" fmla="*/ 153 h 1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153">
                    <a:moveTo>
                      <a:pt x="40" y="153"/>
                    </a:moveTo>
                    <a:lnTo>
                      <a:pt x="0" y="133"/>
                    </a:lnTo>
                    <a:lnTo>
                      <a:pt x="93" y="0"/>
                    </a:lnTo>
                    <a:lnTo>
                      <a:pt x="40" y="153"/>
                    </a:lnTo>
                    <a:close/>
                  </a:path>
                </a:pathLst>
              </a:custGeom>
              <a:solidFill>
                <a:srgbClr val="B8B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64" name="Freeform 163"/>
              <p:cNvSpPr>
                <a:spLocks/>
              </p:cNvSpPr>
              <p:nvPr/>
            </p:nvSpPr>
            <p:spPr bwMode="auto">
              <a:xfrm>
                <a:off x="2747" y="1068"/>
                <a:ext cx="93" cy="153"/>
              </a:xfrm>
              <a:custGeom>
                <a:avLst/>
                <a:gdLst>
                  <a:gd name="T0" fmla="*/ 40 w 93"/>
                  <a:gd name="T1" fmla="*/ 153 h 153"/>
                  <a:gd name="T2" fmla="*/ 0 w 93"/>
                  <a:gd name="T3" fmla="*/ 133 h 153"/>
                  <a:gd name="T4" fmla="*/ 93 w 93"/>
                  <a:gd name="T5" fmla="*/ 0 h 1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153">
                    <a:moveTo>
                      <a:pt x="40" y="153"/>
                    </a:moveTo>
                    <a:lnTo>
                      <a:pt x="0" y="133"/>
                    </a:lnTo>
                    <a:lnTo>
                      <a:pt x="9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65" name="Freeform 164"/>
              <p:cNvSpPr>
                <a:spLocks/>
              </p:cNvSpPr>
              <p:nvPr/>
            </p:nvSpPr>
            <p:spPr bwMode="auto">
              <a:xfrm>
                <a:off x="2787" y="1068"/>
                <a:ext cx="93" cy="153"/>
              </a:xfrm>
              <a:custGeom>
                <a:avLst/>
                <a:gdLst>
                  <a:gd name="T0" fmla="*/ 53 w 93"/>
                  <a:gd name="T1" fmla="*/ 0 h 153"/>
                  <a:gd name="T2" fmla="*/ 93 w 93"/>
                  <a:gd name="T3" fmla="*/ 20 h 153"/>
                  <a:gd name="T4" fmla="*/ 0 w 93"/>
                  <a:gd name="T5" fmla="*/ 153 h 153"/>
                  <a:gd name="T6" fmla="*/ 53 w 93"/>
                  <a:gd name="T7" fmla="*/ 0 h 1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153">
                    <a:moveTo>
                      <a:pt x="53" y="0"/>
                    </a:moveTo>
                    <a:lnTo>
                      <a:pt x="93" y="20"/>
                    </a:lnTo>
                    <a:lnTo>
                      <a:pt x="0" y="15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B8B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66" name="Freeform 165"/>
              <p:cNvSpPr>
                <a:spLocks/>
              </p:cNvSpPr>
              <p:nvPr/>
            </p:nvSpPr>
            <p:spPr bwMode="auto">
              <a:xfrm>
                <a:off x="2787" y="1068"/>
                <a:ext cx="93" cy="153"/>
              </a:xfrm>
              <a:custGeom>
                <a:avLst/>
                <a:gdLst>
                  <a:gd name="T0" fmla="*/ 53 w 93"/>
                  <a:gd name="T1" fmla="*/ 0 h 153"/>
                  <a:gd name="T2" fmla="*/ 93 w 93"/>
                  <a:gd name="T3" fmla="*/ 20 h 153"/>
                  <a:gd name="T4" fmla="*/ 0 w 93"/>
                  <a:gd name="T5" fmla="*/ 153 h 1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153">
                    <a:moveTo>
                      <a:pt x="53" y="0"/>
                    </a:moveTo>
                    <a:lnTo>
                      <a:pt x="93" y="20"/>
                    </a:lnTo>
                    <a:lnTo>
                      <a:pt x="0" y="15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67" name="Freeform 166"/>
              <p:cNvSpPr>
                <a:spLocks/>
              </p:cNvSpPr>
              <p:nvPr/>
            </p:nvSpPr>
            <p:spPr bwMode="auto">
              <a:xfrm>
                <a:off x="2820" y="1799"/>
                <a:ext cx="60" cy="132"/>
              </a:xfrm>
              <a:custGeom>
                <a:avLst/>
                <a:gdLst>
                  <a:gd name="T0" fmla="*/ 60 w 60"/>
                  <a:gd name="T1" fmla="*/ 119 h 132"/>
                  <a:gd name="T2" fmla="*/ 0 w 60"/>
                  <a:gd name="T3" fmla="*/ 132 h 132"/>
                  <a:gd name="T4" fmla="*/ 0 w 60"/>
                  <a:gd name="T5" fmla="*/ 0 h 132"/>
                  <a:gd name="T6" fmla="*/ 60 w 60"/>
                  <a:gd name="T7" fmla="*/ 119 h 1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32">
                    <a:moveTo>
                      <a:pt x="60" y="119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0" y="119"/>
                    </a:lnTo>
                    <a:close/>
                  </a:path>
                </a:pathLst>
              </a:custGeom>
              <a:solidFill>
                <a:srgbClr val="B87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68" name="Freeform 167"/>
              <p:cNvSpPr>
                <a:spLocks/>
              </p:cNvSpPr>
              <p:nvPr/>
            </p:nvSpPr>
            <p:spPr bwMode="auto">
              <a:xfrm>
                <a:off x="2820" y="1799"/>
                <a:ext cx="60" cy="132"/>
              </a:xfrm>
              <a:custGeom>
                <a:avLst/>
                <a:gdLst>
                  <a:gd name="T0" fmla="*/ 60 w 60"/>
                  <a:gd name="T1" fmla="*/ 119 h 132"/>
                  <a:gd name="T2" fmla="*/ 0 w 60"/>
                  <a:gd name="T3" fmla="*/ 132 h 132"/>
                  <a:gd name="T4" fmla="*/ 0 w 60"/>
                  <a:gd name="T5" fmla="*/ 0 h 13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0" h="132">
                    <a:moveTo>
                      <a:pt x="60" y="119"/>
                    </a:moveTo>
                    <a:lnTo>
                      <a:pt x="0" y="132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69" name="Freeform 168"/>
              <p:cNvSpPr>
                <a:spLocks/>
              </p:cNvSpPr>
              <p:nvPr/>
            </p:nvSpPr>
            <p:spPr bwMode="auto">
              <a:xfrm>
                <a:off x="2820" y="1799"/>
                <a:ext cx="60" cy="119"/>
              </a:xfrm>
              <a:custGeom>
                <a:avLst/>
                <a:gdLst>
                  <a:gd name="T0" fmla="*/ 0 w 60"/>
                  <a:gd name="T1" fmla="*/ 0 h 119"/>
                  <a:gd name="T2" fmla="*/ 60 w 60"/>
                  <a:gd name="T3" fmla="*/ 0 h 119"/>
                  <a:gd name="T4" fmla="*/ 60 w 60"/>
                  <a:gd name="T5" fmla="*/ 119 h 119"/>
                  <a:gd name="T6" fmla="*/ 0 w 60"/>
                  <a:gd name="T7" fmla="*/ 0 h 1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19">
                    <a:moveTo>
                      <a:pt x="0" y="0"/>
                    </a:moveTo>
                    <a:lnTo>
                      <a:pt x="60" y="0"/>
                    </a:lnTo>
                    <a:lnTo>
                      <a:pt x="60" y="1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7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70" name="Freeform 169"/>
              <p:cNvSpPr>
                <a:spLocks/>
              </p:cNvSpPr>
              <p:nvPr/>
            </p:nvSpPr>
            <p:spPr bwMode="auto">
              <a:xfrm>
                <a:off x="2820" y="1799"/>
                <a:ext cx="60" cy="119"/>
              </a:xfrm>
              <a:custGeom>
                <a:avLst/>
                <a:gdLst>
                  <a:gd name="T0" fmla="*/ 0 w 60"/>
                  <a:gd name="T1" fmla="*/ 0 h 119"/>
                  <a:gd name="T2" fmla="*/ 60 w 60"/>
                  <a:gd name="T3" fmla="*/ 0 h 119"/>
                  <a:gd name="T4" fmla="*/ 60 w 60"/>
                  <a:gd name="T5" fmla="*/ 119 h 1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0" h="119">
                    <a:moveTo>
                      <a:pt x="0" y="0"/>
                    </a:moveTo>
                    <a:lnTo>
                      <a:pt x="60" y="0"/>
                    </a:lnTo>
                    <a:lnTo>
                      <a:pt x="60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71" name="Freeform 170"/>
              <p:cNvSpPr>
                <a:spLocks/>
              </p:cNvSpPr>
              <p:nvPr/>
            </p:nvSpPr>
            <p:spPr bwMode="auto">
              <a:xfrm>
                <a:off x="2377" y="1513"/>
                <a:ext cx="39" cy="206"/>
              </a:xfrm>
              <a:custGeom>
                <a:avLst/>
                <a:gdLst>
                  <a:gd name="T0" fmla="*/ 39 w 39"/>
                  <a:gd name="T1" fmla="*/ 206 h 206"/>
                  <a:gd name="T2" fmla="*/ 0 w 39"/>
                  <a:gd name="T3" fmla="*/ 186 h 206"/>
                  <a:gd name="T4" fmla="*/ 26 w 39"/>
                  <a:gd name="T5" fmla="*/ 0 h 206"/>
                  <a:gd name="T6" fmla="*/ 39 w 39"/>
                  <a:gd name="T7" fmla="*/ 206 h 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9" h="206">
                    <a:moveTo>
                      <a:pt x="39" y="206"/>
                    </a:moveTo>
                    <a:lnTo>
                      <a:pt x="0" y="186"/>
                    </a:lnTo>
                    <a:lnTo>
                      <a:pt x="26" y="0"/>
                    </a:lnTo>
                    <a:lnTo>
                      <a:pt x="39" y="206"/>
                    </a:lnTo>
                    <a:close/>
                  </a:path>
                </a:pathLst>
              </a:custGeom>
              <a:solidFill>
                <a:srgbClr val="805C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72" name="Freeform 171"/>
              <p:cNvSpPr>
                <a:spLocks/>
              </p:cNvSpPr>
              <p:nvPr/>
            </p:nvSpPr>
            <p:spPr bwMode="auto">
              <a:xfrm>
                <a:off x="2377" y="1513"/>
                <a:ext cx="39" cy="206"/>
              </a:xfrm>
              <a:custGeom>
                <a:avLst/>
                <a:gdLst>
                  <a:gd name="T0" fmla="*/ 39 w 39"/>
                  <a:gd name="T1" fmla="*/ 206 h 206"/>
                  <a:gd name="T2" fmla="*/ 0 w 39"/>
                  <a:gd name="T3" fmla="*/ 186 h 206"/>
                  <a:gd name="T4" fmla="*/ 26 w 39"/>
                  <a:gd name="T5" fmla="*/ 0 h 2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9" h="206">
                    <a:moveTo>
                      <a:pt x="39" y="206"/>
                    </a:moveTo>
                    <a:lnTo>
                      <a:pt x="0" y="186"/>
                    </a:lnTo>
                    <a:lnTo>
                      <a:pt x="2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73" name="Freeform 172"/>
              <p:cNvSpPr>
                <a:spLocks/>
              </p:cNvSpPr>
              <p:nvPr/>
            </p:nvSpPr>
            <p:spPr bwMode="auto">
              <a:xfrm>
                <a:off x="2370" y="1500"/>
                <a:ext cx="33" cy="199"/>
              </a:xfrm>
              <a:custGeom>
                <a:avLst/>
                <a:gdLst>
                  <a:gd name="T0" fmla="*/ 0 w 33"/>
                  <a:gd name="T1" fmla="*/ 0 h 199"/>
                  <a:gd name="T2" fmla="*/ 33 w 33"/>
                  <a:gd name="T3" fmla="*/ 13 h 199"/>
                  <a:gd name="T4" fmla="*/ 7 w 33"/>
                  <a:gd name="T5" fmla="*/ 199 h 199"/>
                  <a:gd name="T6" fmla="*/ 0 w 33"/>
                  <a:gd name="T7" fmla="*/ 0 h 19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199">
                    <a:moveTo>
                      <a:pt x="0" y="0"/>
                    </a:moveTo>
                    <a:lnTo>
                      <a:pt x="33" y="13"/>
                    </a:lnTo>
                    <a:lnTo>
                      <a:pt x="7" y="1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58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74" name="Freeform 173"/>
              <p:cNvSpPr>
                <a:spLocks/>
              </p:cNvSpPr>
              <p:nvPr/>
            </p:nvSpPr>
            <p:spPr bwMode="auto">
              <a:xfrm>
                <a:off x="2370" y="1500"/>
                <a:ext cx="33" cy="199"/>
              </a:xfrm>
              <a:custGeom>
                <a:avLst/>
                <a:gdLst>
                  <a:gd name="T0" fmla="*/ 0 w 33"/>
                  <a:gd name="T1" fmla="*/ 0 h 199"/>
                  <a:gd name="T2" fmla="*/ 33 w 33"/>
                  <a:gd name="T3" fmla="*/ 13 h 199"/>
                  <a:gd name="T4" fmla="*/ 7 w 33"/>
                  <a:gd name="T5" fmla="*/ 199 h 1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199">
                    <a:moveTo>
                      <a:pt x="0" y="0"/>
                    </a:moveTo>
                    <a:lnTo>
                      <a:pt x="33" y="13"/>
                    </a:lnTo>
                    <a:lnTo>
                      <a:pt x="7" y="19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75" name="Freeform 174"/>
              <p:cNvSpPr>
                <a:spLocks/>
              </p:cNvSpPr>
              <p:nvPr/>
            </p:nvSpPr>
            <p:spPr bwMode="auto">
              <a:xfrm>
                <a:off x="2767" y="1799"/>
                <a:ext cx="53" cy="132"/>
              </a:xfrm>
              <a:custGeom>
                <a:avLst/>
                <a:gdLst>
                  <a:gd name="T0" fmla="*/ 53 w 53"/>
                  <a:gd name="T1" fmla="*/ 132 h 132"/>
                  <a:gd name="T2" fmla="*/ 0 w 53"/>
                  <a:gd name="T3" fmla="*/ 132 h 132"/>
                  <a:gd name="T4" fmla="*/ 0 w 53"/>
                  <a:gd name="T5" fmla="*/ 0 h 132"/>
                  <a:gd name="T6" fmla="*/ 53 w 53"/>
                  <a:gd name="T7" fmla="*/ 132 h 1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32">
                    <a:moveTo>
                      <a:pt x="53" y="132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53" y="132"/>
                    </a:lnTo>
                    <a:close/>
                  </a:path>
                </a:pathLst>
              </a:custGeom>
              <a:solidFill>
                <a:srgbClr val="B06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76" name="Freeform 175"/>
              <p:cNvSpPr>
                <a:spLocks/>
              </p:cNvSpPr>
              <p:nvPr/>
            </p:nvSpPr>
            <p:spPr bwMode="auto">
              <a:xfrm>
                <a:off x="2767" y="1799"/>
                <a:ext cx="53" cy="132"/>
              </a:xfrm>
              <a:custGeom>
                <a:avLst/>
                <a:gdLst>
                  <a:gd name="T0" fmla="*/ 53 w 53"/>
                  <a:gd name="T1" fmla="*/ 132 h 132"/>
                  <a:gd name="T2" fmla="*/ 0 w 53"/>
                  <a:gd name="T3" fmla="*/ 132 h 132"/>
                  <a:gd name="T4" fmla="*/ 0 w 53"/>
                  <a:gd name="T5" fmla="*/ 0 h 13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32">
                    <a:moveTo>
                      <a:pt x="53" y="132"/>
                    </a:moveTo>
                    <a:lnTo>
                      <a:pt x="0" y="132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77" name="Freeform 176"/>
              <p:cNvSpPr>
                <a:spLocks/>
              </p:cNvSpPr>
              <p:nvPr/>
            </p:nvSpPr>
            <p:spPr bwMode="auto">
              <a:xfrm>
                <a:off x="2714" y="1792"/>
                <a:ext cx="53" cy="139"/>
              </a:xfrm>
              <a:custGeom>
                <a:avLst/>
                <a:gdLst>
                  <a:gd name="T0" fmla="*/ 0 w 53"/>
                  <a:gd name="T1" fmla="*/ 0 h 139"/>
                  <a:gd name="T2" fmla="*/ 53 w 53"/>
                  <a:gd name="T3" fmla="*/ 7 h 139"/>
                  <a:gd name="T4" fmla="*/ 53 w 53"/>
                  <a:gd name="T5" fmla="*/ 139 h 139"/>
                  <a:gd name="T6" fmla="*/ 0 w 53"/>
                  <a:gd name="T7" fmla="*/ 0 h 1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39">
                    <a:moveTo>
                      <a:pt x="0" y="0"/>
                    </a:moveTo>
                    <a:lnTo>
                      <a:pt x="53" y="7"/>
                    </a:lnTo>
                    <a:lnTo>
                      <a:pt x="53" y="1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86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78" name="Freeform 177"/>
              <p:cNvSpPr>
                <a:spLocks/>
              </p:cNvSpPr>
              <p:nvPr/>
            </p:nvSpPr>
            <p:spPr bwMode="auto">
              <a:xfrm>
                <a:off x="2714" y="1792"/>
                <a:ext cx="53" cy="139"/>
              </a:xfrm>
              <a:custGeom>
                <a:avLst/>
                <a:gdLst>
                  <a:gd name="T0" fmla="*/ 0 w 53"/>
                  <a:gd name="T1" fmla="*/ 0 h 139"/>
                  <a:gd name="T2" fmla="*/ 53 w 53"/>
                  <a:gd name="T3" fmla="*/ 7 h 139"/>
                  <a:gd name="T4" fmla="*/ 53 w 53"/>
                  <a:gd name="T5" fmla="*/ 139 h 13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39">
                    <a:moveTo>
                      <a:pt x="0" y="0"/>
                    </a:moveTo>
                    <a:lnTo>
                      <a:pt x="53" y="7"/>
                    </a:lnTo>
                    <a:lnTo>
                      <a:pt x="53" y="13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79" name="Freeform 178"/>
              <p:cNvSpPr>
                <a:spLocks/>
              </p:cNvSpPr>
              <p:nvPr/>
            </p:nvSpPr>
            <p:spPr bwMode="auto">
              <a:xfrm>
                <a:off x="2767" y="1799"/>
                <a:ext cx="53" cy="132"/>
              </a:xfrm>
              <a:custGeom>
                <a:avLst/>
                <a:gdLst>
                  <a:gd name="T0" fmla="*/ 0 w 53"/>
                  <a:gd name="T1" fmla="*/ 0 h 132"/>
                  <a:gd name="T2" fmla="*/ 53 w 53"/>
                  <a:gd name="T3" fmla="*/ 0 h 132"/>
                  <a:gd name="T4" fmla="*/ 53 w 53"/>
                  <a:gd name="T5" fmla="*/ 132 h 132"/>
                  <a:gd name="T6" fmla="*/ 0 w 53"/>
                  <a:gd name="T7" fmla="*/ 0 h 1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32">
                    <a:moveTo>
                      <a:pt x="0" y="0"/>
                    </a:moveTo>
                    <a:lnTo>
                      <a:pt x="53" y="0"/>
                    </a:lnTo>
                    <a:lnTo>
                      <a:pt x="53" y="1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6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80" name="Freeform 179"/>
              <p:cNvSpPr>
                <a:spLocks/>
              </p:cNvSpPr>
              <p:nvPr/>
            </p:nvSpPr>
            <p:spPr bwMode="auto">
              <a:xfrm>
                <a:off x="2767" y="1799"/>
                <a:ext cx="53" cy="132"/>
              </a:xfrm>
              <a:custGeom>
                <a:avLst/>
                <a:gdLst>
                  <a:gd name="T0" fmla="*/ 0 w 53"/>
                  <a:gd name="T1" fmla="*/ 0 h 132"/>
                  <a:gd name="T2" fmla="*/ 53 w 53"/>
                  <a:gd name="T3" fmla="*/ 0 h 132"/>
                  <a:gd name="T4" fmla="*/ 53 w 53"/>
                  <a:gd name="T5" fmla="*/ 132 h 13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132">
                    <a:moveTo>
                      <a:pt x="0" y="0"/>
                    </a:moveTo>
                    <a:lnTo>
                      <a:pt x="53" y="0"/>
                    </a:lnTo>
                    <a:lnTo>
                      <a:pt x="53" y="13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81" name="Freeform 180"/>
              <p:cNvSpPr>
                <a:spLocks/>
              </p:cNvSpPr>
              <p:nvPr/>
            </p:nvSpPr>
            <p:spPr bwMode="auto">
              <a:xfrm>
                <a:off x="2787" y="1088"/>
                <a:ext cx="93" cy="152"/>
              </a:xfrm>
              <a:custGeom>
                <a:avLst/>
                <a:gdLst>
                  <a:gd name="T0" fmla="*/ 46 w 93"/>
                  <a:gd name="T1" fmla="*/ 152 h 152"/>
                  <a:gd name="T2" fmla="*/ 0 w 93"/>
                  <a:gd name="T3" fmla="*/ 133 h 152"/>
                  <a:gd name="T4" fmla="*/ 93 w 93"/>
                  <a:gd name="T5" fmla="*/ 0 h 152"/>
                  <a:gd name="T6" fmla="*/ 46 w 93"/>
                  <a:gd name="T7" fmla="*/ 152 h 15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3" h="152">
                    <a:moveTo>
                      <a:pt x="46" y="152"/>
                    </a:moveTo>
                    <a:lnTo>
                      <a:pt x="0" y="133"/>
                    </a:lnTo>
                    <a:lnTo>
                      <a:pt x="93" y="0"/>
                    </a:lnTo>
                    <a:lnTo>
                      <a:pt x="46" y="152"/>
                    </a:lnTo>
                    <a:close/>
                  </a:path>
                </a:pathLst>
              </a:custGeom>
              <a:solidFill>
                <a:srgbClr val="B8BC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82" name="Freeform 181"/>
              <p:cNvSpPr>
                <a:spLocks/>
              </p:cNvSpPr>
              <p:nvPr/>
            </p:nvSpPr>
            <p:spPr bwMode="auto">
              <a:xfrm>
                <a:off x="2787" y="1088"/>
                <a:ext cx="93" cy="152"/>
              </a:xfrm>
              <a:custGeom>
                <a:avLst/>
                <a:gdLst>
                  <a:gd name="T0" fmla="*/ 46 w 93"/>
                  <a:gd name="T1" fmla="*/ 152 h 152"/>
                  <a:gd name="T2" fmla="*/ 0 w 93"/>
                  <a:gd name="T3" fmla="*/ 133 h 152"/>
                  <a:gd name="T4" fmla="*/ 93 w 93"/>
                  <a:gd name="T5" fmla="*/ 0 h 15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" h="152">
                    <a:moveTo>
                      <a:pt x="46" y="152"/>
                    </a:moveTo>
                    <a:lnTo>
                      <a:pt x="0" y="133"/>
                    </a:lnTo>
                    <a:lnTo>
                      <a:pt x="9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83" name="Freeform 182"/>
              <p:cNvSpPr>
                <a:spLocks/>
              </p:cNvSpPr>
              <p:nvPr/>
            </p:nvSpPr>
            <p:spPr bwMode="auto">
              <a:xfrm>
                <a:off x="2833" y="1088"/>
                <a:ext cx="87" cy="152"/>
              </a:xfrm>
              <a:custGeom>
                <a:avLst/>
                <a:gdLst>
                  <a:gd name="T0" fmla="*/ 47 w 87"/>
                  <a:gd name="T1" fmla="*/ 0 h 152"/>
                  <a:gd name="T2" fmla="*/ 87 w 87"/>
                  <a:gd name="T3" fmla="*/ 26 h 152"/>
                  <a:gd name="T4" fmla="*/ 0 w 87"/>
                  <a:gd name="T5" fmla="*/ 152 h 152"/>
                  <a:gd name="T6" fmla="*/ 47 w 87"/>
                  <a:gd name="T7" fmla="*/ 0 h 15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7" h="152">
                    <a:moveTo>
                      <a:pt x="47" y="0"/>
                    </a:moveTo>
                    <a:lnTo>
                      <a:pt x="87" y="26"/>
                    </a:lnTo>
                    <a:lnTo>
                      <a:pt x="0" y="152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B8BC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84" name="Freeform 183"/>
              <p:cNvSpPr>
                <a:spLocks/>
              </p:cNvSpPr>
              <p:nvPr/>
            </p:nvSpPr>
            <p:spPr bwMode="auto">
              <a:xfrm>
                <a:off x="2833" y="1088"/>
                <a:ext cx="87" cy="152"/>
              </a:xfrm>
              <a:custGeom>
                <a:avLst/>
                <a:gdLst>
                  <a:gd name="T0" fmla="*/ 47 w 87"/>
                  <a:gd name="T1" fmla="*/ 0 h 152"/>
                  <a:gd name="T2" fmla="*/ 87 w 87"/>
                  <a:gd name="T3" fmla="*/ 26 h 152"/>
                  <a:gd name="T4" fmla="*/ 0 w 87"/>
                  <a:gd name="T5" fmla="*/ 152 h 15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7" h="152">
                    <a:moveTo>
                      <a:pt x="47" y="0"/>
                    </a:moveTo>
                    <a:lnTo>
                      <a:pt x="87" y="26"/>
                    </a:lnTo>
                    <a:lnTo>
                      <a:pt x="0" y="15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85" name="Freeform 184"/>
              <p:cNvSpPr>
                <a:spLocks/>
              </p:cNvSpPr>
              <p:nvPr/>
            </p:nvSpPr>
            <p:spPr bwMode="auto">
              <a:xfrm>
                <a:off x="2337" y="1300"/>
                <a:ext cx="60" cy="200"/>
              </a:xfrm>
              <a:custGeom>
                <a:avLst/>
                <a:gdLst>
                  <a:gd name="T0" fmla="*/ 33 w 60"/>
                  <a:gd name="T1" fmla="*/ 200 h 200"/>
                  <a:gd name="T2" fmla="*/ 0 w 60"/>
                  <a:gd name="T3" fmla="*/ 186 h 200"/>
                  <a:gd name="T4" fmla="*/ 60 w 60"/>
                  <a:gd name="T5" fmla="*/ 0 h 200"/>
                  <a:gd name="T6" fmla="*/ 33 w 60"/>
                  <a:gd name="T7" fmla="*/ 200 h 2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200">
                    <a:moveTo>
                      <a:pt x="33" y="200"/>
                    </a:moveTo>
                    <a:lnTo>
                      <a:pt x="0" y="186"/>
                    </a:lnTo>
                    <a:lnTo>
                      <a:pt x="60" y="0"/>
                    </a:lnTo>
                    <a:lnTo>
                      <a:pt x="33" y="200"/>
                    </a:lnTo>
                    <a:close/>
                  </a:path>
                </a:pathLst>
              </a:custGeom>
              <a:solidFill>
                <a:srgbClr val="7870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86" name="Freeform 185"/>
              <p:cNvSpPr>
                <a:spLocks/>
              </p:cNvSpPr>
              <p:nvPr/>
            </p:nvSpPr>
            <p:spPr bwMode="auto">
              <a:xfrm>
                <a:off x="2337" y="1300"/>
                <a:ext cx="60" cy="200"/>
              </a:xfrm>
              <a:custGeom>
                <a:avLst/>
                <a:gdLst>
                  <a:gd name="T0" fmla="*/ 33 w 60"/>
                  <a:gd name="T1" fmla="*/ 200 h 200"/>
                  <a:gd name="T2" fmla="*/ 0 w 60"/>
                  <a:gd name="T3" fmla="*/ 186 h 200"/>
                  <a:gd name="T4" fmla="*/ 60 w 60"/>
                  <a:gd name="T5" fmla="*/ 0 h 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0" h="200">
                    <a:moveTo>
                      <a:pt x="33" y="200"/>
                    </a:moveTo>
                    <a:lnTo>
                      <a:pt x="0" y="186"/>
                    </a:lnTo>
                    <a:lnTo>
                      <a:pt x="6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87" name="Freeform 186"/>
              <p:cNvSpPr>
                <a:spLocks/>
              </p:cNvSpPr>
              <p:nvPr/>
            </p:nvSpPr>
            <p:spPr bwMode="auto">
              <a:xfrm>
                <a:off x="3065" y="1240"/>
                <a:ext cx="60" cy="147"/>
              </a:xfrm>
              <a:custGeom>
                <a:avLst/>
                <a:gdLst>
                  <a:gd name="T0" fmla="*/ 20 w 60"/>
                  <a:gd name="T1" fmla="*/ 0 h 147"/>
                  <a:gd name="T2" fmla="*/ 60 w 60"/>
                  <a:gd name="T3" fmla="*/ 47 h 147"/>
                  <a:gd name="T4" fmla="*/ 0 w 60"/>
                  <a:gd name="T5" fmla="*/ 147 h 147"/>
                  <a:gd name="T6" fmla="*/ 20 w 60"/>
                  <a:gd name="T7" fmla="*/ 0 h 1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47">
                    <a:moveTo>
                      <a:pt x="20" y="0"/>
                    </a:moveTo>
                    <a:lnTo>
                      <a:pt x="60" y="47"/>
                    </a:lnTo>
                    <a:lnTo>
                      <a:pt x="0" y="147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D8C0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88" name="Freeform 187"/>
              <p:cNvSpPr>
                <a:spLocks/>
              </p:cNvSpPr>
              <p:nvPr/>
            </p:nvSpPr>
            <p:spPr bwMode="auto">
              <a:xfrm>
                <a:off x="3065" y="1240"/>
                <a:ext cx="60" cy="147"/>
              </a:xfrm>
              <a:custGeom>
                <a:avLst/>
                <a:gdLst>
                  <a:gd name="T0" fmla="*/ 20 w 60"/>
                  <a:gd name="T1" fmla="*/ 0 h 147"/>
                  <a:gd name="T2" fmla="*/ 60 w 60"/>
                  <a:gd name="T3" fmla="*/ 47 h 147"/>
                  <a:gd name="T4" fmla="*/ 0 w 60"/>
                  <a:gd name="T5" fmla="*/ 147 h 14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0" h="147">
                    <a:moveTo>
                      <a:pt x="20" y="0"/>
                    </a:moveTo>
                    <a:lnTo>
                      <a:pt x="60" y="47"/>
                    </a:lnTo>
                    <a:lnTo>
                      <a:pt x="0" y="14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89" name="Freeform 188"/>
              <p:cNvSpPr>
                <a:spLocks/>
              </p:cNvSpPr>
              <p:nvPr/>
            </p:nvSpPr>
            <p:spPr bwMode="auto">
              <a:xfrm>
                <a:off x="2370" y="1300"/>
                <a:ext cx="60" cy="200"/>
              </a:xfrm>
              <a:custGeom>
                <a:avLst/>
                <a:gdLst>
                  <a:gd name="T0" fmla="*/ 27 w 60"/>
                  <a:gd name="T1" fmla="*/ 0 h 200"/>
                  <a:gd name="T2" fmla="*/ 60 w 60"/>
                  <a:gd name="T3" fmla="*/ 7 h 200"/>
                  <a:gd name="T4" fmla="*/ 0 w 60"/>
                  <a:gd name="T5" fmla="*/ 200 h 200"/>
                  <a:gd name="T6" fmla="*/ 27 w 60"/>
                  <a:gd name="T7" fmla="*/ 0 h 2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200">
                    <a:moveTo>
                      <a:pt x="27" y="0"/>
                    </a:moveTo>
                    <a:lnTo>
                      <a:pt x="60" y="7"/>
                    </a:lnTo>
                    <a:lnTo>
                      <a:pt x="0" y="20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7870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90" name="Freeform 189"/>
              <p:cNvSpPr>
                <a:spLocks/>
              </p:cNvSpPr>
              <p:nvPr/>
            </p:nvSpPr>
            <p:spPr bwMode="auto">
              <a:xfrm>
                <a:off x="2370" y="1300"/>
                <a:ext cx="60" cy="200"/>
              </a:xfrm>
              <a:custGeom>
                <a:avLst/>
                <a:gdLst>
                  <a:gd name="T0" fmla="*/ 27 w 60"/>
                  <a:gd name="T1" fmla="*/ 0 h 200"/>
                  <a:gd name="T2" fmla="*/ 60 w 60"/>
                  <a:gd name="T3" fmla="*/ 7 h 200"/>
                  <a:gd name="T4" fmla="*/ 0 w 60"/>
                  <a:gd name="T5" fmla="*/ 200 h 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0" h="200">
                    <a:moveTo>
                      <a:pt x="27" y="0"/>
                    </a:moveTo>
                    <a:lnTo>
                      <a:pt x="60" y="7"/>
                    </a:lnTo>
                    <a:lnTo>
                      <a:pt x="0" y="20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91" name="Freeform 190"/>
              <p:cNvSpPr>
                <a:spLocks/>
              </p:cNvSpPr>
              <p:nvPr/>
            </p:nvSpPr>
            <p:spPr bwMode="auto">
              <a:xfrm>
                <a:off x="2833" y="1114"/>
                <a:ext cx="87" cy="153"/>
              </a:xfrm>
              <a:custGeom>
                <a:avLst/>
                <a:gdLst>
                  <a:gd name="T0" fmla="*/ 47 w 87"/>
                  <a:gd name="T1" fmla="*/ 153 h 153"/>
                  <a:gd name="T2" fmla="*/ 0 w 87"/>
                  <a:gd name="T3" fmla="*/ 126 h 153"/>
                  <a:gd name="T4" fmla="*/ 87 w 87"/>
                  <a:gd name="T5" fmla="*/ 0 h 153"/>
                  <a:gd name="T6" fmla="*/ 47 w 87"/>
                  <a:gd name="T7" fmla="*/ 153 h 1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7" h="153">
                    <a:moveTo>
                      <a:pt x="47" y="153"/>
                    </a:moveTo>
                    <a:lnTo>
                      <a:pt x="0" y="126"/>
                    </a:lnTo>
                    <a:lnTo>
                      <a:pt x="87" y="0"/>
                    </a:lnTo>
                    <a:lnTo>
                      <a:pt x="47" y="153"/>
                    </a:lnTo>
                    <a:close/>
                  </a:path>
                </a:pathLst>
              </a:custGeom>
              <a:solidFill>
                <a:srgbClr val="C0BC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92" name="Freeform 191"/>
              <p:cNvSpPr>
                <a:spLocks/>
              </p:cNvSpPr>
              <p:nvPr/>
            </p:nvSpPr>
            <p:spPr bwMode="auto">
              <a:xfrm>
                <a:off x="2833" y="1114"/>
                <a:ext cx="87" cy="153"/>
              </a:xfrm>
              <a:custGeom>
                <a:avLst/>
                <a:gdLst>
                  <a:gd name="T0" fmla="*/ 47 w 87"/>
                  <a:gd name="T1" fmla="*/ 153 h 153"/>
                  <a:gd name="T2" fmla="*/ 0 w 87"/>
                  <a:gd name="T3" fmla="*/ 126 h 153"/>
                  <a:gd name="T4" fmla="*/ 87 w 87"/>
                  <a:gd name="T5" fmla="*/ 0 h 1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7" h="153">
                    <a:moveTo>
                      <a:pt x="47" y="153"/>
                    </a:moveTo>
                    <a:lnTo>
                      <a:pt x="0" y="126"/>
                    </a:lnTo>
                    <a:lnTo>
                      <a:pt x="8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93" name="Freeform 192"/>
              <p:cNvSpPr>
                <a:spLocks/>
              </p:cNvSpPr>
              <p:nvPr/>
            </p:nvSpPr>
            <p:spPr bwMode="auto">
              <a:xfrm>
                <a:off x="2880" y="1114"/>
                <a:ext cx="79" cy="153"/>
              </a:xfrm>
              <a:custGeom>
                <a:avLst/>
                <a:gdLst>
                  <a:gd name="T0" fmla="*/ 40 w 79"/>
                  <a:gd name="T1" fmla="*/ 0 h 153"/>
                  <a:gd name="T2" fmla="*/ 79 w 79"/>
                  <a:gd name="T3" fmla="*/ 27 h 153"/>
                  <a:gd name="T4" fmla="*/ 0 w 79"/>
                  <a:gd name="T5" fmla="*/ 153 h 153"/>
                  <a:gd name="T6" fmla="*/ 40 w 79"/>
                  <a:gd name="T7" fmla="*/ 0 h 1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53">
                    <a:moveTo>
                      <a:pt x="40" y="0"/>
                    </a:moveTo>
                    <a:lnTo>
                      <a:pt x="79" y="27"/>
                    </a:lnTo>
                    <a:lnTo>
                      <a:pt x="0" y="153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C0BC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94" name="Freeform 193"/>
              <p:cNvSpPr>
                <a:spLocks/>
              </p:cNvSpPr>
              <p:nvPr/>
            </p:nvSpPr>
            <p:spPr bwMode="auto">
              <a:xfrm>
                <a:off x="2880" y="1114"/>
                <a:ext cx="79" cy="153"/>
              </a:xfrm>
              <a:custGeom>
                <a:avLst/>
                <a:gdLst>
                  <a:gd name="T0" fmla="*/ 40 w 79"/>
                  <a:gd name="T1" fmla="*/ 0 h 153"/>
                  <a:gd name="T2" fmla="*/ 79 w 79"/>
                  <a:gd name="T3" fmla="*/ 27 h 153"/>
                  <a:gd name="T4" fmla="*/ 0 w 79"/>
                  <a:gd name="T5" fmla="*/ 153 h 1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53">
                    <a:moveTo>
                      <a:pt x="40" y="0"/>
                    </a:moveTo>
                    <a:lnTo>
                      <a:pt x="79" y="27"/>
                    </a:lnTo>
                    <a:lnTo>
                      <a:pt x="0" y="15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95" name="Freeform 194"/>
              <p:cNvSpPr>
                <a:spLocks/>
              </p:cNvSpPr>
              <p:nvPr/>
            </p:nvSpPr>
            <p:spPr bwMode="auto">
              <a:xfrm>
                <a:off x="2463" y="1147"/>
                <a:ext cx="86" cy="180"/>
              </a:xfrm>
              <a:custGeom>
                <a:avLst/>
                <a:gdLst>
                  <a:gd name="T0" fmla="*/ 40 w 86"/>
                  <a:gd name="T1" fmla="*/ 180 h 180"/>
                  <a:gd name="T2" fmla="*/ 0 w 86"/>
                  <a:gd name="T3" fmla="*/ 173 h 180"/>
                  <a:gd name="T4" fmla="*/ 86 w 86"/>
                  <a:gd name="T5" fmla="*/ 0 h 180"/>
                  <a:gd name="T6" fmla="*/ 40 w 86"/>
                  <a:gd name="T7" fmla="*/ 180 h 18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180">
                    <a:moveTo>
                      <a:pt x="40" y="180"/>
                    </a:moveTo>
                    <a:lnTo>
                      <a:pt x="0" y="173"/>
                    </a:lnTo>
                    <a:lnTo>
                      <a:pt x="86" y="0"/>
                    </a:lnTo>
                    <a:lnTo>
                      <a:pt x="40" y="180"/>
                    </a:lnTo>
                    <a:close/>
                  </a:path>
                </a:pathLst>
              </a:custGeom>
              <a:solidFill>
                <a:srgbClr val="909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96" name="Freeform 195"/>
              <p:cNvSpPr>
                <a:spLocks/>
              </p:cNvSpPr>
              <p:nvPr/>
            </p:nvSpPr>
            <p:spPr bwMode="auto">
              <a:xfrm>
                <a:off x="2463" y="1147"/>
                <a:ext cx="86" cy="180"/>
              </a:xfrm>
              <a:custGeom>
                <a:avLst/>
                <a:gdLst>
                  <a:gd name="T0" fmla="*/ 40 w 86"/>
                  <a:gd name="T1" fmla="*/ 180 h 180"/>
                  <a:gd name="T2" fmla="*/ 0 w 86"/>
                  <a:gd name="T3" fmla="*/ 173 h 180"/>
                  <a:gd name="T4" fmla="*/ 86 w 86"/>
                  <a:gd name="T5" fmla="*/ 0 h 18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180">
                    <a:moveTo>
                      <a:pt x="40" y="180"/>
                    </a:moveTo>
                    <a:lnTo>
                      <a:pt x="0" y="173"/>
                    </a:lnTo>
                    <a:lnTo>
                      <a:pt x="8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97" name="Freeform 196"/>
              <p:cNvSpPr>
                <a:spLocks/>
              </p:cNvSpPr>
              <p:nvPr/>
            </p:nvSpPr>
            <p:spPr bwMode="auto">
              <a:xfrm>
                <a:off x="2503" y="1147"/>
                <a:ext cx="79" cy="180"/>
              </a:xfrm>
              <a:custGeom>
                <a:avLst/>
                <a:gdLst>
                  <a:gd name="T0" fmla="*/ 46 w 79"/>
                  <a:gd name="T1" fmla="*/ 0 h 180"/>
                  <a:gd name="T2" fmla="*/ 79 w 79"/>
                  <a:gd name="T3" fmla="*/ 7 h 180"/>
                  <a:gd name="T4" fmla="*/ 0 w 79"/>
                  <a:gd name="T5" fmla="*/ 180 h 180"/>
                  <a:gd name="T6" fmla="*/ 46 w 79"/>
                  <a:gd name="T7" fmla="*/ 0 h 18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80">
                    <a:moveTo>
                      <a:pt x="46" y="0"/>
                    </a:moveTo>
                    <a:lnTo>
                      <a:pt x="79" y="7"/>
                    </a:lnTo>
                    <a:lnTo>
                      <a:pt x="0" y="18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909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98" name="Freeform 197"/>
              <p:cNvSpPr>
                <a:spLocks/>
              </p:cNvSpPr>
              <p:nvPr/>
            </p:nvSpPr>
            <p:spPr bwMode="auto">
              <a:xfrm>
                <a:off x="2503" y="1147"/>
                <a:ext cx="79" cy="180"/>
              </a:xfrm>
              <a:custGeom>
                <a:avLst/>
                <a:gdLst>
                  <a:gd name="T0" fmla="*/ 46 w 79"/>
                  <a:gd name="T1" fmla="*/ 0 h 180"/>
                  <a:gd name="T2" fmla="*/ 79 w 79"/>
                  <a:gd name="T3" fmla="*/ 7 h 180"/>
                  <a:gd name="T4" fmla="*/ 0 w 79"/>
                  <a:gd name="T5" fmla="*/ 180 h 18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80">
                    <a:moveTo>
                      <a:pt x="46" y="0"/>
                    </a:moveTo>
                    <a:lnTo>
                      <a:pt x="79" y="7"/>
                    </a:lnTo>
                    <a:lnTo>
                      <a:pt x="0" y="18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99" name="Freeform 198"/>
              <p:cNvSpPr>
                <a:spLocks/>
              </p:cNvSpPr>
              <p:nvPr/>
            </p:nvSpPr>
            <p:spPr bwMode="auto">
              <a:xfrm>
                <a:off x="3019" y="1240"/>
                <a:ext cx="66" cy="147"/>
              </a:xfrm>
              <a:custGeom>
                <a:avLst/>
                <a:gdLst>
                  <a:gd name="T0" fmla="*/ 46 w 66"/>
                  <a:gd name="T1" fmla="*/ 147 h 147"/>
                  <a:gd name="T2" fmla="*/ 0 w 66"/>
                  <a:gd name="T3" fmla="*/ 113 h 147"/>
                  <a:gd name="T4" fmla="*/ 66 w 66"/>
                  <a:gd name="T5" fmla="*/ 0 h 147"/>
                  <a:gd name="T6" fmla="*/ 46 w 66"/>
                  <a:gd name="T7" fmla="*/ 147 h 1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147">
                    <a:moveTo>
                      <a:pt x="46" y="147"/>
                    </a:moveTo>
                    <a:lnTo>
                      <a:pt x="0" y="113"/>
                    </a:lnTo>
                    <a:lnTo>
                      <a:pt x="66" y="0"/>
                    </a:lnTo>
                    <a:lnTo>
                      <a:pt x="46" y="147"/>
                    </a:lnTo>
                    <a:close/>
                  </a:path>
                </a:pathLst>
              </a:custGeom>
              <a:solidFill>
                <a:srgbClr val="D8C0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00" name="Freeform 199"/>
              <p:cNvSpPr>
                <a:spLocks/>
              </p:cNvSpPr>
              <p:nvPr/>
            </p:nvSpPr>
            <p:spPr bwMode="auto">
              <a:xfrm>
                <a:off x="3019" y="1240"/>
                <a:ext cx="66" cy="147"/>
              </a:xfrm>
              <a:custGeom>
                <a:avLst/>
                <a:gdLst>
                  <a:gd name="T0" fmla="*/ 46 w 66"/>
                  <a:gd name="T1" fmla="*/ 147 h 147"/>
                  <a:gd name="T2" fmla="*/ 0 w 66"/>
                  <a:gd name="T3" fmla="*/ 113 h 147"/>
                  <a:gd name="T4" fmla="*/ 66 w 66"/>
                  <a:gd name="T5" fmla="*/ 0 h 14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6" h="147">
                    <a:moveTo>
                      <a:pt x="46" y="147"/>
                    </a:moveTo>
                    <a:lnTo>
                      <a:pt x="0" y="113"/>
                    </a:lnTo>
                    <a:lnTo>
                      <a:pt x="6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01" name="Freeform 200"/>
              <p:cNvSpPr>
                <a:spLocks/>
              </p:cNvSpPr>
              <p:nvPr/>
            </p:nvSpPr>
            <p:spPr bwMode="auto">
              <a:xfrm>
                <a:off x="3019" y="1201"/>
                <a:ext cx="66" cy="152"/>
              </a:xfrm>
              <a:custGeom>
                <a:avLst/>
                <a:gdLst>
                  <a:gd name="T0" fmla="*/ 26 w 66"/>
                  <a:gd name="T1" fmla="*/ 0 h 152"/>
                  <a:gd name="T2" fmla="*/ 66 w 66"/>
                  <a:gd name="T3" fmla="*/ 39 h 152"/>
                  <a:gd name="T4" fmla="*/ 0 w 66"/>
                  <a:gd name="T5" fmla="*/ 152 h 152"/>
                  <a:gd name="T6" fmla="*/ 26 w 66"/>
                  <a:gd name="T7" fmla="*/ 0 h 15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152">
                    <a:moveTo>
                      <a:pt x="26" y="0"/>
                    </a:moveTo>
                    <a:lnTo>
                      <a:pt x="66" y="39"/>
                    </a:lnTo>
                    <a:lnTo>
                      <a:pt x="0" y="152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D0C0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02" name="Freeform 201"/>
              <p:cNvSpPr>
                <a:spLocks/>
              </p:cNvSpPr>
              <p:nvPr/>
            </p:nvSpPr>
            <p:spPr bwMode="auto">
              <a:xfrm>
                <a:off x="3019" y="1201"/>
                <a:ext cx="66" cy="152"/>
              </a:xfrm>
              <a:custGeom>
                <a:avLst/>
                <a:gdLst>
                  <a:gd name="T0" fmla="*/ 26 w 66"/>
                  <a:gd name="T1" fmla="*/ 0 h 152"/>
                  <a:gd name="T2" fmla="*/ 66 w 66"/>
                  <a:gd name="T3" fmla="*/ 39 h 152"/>
                  <a:gd name="T4" fmla="*/ 0 w 66"/>
                  <a:gd name="T5" fmla="*/ 152 h 15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6" h="152">
                    <a:moveTo>
                      <a:pt x="26" y="0"/>
                    </a:moveTo>
                    <a:lnTo>
                      <a:pt x="66" y="39"/>
                    </a:lnTo>
                    <a:lnTo>
                      <a:pt x="0" y="15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03" name="Freeform 202"/>
              <p:cNvSpPr>
                <a:spLocks/>
              </p:cNvSpPr>
              <p:nvPr/>
            </p:nvSpPr>
            <p:spPr bwMode="auto">
              <a:xfrm>
                <a:off x="2880" y="1141"/>
                <a:ext cx="79" cy="146"/>
              </a:xfrm>
              <a:custGeom>
                <a:avLst/>
                <a:gdLst>
                  <a:gd name="T0" fmla="*/ 46 w 79"/>
                  <a:gd name="T1" fmla="*/ 146 h 146"/>
                  <a:gd name="T2" fmla="*/ 0 w 79"/>
                  <a:gd name="T3" fmla="*/ 126 h 146"/>
                  <a:gd name="T4" fmla="*/ 79 w 79"/>
                  <a:gd name="T5" fmla="*/ 0 h 146"/>
                  <a:gd name="T6" fmla="*/ 46 w 79"/>
                  <a:gd name="T7" fmla="*/ 146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46">
                    <a:moveTo>
                      <a:pt x="46" y="146"/>
                    </a:moveTo>
                    <a:lnTo>
                      <a:pt x="0" y="126"/>
                    </a:lnTo>
                    <a:lnTo>
                      <a:pt x="79" y="0"/>
                    </a:lnTo>
                    <a:lnTo>
                      <a:pt x="46" y="146"/>
                    </a:lnTo>
                    <a:close/>
                  </a:path>
                </a:pathLst>
              </a:custGeom>
              <a:solidFill>
                <a:srgbClr val="C8BC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04" name="Freeform 203"/>
              <p:cNvSpPr>
                <a:spLocks/>
              </p:cNvSpPr>
              <p:nvPr/>
            </p:nvSpPr>
            <p:spPr bwMode="auto">
              <a:xfrm>
                <a:off x="2880" y="1141"/>
                <a:ext cx="79" cy="146"/>
              </a:xfrm>
              <a:custGeom>
                <a:avLst/>
                <a:gdLst>
                  <a:gd name="T0" fmla="*/ 46 w 79"/>
                  <a:gd name="T1" fmla="*/ 146 h 146"/>
                  <a:gd name="T2" fmla="*/ 0 w 79"/>
                  <a:gd name="T3" fmla="*/ 126 h 146"/>
                  <a:gd name="T4" fmla="*/ 79 w 79"/>
                  <a:gd name="T5" fmla="*/ 0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46">
                    <a:moveTo>
                      <a:pt x="46" y="146"/>
                    </a:moveTo>
                    <a:lnTo>
                      <a:pt x="0" y="126"/>
                    </a:lnTo>
                    <a:lnTo>
                      <a:pt x="7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05" name="Freeform 204"/>
              <p:cNvSpPr>
                <a:spLocks/>
              </p:cNvSpPr>
              <p:nvPr/>
            </p:nvSpPr>
            <p:spPr bwMode="auto">
              <a:xfrm>
                <a:off x="2926" y="1141"/>
                <a:ext cx="80" cy="146"/>
              </a:xfrm>
              <a:custGeom>
                <a:avLst/>
                <a:gdLst>
                  <a:gd name="T0" fmla="*/ 33 w 80"/>
                  <a:gd name="T1" fmla="*/ 0 h 146"/>
                  <a:gd name="T2" fmla="*/ 80 w 80"/>
                  <a:gd name="T3" fmla="*/ 26 h 146"/>
                  <a:gd name="T4" fmla="*/ 0 w 80"/>
                  <a:gd name="T5" fmla="*/ 146 h 146"/>
                  <a:gd name="T6" fmla="*/ 33 w 80"/>
                  <a:gd name="T7" fmla="*/ 0 h 1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146">
                    <a:moveTo>
                      <a:pt x="33" y="0"/>
                    </a:moveTo>
                    <a:lnTo>
                      <a:pt x="80" y="26"/>
                    </a:lnTo>
                    <a:lnTo>
                      <a:pt x="0" y="146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C8BC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06" name="Freeform 205"/>
              <p:cNvSpPr>
                <a:spLocks/>
              </p:cNvSpPr>
              <p:nvPr/>
            </p:nvSpPr>
            <p:spPr bwMode="auto">
              <a:xfrm>
                <a:off x="2926" y="1141"/>
                <a:ext cx="80" cy="146"/>
              </a:xfrm>
              <a:custGeom>
                <a:avLst/>
                <a:gdLst>
                  <a:gd name="T0" fmla="*/ 33 w 80"/>
                  <a:gd name="T1" fmla="*/ 0 h 146"/>
                  <a:gd name="T2" fmla="*/ 80 w 80"/>
                  <a:gd name="T3" fmla="*/ 26 h 146"/>
                  <a:gd name="T4" fmla="*/ 0 w 80"/>
                  <a:gd name="T5" fmla="*/ 146 h 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146">
                    <a:moveTo>
                      <a:pt x="33" y="0"/>
                    </a:moveTo>
                    <a:lnTo>
                      <a:pt x="80" y="26"/>
                    </a:lnTo>
                    <a:lnTo>
                      <a:pt x="0" y="1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07" name="Freeform 206"/>
              <p:cNvSpPr>
                <a:spLocks/>
              </p:cNvSpPr>
              <p:nvPr/>
            </p:nvSpPr>
            <p:spPr bwMode="auto">
              <a:xfrm>
                <a:off x="2416" y="1526"/>
                <a:ext cx="34" cy="206"/>
              </a:xfrm>
              <a:custGeom>
                <a:avLst/>
                <a:gdLst>
                  <a:gd name="T0" fmla="*/ 34 w 34"/>
                  <a:gd name="T1" fmla="*/ 206 h 206"/>
                  <a:gd name="T2" fmla="*/ 0 w 34"/>
                  <a:gd name="T3" fmla="*/ 193 h 206"/>
                  <a:gd name="T4" fmla="*/ 27 w 34"/>
                  <a:gd name="T5" fmla="*/ 0 h 206"/>
                  <a:gd name="T6" fmla="*/ 34 w 34"/>
                  <a:gd name="T7" fmla="*/ 206 h 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4" h="206">
                    <a:moveTo>
                      <a:pt x="34" y="206"/>
                    </a:moveTo>
                    <a:lnTo>
                      <a:pt x="0" y="193"/>
                    </a:lnTo>
                    <a:lnTo>
                      <a:pt x="27" y="0"/>
                    </a:lnTo>
                    <a:lnTo>
                      <a:pt x="34" y="206"/>
                    </a:lnTo>
                    <a:close/>
                  </a:path>
                </a:pathLst>
              </a:custGeom>
              <a:solidFill>
                <a:srgbClr val="8864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08" name="Freeform 207"/>
              <p:cNvSpPr>
                <a:spLocks/>
              </p:cNvSpPr>
              <p:nvPr/>
            </p:nvSpPr>
            <p:spPr bwMode="auto">
              <a:xfrm>
                <a:off x="2416" y="1526"/>
                <a:ext cx="34" cy="206"/>
              </a:xfrm>
              <a:custGeom>
                <a:avLst/>
                <a:gdLst>
                  <a:gd name="T0" fmla="*/ 34 w 34"/>
                  <a:gd name="T1" fmla="*/ 206 h 206"/>
                  <a:gd name="T2" fmla="*/ 0 w 34"/>
                  <a:gd name="T3" fmla="*/ 193 h 206"/>
                  <a:gd name="T4" fmla="*/ 27 w 34"/>
                  <a:gd name="T5" fmla="*/ 0 h 2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" h="206">
                    <a:moveTo>
                      <a:pt x="34" y="206"/>
                    </a:moveTo>
                    <a:lnTo>
                      <a:pt x="0" y="193"/>
                    </a:lnTo>
                    <a:lnTo>
                      <a:pt x="2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09" name="Freeform 208"/>
              <p:cNvSpPr>
                <a:spLocks/>
              </p:cNvSpPr>
              <p:nvPr/>
            </p:nvSpPr>
            <p:spPr bwMode="auto">
              <a:xfrm>
                <a:off x="2403" y="1513"/>
                <a:ext cx="40" cy="206"/>
              </a:xfrm>
              <a:custGeom>
                <a:avLst/>
                <a:gdLst>
                  <a:gd name="T0" fmla="*/ 0 w 40"/>
                  <a:gd name="T1" fmla="*/ 0 h 206"/>
                  <a:gd name="T2" fmla="*/ 40 w 40"/>
                  <a:gd name="T3" fmla="*/ 13 h 206"/>
                  <a:gd name="T4" fmla="*/ 13 w 40"/>
                  <a:gd name="T5" fmla="*/ 206 h 206"/>
                  <a:gd name="T6" fmla="*/ 0 w 40"/>
                  <a:gd name="T7" fmla="*/ 0 h 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206">
                    <a:moveTo>
                      <a:pt x="0" y="0"/>
                    </a:moveTo>
                    <a:lnTo>
                      <a:pt x="40" y="13"/>
                    </a:lnTo>
                    <a:lnTo>
                      <a:pt x="13" y="2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5C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10" name="Freeform 209"/>
              <p:cNvSpPr>
                <a:spLocks/>
              </p:cNvSpPr>
              <p:nvPr/>
            </p:nvSpPr>
            <p:spPr bwMode="auto">
              <a:xfrm>
                <a:off x="2403" y="1513"/>
                <a:ext cx="40" cy="206"/>
              </a:xfrm>
              <a:custGeom>
                <a:avLst/>
                <a:gdLst>
                  <a:gd name="T0" fmla="*/ 0 w 40"/>
                  <a:gd name="T1" fmla="*/ 0 h 206"/>
                  <a:gd name="T2" fmla="*/ 40 w 40"/>
                  <a:gd name="T3" fmla="*/ 13 h 206"/>
                  <a:gd name="T4" fmla="*/ 13 w 40"/>
                  <a:gd name="T5" fmla="*/ 206 h 2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206">
                    <a:moveTo>
                      <a:pt x="0" y="0"/>
                    </a:moveTo>
                    <a:lnTo>
                      <a:pt x="40" y="13"/>
                    </a:lnTo>
                    <a:lnTo>
                      <a:pt x="13" y="20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11" name="Freeform 210"/>
              <p:cNvSpPr>
                <a:spLocks/>
              </p:cNvSpPr>
              <p:nvPr/>
            </p:nvSpPr>
            <p:spPr bwMode="auto">
              <a:xfrm>
                <a:off x="2972" y="1201"/>
                <a:ext cx="73" cy="152"/>
              </a:xfrm>
              <a:custGeom>
                <a:avLst/>
                <a:gdLst>
                  <a:gd name="T0" fmla="*/ 47 w 73"/>
                  <a:gd name="T1" fmla="*/ 152 h 152"/>
                  <a:gd name="T2" fmla="*/ 0 w 73"/>
                  <a:gd name="T3" fmla="*/ 119 h 152"/>
                  <a:gd name="T4" fmla="*/ 73 w 73"/>
                  <a:gd name="T5" fmla="*/ 0 h 152"/>
                  <a:gd name="T6" fmla="*/ 47 w 73"/>
                  <a:gd name="T7" fmla="*/ 152 h 15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152">
                    <a:moveTo>
                      <a:pt x="47" y="152"/>
                    </a:moveTo>
                    <a:lnTo>
                      <a:pt x="0" y="119"/>
                    </a:lnTo>
                    <a:lnTo>
                      <a:pt x="73" y="0"/>
                    </a:lnTo>
                    <a:lnTo>
                      <a:pt x="47" y="152"/>
                    </a:lnTo>
                    <a:close/>
                  </a:path>
                </a:pathLst>
              </a:custGeom>
              <a:solidFill>
                <a:srgbClr val="D0C0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12" name="Freeform 211"/>
              <p:cNvSpPr>
                <a:spLocks/>
              </p:cNvSpPr>
              <p:nvPr/>
            </p:nvSpPr>
            <p:spPr bwMode="auto">
              <a:xfrm>
                <a:off x="2972" y="1201"/>
                <a:ext cx="73" cy="152"/>
              </a:xfrm>
              <a:custGeom>
                <a:avLst/>
                <a:gdLst>
                  <a:gd name="T0" fmla="*/ 47 w 73"/>
                  <a:gd name="T1" fmla="*/ 152 h 152"/>
                  <a:gd name="T2" fmla="*/ 0 w 73"/>
                  <a:gd name="T3" fmla="*/ 119 h 152"/>
                  <a:gd name="T4" fmla="*/ 73 w 73"/>
                  <a:gd name="T5" fmla="*/ 0 h 15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152">
                    <a:moveTo>
                      <a:pt x="47" y="152"/>
                    </a:moveTo>
                    <a:lnTo>
                      <a:pt x="0" y="119"/>
                    </a:lnTo>
                    <a:lnTo>
                      <a:pt x="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13" name="Freeform 212"/>
              <p:cNvSpPr>
                <a:spLocks/>
              </p:cNvSpPr>
              <p:nvPr/>
            </p:nvSpPr>
            <p:spPr bwMode="auto">
              <a:xfrm>
                <a:off x="2972" y="1167"/>
                <a:ext cx="73" cy="153"/>
              </a:xfrm>
              <a:custGeom>
                <a:avLst/>
                <a:gdLst>
                  <a:gd name="T0" fmla="*/ 34 w 73"/>
                  <a:gd name="T1" fmla="*/ 0 h 153"/>
                  <a:gd name="T2" fmla="*/ 73 w 73"/>
                  <a:gd name="T3" fmla="*/ 34 h 153"/>
                  <a:gd name="T4" fmla="*/ 0 w 73"/>
                  <a:gd name="T5" fmla="*/ 153 h 153"/>
                  <a:gd name="T6" fmla="*/ 34 w 73"/>
                  <a:gd name="T7" fmla="*/ 0 h 1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153">
                    <a:moveTo>
                      <a:pt x="34" y="0"/>
                    </a:moveTo>
                    <a:lnTo>
                      <a:pt x="73" y="34"/>
                    </a:lnTo>
                    <a:lnTo>
                      <a:pt x="0" y="153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C8C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14" name="Freeform 213"/>
              <p:cNvSpPr>
                <a:spLocks/>
              </p:cNvSpPr>
              <p:nvPr/>
            </p:nvSpPr>
            <p:spPr bwMode="auto">
              <a:xfrm>
                <a:off x="2972" y="1167"/>
                <a:ext cx="73" cy="153"/>
              </a:xfrm>
              <a:custGeom>
                <a:avLst/>
                <a:gdLst>
                  <a:gd name="T0" fmla="*/ 34 w 73"/>
                  <a:gd name="T1" fmla="*/ 0 h 153"/>
                  <a:gd name="T2" fmla="*/ 73 w 73"/>
                  <a:gd name="T3" fmla="*/ 34 h 153"/>
                  <a:gd name="T4" fmla="*/ 0 w 73"/>
                  <a:gd name="T5" fmla="*/ 153 h 1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" h="153">
                    <a:moveTo>
                      <a:pt x="34" y="0"/>
                    </a:moveTo>
                    <a:lnTo>
                      <a:pt x="73" y="34"/>
                    </a:lnTo>
                    <a:lnTo>
                      <a:pt x="0" y="15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15" name="Freeform 214"/>
              <p:cNvSpPr>
                <a:spLocks/>
              </p:cNvSpPr>
              <p:nvPr/>
            </p:nvSpPr>
            <p:spPr bwMode="auto">
              <a:xfrm>
                <a:off x="2926" y="1167"/>
                <a:ext cx="80" cy="153"/>
              </a:xfrm>
              <a:custGeom>
                <a:avLst/>
                <a:gdLst>
                  <a:gd name="T0" fmla="*/ 46 w 80"/>
                  <a:gd name="T1" fmla="*/ 153 h 153"/>
                  <a:gd name="T2" fmla="*/ 0 w 80"/>
                  <a:gd name="T3" fmla="*/ 120 h 153"/>
                  <a:gd name="T4" fmla="*/ 80 w 80"/>
                  <a:gd name="T5" fmla="*/ 0 h 153"/>
                  <a:gd name="T6" fmla="*/ 46 w 80"/>
                  <a:gd name="T7" fmla="*/ 153 h 1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153">
                    <a:moveTo>
                      <a:pt x="46" y="153"/>
                    </a:moveTo>
                    <a:lnTo>
                      <a:pt x="0" y="120"/>
                    </a:lnTo>
                    <a:lnTo>
                      <a:pt x="80" y="0"/>
                    </a:lnTo>
                    <a:lnTo>
                      <a:pt x="46" y="153"/>
                    </a:lnTo>
                    <a:close/>
                  </a:path>
                </a:pathLst>
              </a:custGeom>
              <a:solidFill>
                <a:srgbClr val="C8C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16" name="Freeform 215"/>
              <p:cNvSpPr>
                <a:spLocks/>
              </p:cNvSpPr>
              <p:nvPr/>
            </p:nvSpPr>
            <p:spPr bwMode="auto">
              <a:xfrm>
                <a:off x="2926" y="1167"/>
                <a:ext cx="80" cy="153"/>
              </a:xfrm>
              <a:custGeom>
                <a:avLst/>
                <a:gdLst>
                  <a:gd name="T0" fmla="*/ 46 w 80"/>
                  <a:gd name="T1" fmla="*/ 153 h 153"/>
                  <a:gd name="T2" fmla="*/ 0 w 80"/>
                  <a:gd name="T3" fmla="*/ 120 h 153"/>
                  <a:gd name="T4" fmla="*/ 80 w 80"/>
                  <a:gd name="T5" fmla="*/ 0 h 1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153">
                    <a:moveTo>
                      <a:pt x="46" y="153"/>
                    </a:moveTo>
                    <a:lnTo>
                      <a:pt x="0" y="120"/>
                    </a:lnTo>
                    <a:lnTo>
                      <a:pt x="8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17" name="Freeform 216"/>
              <p:cNvSpPr>
                <a:spLocks/>
              </p:cNvSpPr>
              <p:nvPr/>
            </p:nvSpPr>
            <p:spPr bwMode="auto">
              <a:xfrm>
                <a:off x="2370" y="1307"/>
                <a:ext cx="60" cy="206"/>
              </a:xfrm>
              <a:custGeom>
                <a:avLst/>
                <a:gdLst>
                  <a:gd name="T0" fmla="*/ 33 w 60"/>
                  <a:gd name="T1" fmla="*/ 206 h 206"/>
                  <a:gd name="T2" fmla="*/ 0 w 60"/>
                  <a:gd name="T3" fmla="*/ 193 h 206"/>
                  <a:gd name="T4" fmla="*/ 60 w 60"/>
                  <a:gd name="T5" fmla="*/ 0 h 206"/>
                  <a:gd name="T6" fmla="*/ 33 w 60"/>
                  <a:gd name="T7" fmla="*/ 206 h 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206">
                    <a:moveTo>
                      <a:pt x="33" y="206"/>
                    </a:moveTo>
                    <a:lnTo>
                      <a:pt x="0" y="193"/>
                    </a:lnTo>
                    <a:lnTo>
                      <a:pt x="60" y="0"/>
                    </a:lnTo>
                    <a:lnTo>
                      <a:pt x="33" y="206"/>
                    </a:lnTo>
                    <a:close/>
                  </a:path>
                </a:pathLst>
              </a:custGeom>
              <a:solidFill>
                <a:srgbClr val="8874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18" name="Freeform 217"/>
              <p:cNvSpPr>
                <a:spLocks/>
              </p:cNvSpPr>
              <p:nvPr/>
            </p:nvSpPr>
            <p:spPr bwMode="auto">
              <a:xfrm>
                <a:off x="2370" y="1307"/>
                <a:ext cx="60" cy="206"/>
              </a:xfrm>
              <a:custGeom>
                <a:avLst/>
                <a:gdLst>
                  <a:gd name="T0" fmla="*/ 33 w 60"/>
                  <a:gd name="T1" fmla="*/ 206 h 206"/>
                  <a:gd name="T2" fmla="*/ 0 w 60"/>
                  <a:gd name="T3" fmla="*/ 193 h 206"/>
                  <a:gd name="T4" fmla="*/ 60 w 60"/>
                  <a:gd name="T5" fmla="*/ 0 h 2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0" h="206">
                    <a:moveTo>
                      <a:pt x="33" y="206"/>
                    </a:moveTo>
                    <a:lnTo>
                      <a:pt x="0" y="193"/>
                    </a:lnTo>
                    <a:lnTo>
                      <a:pt x="6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19" name="Freeform 218"/>
              <p:cNvSpPr>
                <a:spLocks/>
              </p:cNvSpPr>
              <p:nvPr/>
            </p:nvSpPr>
            <p:spPr bwMode="auto">
              <a:xfrm>
                <a:off x="2503" y="1154"/>
                <a:ext cx="79" cy="186"/>
              </a:xfrm>
              <a:custGeom>
                <a:avLst/>
                <a:gdLst>
                  <a:gd name="T0" fmla="*/ 33 w 79"/>
                  <a:gd name="T1" fmla="*/ 186 h 186"/>
                  <a:gd name="T2" fmla="*/ 0 w 79"/>
                  <a:gd name="T3" fmla="*/ 173 h 186"/>
                  <a:gd name="T4" fmla="*/ 79 w 79"/>
                  <a:gd name="T5" fmla="*/ 0 h 186"/>
                  <a:gd name="T6" fmla="*/ 33 w 79"/>
                  <a:gd name="T7" fmla="*/ 186 h 18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9" h="186">
                    <a:moveTo>
                      <a:pt x="33" y="186"/>
                    </a:moveTo>
                    <a:lnTo>
                      <a:pt x="0" y="173"/>
                    </a:lnTo>
                    <a:lnTo>
                      <a:pt x="79" y="0"/>
                    </a:lnTo>
                    <a:lnTo>
                      <a:pt x="33" y="186"/>
                    </a:lnTo>
                    <a:close/>
                  </a:path>
                </a:pathLst>
              </a:custGeom>
              <a:solidFill>
                <a:srgbClr val="9894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4784" name="Group 219"/>
            <p:cNvGrpSpPr>
              <a:grpSpLocks/>
            </p:cNvGrpSpPr>
            <p:nvPr/>
          </p:nvGrpSpPr>
          <p:grpSpPr bwMode="auto">
            <a:xfrm>
              <a:off x="4371" y="2641"/>
              <a:ext cx="258" cy="618"/>
              <a:chOff x="2403" y="1154"/>
              <a:chExt cx="258" cy="618"/>
            </a:xfrm>
          </p:grpSpPr>
          <p:sp>
            <p:nvSpPr>
              <p:cNvPr id="74897" name="Freeform 220"/>
              <p:cNvSpPr>
                <a:spLocks/>
              </p:cNvSpPr>
              <p:nvPr/>
            </p:nvSpPr>
            <p:spPr bwMode="auto">
              <a:xfrm>
                <a:off x="2503" y="1154"/>
                <a:ext cx="79" cy="186"/>
              </a:xfrm>
              <a:custGeom>
                <a:avLst/>
                <a:gdLst>
                  <a:gd name="T0" fmla="*/ 33 w 79"/>
                  <a:gd name="T1" fmla="*/ 186 h 186"/>
                  <a:gd name="T2" fmla="*/ 0 w 79"/>
                  <a:gd name="T3" fmla="*/ 173 h 186"/>
                  <a:gd name="T4" fmla="*/ 79 w 79"/>
                  <a:gd name="T5" fmla="*/ 0 h 18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9" h="186">
                    <a:moveTo>
                      <a:pt x="33" y="186"/>
                    </a:moveTo>
                    <a:lnTo>
                      <a:pt x="0" y="173"/>
                    </a:lnTo>
                    <a:lnTo>
                      <a:pt x="7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898" name="Freeform 221"/>
              <p:cNvSpPr>
                <a:spLocks/>
              </p:cNvSpPr>
              <p:nvPr/>
            </p:nvSpPr>
            <p:spPr bwMode="auto">
              <a:xfrm>
                <a:off x="2536" y="1154"/>
                <a:ext cx="86" cy="186"/>
              </a:xfrm>
              <a:custGeom>
                <a:avLst/>
                <a:gdLst>
                  <a:gd name="T0" fmla="*/ 46 w 86"/>
                  <a:gd name="T1" fmla="*/ 0 h 186"/>
                  <a:gd name="T2" fmla="*/ 86 w 86"/>
                  <a:gd name="T3" fmla="*/ 7 h 186"/>
                  <a:gd name="T4" fmla="*/ 0 w 86"/>
                  <a:gd name="T5" fmla="*/ 186 h 186"/>
                  <a:gd name="T6" fmla="*/ 46 w 86"/>
                  <a:gd name="T7" fmla="*/ 0 h 18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186">
                    <a:moveTo>
                      <a:pt x="46" y="0"/>
                    </a:moveTo>
                    <a:lnTo>
                      <a:pt x="86" y="7"/>
                    </a:lnTo>
                    <a:lnTo>
                      <a:pt x="0" y="18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9894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899" name="Freeform 222"/>
              <p:cNvSpPr>
                <a:spLocks/>
              </p:cNvSpPr>
              <p:nvPr/>
            </p:nvSpPr>
            <p:spPr bwMode="auto">
              <a:xfrm>
                <a:off x="2536" y="1154"/>
                <a:ext cx="86" cy="186"/>
              </a:xfrm>
              <a:custGeom>
                <a:avLst/>
                <a:gdLst>
                  <a:gd name="T0" fmla="*/ 46 w 86"/>
                  <a:gd name="T1" fmla="*/ 0 h 186"/>
                  <a:gd name="T2" fmla="*/ 86 w 86"/>
                  <a:gd name="T3" fmla="*/ 7 h 186"/>
                  <a:gd name="T4" fmla="*/ 0 w 86"/>
                  <a:gd name="T5" fmla="*/ 186 h 18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186">
                    <a:moveTo>
                      <a:pt x="46" y="0"/>
                    </a:moveTo>
                    <a:lnTo>
                      <a:pt x="86" y="7"/>
                    </a:lnTo>
                    <a:lnTo>
                      <a:pt x="0" y="1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00" name="Freeform 223"/>
              <p:cNvSpPr>
                <a:spLocks/>
              </p:cNvSpPr>
              <p:nvPr/>
            </p:nvSpPr>
            <p:spPr bwMode="auto">
              <a:xfrm>
                <a:off x="2450" y="1539"/>
                <a:ext cx="39" cy="206"/>
              </a:xfrm>
              <a:custGeom>
                <a:avLst/>
                <a:gdLst>
                  <a:gd name="T0" fmla="*/ 39 w 39"/>
                  <a:gd name="T1" fmla="*/ 206 h 206"/>
                  <a:gd name="T2" fmla="*/ 0 w 39"/>
                  <a:gd name="T3" fmla="*/ 193 h 206"/>
                  <a:gd name="T4" fmla="*/ 26 w 39"/>
                  <a:gd name="T5" fmla="*/ 0 h 206"/>
                  <a:gd name="T6" fmla="*/ 39 w 39"/>
                  <a:gd name="T7" fmla="*/ 206 h 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9" h="206">
                    <a:moveTo>
                      <a:pt x="39" y="206"/>
                    </a:moveTo>
                    <a:lnTo>
                      <a:pt x="0" y="193"/>
                    </a:lnTo>
                    <a:lnTo>
                      <a:pt x="26" y="0"/>
                    </a:lnTo>
                    <a:lnTo>
                      <a:pt x="39" y="206"/>
                    </a:lnTo>
                    <a:close/>
                  </a:path>
                </a:pathLst>
              </a:custGeom>
              <a:solidFill>
                <a:srgbClr val="9068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01" name="Freeform 224"/>
              <p:cNvSpPr>
                <a:spLocks/>
              </p:cNvSpPr>
              <p:nvPr/>
            </p:nvSpPr>
            <p:spPr bwMode="auto">
              <a:xfrm>
                <a:off x="2443" y="1526"/>
                <a:ext cx="33" cy="206"/>
              </a:xfrm>
              <a:custGeom>
                <a:avLst/>
                <a:gdLst>
                  <a:gd name="T0" fmla="*/ 0 w 33"/>
                  <a:gd name="T1" fmla="*/ 0 h 206"/>
                  <a:gd name="T2" fmla="*/ 33 w 33"/>
                  <a:gd name="T3" fmla="*/ 13 h 206"/>
                  <a:gd name="T4" fmla="*/ 7 w 33"/>
                  <a:gd name="T5" fmla="*/ 206 h 206"/>
                  <a:gd name="T6" fmla="*/ 0 w 33"/>
                  <a:gd name="T7" fmla="*/ 0 h 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206">
                    <a:moveTo>
                      <a:pt x="0" y="0"/>
                    </a:moveTo>
                    <a:lnTo>
                      <a:pt x="33" y="13"/>
                    </a:lnTo>
                    <a:lnTo>
                      <a:pt x="7" y="2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64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02" name="Freeform 225"/>
              <p:cNvSpPr>
                <a:spLocks/>
              </p:cNvSpPr>
              <p:nvPr/>
            </p:nvSpPr>
            <p:spPr bwMode="auto">
              <a:xfrm>
                <a:off x="2443" y="1526"/>
                <a:ext cx="33" cy="206"/>
              </a:xfrm>
              <a:custGeom>
                <a:avLst/>
                <a:gdLst>
                  <a:gd name="T0" fmla="*/ 0 w 33"/>
                  <a:gd name="T1" fmla="*/ 0 h 206"/>
                  <a:gd name="T2" fmla="*/ 33 w 33"/>
                  <a:gd name="T3" fmla="*/ 13 h 206"/>
                  <a:gd name="T4" fmla="*/ 7 w 33"/>
                  <a:gd name="T5" fmla="*/ 206 h 2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206">
                    <a:moveTo>
                      <a:pt x="0" y="0"/>
                    </a:moveTo>
                    <a:lnTo>
                      <a:pt x="33" y="13"/>
                    </a:lnTo>
                    <a:lnTo>
                      <a:pt x="7" y="20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03" name="Freeform 226"/>
              <p:cNvSpPr>
                <a:spLocks/>
              </p:cNvSpPr>
              <p:nvPr/>
            </p:nvSpPr>
            <p:spPr bwMode="auto">
              <a:xfrm>
                <a:off x="2403" y="1307"/>
                <a:ext cx="60" cy="206"/>
              </a:xfrm>
              <a:custGeom>
                <a:avLst/>
                <a:gdLst>
                  <a:gd name="T0" fmla="*/ 27 w 60"/>
                  <a:gd name="T1" fmla="*/ 0 h 206"/>
                  <a:gd name="T2" fmla="*/ 60 w 60"/>
                  <a:gd name="T3" fmla="*/ 13 h 206"/>
                  <a:gd name="T4" fmla="*/ 0 w 60"/>
                  <a:gd name="T5" fmla="*/ 206 h 206"/>
                  <a:gd name="T6" fmla="*/ 27 w 60"/>
                  <a:gd name="T7" fmla="*/ 0 h 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206">
                    <a:moveTo>
                      <a:pt x="27" y="0"/>
                    </a:moveTo>
                    <a:lnTo>
                      <a:pt x="60" y="13"/>
                    </a:lnTo>
                    <a:lnTo>
                      <a:pt x="0" y="206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8874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04" name="Freeform 227"/>
              <p:cNvSpPr>
                <a:spLocks/>
              </p:cNvSpPr>
              <p:nvPr/>
            </p:nvSpPr>
            <p:spPr bwMode="auto">
              <a:xfrm>
                <a:off x="2403" y="1307"/>
                <a:ext cx="60" cy="206"/>
              </a:xfrm>
              <a:custGeom>
                <a:avLst/>
                <a:gdLst>
                  <a:gd name="T0" fmla="*/ 27 w 60"/>
                  <a:gd name="T1" fmla="*/ 0 h 206"/>
                  <a:gd name="T2" fmla="*/ 60 w 60"/>
                  <a:gd name="T3" fmla="*/ 13 h 206"/>
                  <a:gd name="T4" fmla="*/ 0 w 60"/>
                  <a:gd name="T5" fmla="*/ 206 h 2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0" h="206">
                    <a:moveTo>
                      <a:pt x="27" y="0"/>
                    </a:moveTo>
                    <a:lnTo>
                      <a:pt x="60" y="13"/>
                    </a:lnTo>
                    <a:lnTo>
                      <a:pt x="0" y="20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05" name="Freeform 228"/>
              <p:cNvSpPr>
                <a:spLocks/>
              </p:cNvSpPr>
              <p:nvPr/>
            </p:nvSpPr>
            <p:spPr bwMode="auto">
              <a:xfrm>
                <a:off x="2489" y="1553"/>
                <a:ext cx="40" cy="206"/>
              </a:xfrm>
              <a:custGeom>
                <a:avLst/>
                <a:gdLst>
                  <a:gd name="T0" fmla="*/ 40 w 40"/>
                  <a:gd name="T1" fmla="*/ 206 h 206"/>
                  <a:gd name="T2" fmla="*/ 0 w 40"/>
                  <a:gd name="T3" fmla="*/ 192 h 206"/>
                  <a:gd name="T4" fmla="*/ 27 w 40"/>
                  <a:gd name="T5" fmla="*/ 0 h 206"/>
                  <a:gd name="T6" fmla="*/ 40 w 40"/>
                  <a:gd name="T7" fmla="*/ 206 h 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206">
                    <a:moveTo>
                      <a:pt x="40" y="206"/>
                    </a:moveTo>
                    <a:lnTo>
                      <a:pt x="0" y="192"/>
                    </a:lnTo>
                    <a:lnTo>
                      <a:pt x="27" y="0"/>
                    </a:lnTo>
                    <a:lnTo>
                      <a:pt x="40" y="206"/>
                    </a:lnTo>
                    <a:close/>
                  </a:path>
                </a:pathLst>
              </a:custGeom>
              <a:solidFill>
                <a:srgbClr val="986C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06" name="Freeform 229"/>
              <p:cNvSpPr>
                <a:spLocks/>
              </p:cNvSpPr>
              <p:nvPr/>
            </p:nvSpPr>
            <p:spPr bwMode="auto">
              <a:xfrm>
                <a:off x="2489" y="1553"/>
                <a:ext cx="40" cy="206"/>
              </a:xfrm>
              <a:custGeom>
                <a:avLst/>
                <a:gdLst>
                  <a:gd name="T0" fmla="*/ 40 w 40"/>
                  <a:gd name="T1" fmla="*/ 206 h 206"/>
                  <a:gd name="T2" fmla="*/ 0 w 40"/>
                  <a:gd name="T3" fmla="*/ 192 h 206"/>
                  <a:gd name="T4" fmla="*/ 27 w 40"/>
                  <a:gd name="T5" fmla="*/ 0 h 2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206">
                    <a:moveTo>
                      <a:pt x="40" y="206"/>
                    </a:moveTo>
                    <a:lnTo>
                      <a:pt x="0" y="192"/>
                    </a:lnTo>
                    <a:lnTo>
                      <a:pt x="2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07" name="Freeform 230"/>
              <p:cNvSpPr>
                <a:spLocks/>
              </p:cNvSpPr>
              <p:nvPr/>
            </p:nvSpPr>
            <p:spPr bwMode="auto">
              <a:xfrm>
                <a:off x="2476" y="1539"/>
                <a:ext cx="40" cy="206"/>
              </a:xfrm>
              <a:custGeom>
                <a:avLst/>
                <a:gdLst>
                  <a:gd name="T0" fmla="*/ 0 w 40"/>
                  <a:gd name="T1" fmla="*/ 0 h 206"/>
                  <a:gd name="T2" fmla="*/ 40 w 40"/>
                  <a:gd name="T3" fmla="*/ 14 h 206"/>
                  <a:gd name="T4" fmla="*/ 13 w 40"/>
                  <a:gd name="T5" fmla="*/ 206 h 206"/>
                  <a:gd name="T6" fmla="*/ 0 w 40"/>
                  <a:gd name="T7" fmla="*/ 0 h 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206">
                    <a:moveTo>
                      <a:pt x="0" y="0"/>
                    </a:moveTo>
                    <a:lnTo>
                      <a:pt x="40" y="14"/>
                    </a:lnTo>
                    <a:lnTo>
                      <a:pt x="13" y="2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68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08" name="Freeform 231"/>
              <p:cNvSpPr>
                <a:spLocks/>
              </p:cNvSpPr>
              <p:nvPr/>
            </p:nvSpPr>
            <p:spPr bwMode="auto">
              <a:xfrm>
                <a:off x="2476" y="1539"/>
                <a:ext cx="40" cy="206"/>
              </a:xfrm>
              <a:custGeom>
                <a:avLst/>
                <a:gdLst>
                  <a:gd name="T0" fmla="*/ 0 w 40"/>
                  <a:gd name="T1" fmla="*/ 0 h 206"/>
                  <a:gd name="T2" fmla="*/ 40 w 40"/>
                  <a:gd name="T3" fmla="*/ 14 h 206"/>
                  <a:gd name="T4" fmla="*/ 13 w 40"/>
                  <a:gd name="T5" fmla="*/ 206 h 2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206">
                    <a:moveTo>
                      <a:pt x="0" y="0"/>
                    </a:moveTo>
                    <a:lnTo>
                      <a:pt x="40" y="14"/>
                    </a:lnTo>
                    <a:lnTo>
                      <a:pt x="13" y="20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09" name="Freeform 232"/>
              <p:cNvSpPr>
                <a:spLocks/>
              </p:cNvSpPr>
              <p:nvPr/>
            </p:nvSpPr>
            <p:spPr bwMode="auto">
              <a:xfrm>
                <a:off x="2536" y="1161"/>
                <a:ext cx="86" cy="192"/>
              </a:xfrm>
              <a:custGeom>
                <a:avLst/>
                <a:gdLst>
                  <a:gd name="T0" fmla="*/ 39 w 86"/>
                  <a:gd name="T1" fmla="*/ 192 h 192"/>
                  <a:gd name="T2" fmla="*/ 0 w 86"/>
                  <a:gd name="T3" fmla="*/ 179 h 192"/>
                  <a:gd name="T4" fmla="*/ 86 w 86"/>
                  <a:gd name="T5" fmla="*/ 0 h 192"/>
                  <a:gd name="T6" fmla="*/ 39 w 86"/>
                  <a:gd name="T7" fmla="*/ 192 h 19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192">
                    <a:moveTo>
                      <a:pt x="39" y="192"/>
                    </a:moveTo>
                    <a:lnTo>
                      <a:pt x="0" y="179"/>
                    </a:lnTo>
                    <a:lnTo>
                      <a:pt x="86" y="0"/>
                    </a:lnTo>
                    <a:lnTo>
                      <a:pt x="39" y="192"/>
                    </a:lnTo>
                    <a:close/>
                  </a:path>
                </a:pathLst>
              </a:custGeom>
              <a:solidFill>
                <a:srgbClr val="A09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10" name="Freeform 233"/>
              <p:cNvSpPr>
                <a:spLocks/>
              </p:cNvSpPr>
              <p:nvPr/>
            </p:nvSpPr>
            <p:spPr bwMode="auto">
              <a:xfrm>
                <a:off x="2536" y="1161"/>
                <a:ext cx="86" cy="192"/>
              </a:xfrm>
              <a:custGeom>
                <a:avLst/>
                <a:gdLst>
                  <a:gd name="T0" fmla="*/ 39 w 86"/>
                  <a:gd name="T1" fmla="*/ 192 h 192"/>
                  <a:gd name="T2" fmla="*/ 0 w 86"/>
                  <a:gd name="T3" fmla="*/ 179 h 192"/>
                  <a:gd name="T4" fmla="*/ 86 w 86"/>
                  <a:gd name="T5" fmla="*/ 0 h 19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192">
                    <a:moveTo>
                      <a:pt x="39" y="192"/>
                    </a:moveTo>
                    <a:lnTo>
                      <a:pt x="0" y="179"/>
                    </a:lnTo>
                    <a:lnTo>
                      <a:pt x="8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11" name="Freeform 234"/>
              <p:cNvSpPr>
                <a:spLocks/>
              </p:cNvSpPr>
              <p:nvPr/>
            </p:nvSpPr>
            <p:spPr bwMode="auto">
              <a:xfrm>
                <a:off x="2575" y="1161"/>
                <a:ext cx="86" cy="192"/>
              </a:xfrm>
              <a:custGeom>
                <a:avLst/>
                <a:gdLst>
                  <a:gd name="T0" fmla="*/ 47 w 86"/>
                  <a:gd name="T1" fmla="*/ 0 h 192"/>
                  <a:gd name="T2" fmla="*/ 86 w 86"/>
                  <a:gd name="T3" fmla="*/ 13 h 192"/>
                  <a:gd name="T4" fmla="*/ 0 w 86"/>
                  <a:gd name="T5" fmla="*/ 192 h 192"/>
                  <a:gd name="T6" fmla="*/ 47 w 86"/>
                  <a:gd name="T7" fmla="*/ 0 h 19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192">
                    <a:moveTo>
                      <a:pt x="47" y="0"/>
                    </a:moveTo>
                    <a:lnTo>
                      <a:pt x="86" y="13"/>
                    </a:lnTo>
                    <a:lnTo>
                      <a:pt x="0" y="192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A09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12" name="Freeform 235"/>
              <p:cNvSpPr>
                <a:spLocks/>
              </p:cNvSpPr>
              <p:nvPr/>
            </p:nvSpPr>
            <p:spPr bwMode="auto">
              <a:xfrm>
                <a:off x="2575" y="1161"/>
                <a:ext cx="86" cy="192"/>
              </a:xfrm>
              <a:custGeom>
                <a:avLst/>
                <a:gdLst>
                  <a:gd name="T0" fmla="*/ 47 w 86"/>
                  <a:gd name="T1" fmla="*/ 0 h 192"/>
                  <a:gd name="T2" fmla="*/ 86 w 86"/>
                  <a:gd name="T3" fmla="*/ 13 h 192"/>
                  <a:gd name="T4" fmla="*/ 0 w 86"/>
                  <a:gd name="T5" fmla="*/ 192 h 19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192">
                    <a:moveTo>
                      <a:pt x="47" y="0"/>
                    </a:moveTo>
                    <a:lnTo>
                      <a:pt x="86" y="13"/>
                    </a:lnTo>
                    <a:lnTo>
                      <a:pt x="0" y="19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13" name="Freeform 236"/>
              <p:cNvSpPr>
                <a:spLocks/>
              </p:cNvSpPr>
              <p:nvPr/>
            </p:nvSpPr>
            <p:spPr bwMode="auto">
              <a:xfrm>
                <a:off x="2403" y="1320"/>
                <a:ext cx="60" cy="206"/>
              </a:xfrm>
              <a:custGeom>
                <a:avLst/>
                <a:gdLst>
                  <a:gd name="T0" fmla="*/ 40 w 60"/>
                  <a:gd name="T1" fmla="*/ 206 h 206"/>
                  <a:gd name="T2" fmla="*/ 0 w 60"/>
                  <a:gd name="T3" fmla="*/ 193 h 206"/>
                  <a:gd name="T4" fmla="*/ 60 w 60"/>
                  <a:gd name="T5" fmla="*/ 0 h 206"/>
                  <a:gd name="T6" fmla="*/ 40 w 60"/>
                  <a:gd name="T7" fmla="*/ 206 h 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206">
                    <a:moveTo>
                      <a:pt x="40" y="206"/>
                    </a:moveTo>
                    <a:lnTo>
                      <a:pt x="0" y="193"/>
                    </a:lnTo>
                    <a:lnTo>
                      <a:pt x="60" y="0"/>
                    </a:lnTo>
                    <a:lnTo>
                      <a:pt x="40" y="206"/>
                    </a:lnTo>
                    <a:close/>
                  </a:path>
                </a:pathLst>
              </a:custGeom>
              <a:solidFill>
                <a:srgbClr val="907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14" name="Freeform 237"/>
              <p:cNvSpPr>
                <a:spLocks/>
              </p:cNvSpPr>
              <p:nvPr/>
            </p:nvSpPr>
            <p:spPr bwMode="auto">
              <a:xfrm>
                <a:off x="2403" y="1320"/>
                <a:ext cx="60" cy="206"/>
              </a:xfrm>
              <a:custGeom>
                <a:avLst/>
                <a:gdLst>
                  <a:gd name="T0" fmla="*/ 40 w 60"/>
                  <a:gd name="T1" fmla="*/ 206 h 206"/>
                  <a:gd name="T2" fmla="*/ 0 w 60"/>
                  <a:gd name="T3" fmla="*/ 193 h 206"/>
                  <a:gd name="T4" fmla="*/ 60 w 60"/>
                  <a:gd name="T5" fmla="*/ 0 h 2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0" h="206">
                    <a:moveTo>
                      <a:pt x="40" y="206"/>
                    </a:moveTo>
                    <a:lnTo>
                      <a:pt x="0" y="193"/>
                    </a:lnTo>
                    <a:lnTo>
                      <a:pt x="6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15" name="Freeform 238"/>
              <p:cNvSpPr>
                <a:spLocks/>
              </p:cNvSpPr>
              <p:nvPr/>
            </p:nvSpPr>
            <p:spPr bwMode="auto">
              <a:xfrm>
                <a:off x="2443" y="1320"/>
                <a:ext cx="60" cy="206"/>
              </a:xfrm>
              <a:custGeom>
                <a:avLst/>
                <a:gdLst>
                  <a:gd name="T0" fmla="*/ 20 w 60"/>
                  <a:gd name="T1" fmla="*/ 0 h 206"/>
                  <a:gd name="T2" fmla="*/ 60 w 60"/>
                  <a:gd name="T3" fmla="*/ 7 h 206"/>
                  <a:gd name="T4" fmla="*/ 0 w 60"/>
                  <a:gd name="T5" fmla="*/ 206 h 206"/>
                  <a:gd name="T6" fmla="*/ 20 w 60"/>
                  <a:gd name="T7" fmla="*/ 0 h 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206">
                    <a:moveTo>
                      <a:pt x="20" y="0"/>
                    </a:moveTo>
                    <a:lnTo>
                      <a:pt x="60" y="7"/>
                    </a:lnTo>
                    <a:lnTo>
                      <a:pt x="0" y="206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07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16" name="Freeform 239"/>
              <p:cNvSpPr>
                <a:spLocks/>
              </p:cNvSpPr>
              <p:nvPr/>
            </p:nvSpPr>
            <p:spPr bwMode="auto">
              <a:xfrm>
                <a:off x="2443" y="1320"/>
                <a:ext cx="60" cy="206"/>
              </a:xfrm>
              <a:custGeom>
                <a:avLst/>
                <a:gdLst>
                  <a:gd name="T0" fmla="*/ 20 w 60"/>
                  <a:gd name="T1" fmla="*/ 0 h 206"/>
                  <a:gd name="T2" fmla="*/ 60 w 60"/>
                  <a:gd name="T3" fmla="*/ 7 h 206"/>
                  <a:gd name="T4" fmla="*/ 0 w 60"/>
                  <a:gd name="T5" fmla="*/ 206 h 2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0" h="206">
                    <a:moveTo>
                      <a:pt x="20" y="0"/>
                    </a:moveTo>
                    <a:lnTo>
                      <a:pt x="60" y="7"/>
                    </a:lnTo>
                    <a:lnTo>
                      <a:pt x="0" y="20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17" name="Freeform 240"/>
              <p:cNvSpPr>
                <a:spLocks/>
              </p:cNvSpPr>
              <p:nvPr/>
            </p:nvSpPr>
            <p:spPr bwMode="auto">
              <a:xfrm>
                <a:off x="2529" y="1566"/>
                <a:ext cx="46" cy="206"/>
              </a:xfrm>
              <a:custGeom>
                <a:avLst/>
                <a:gdLst>
                  <a:gd name="T0" fmla="*/ 46 w 46"/>
                  <a:gd name="T1" fmla="*/ 206 h 206"/>
                  <a:gd name="T2" fmla="*/ 0 w 46"/>
                  <a:gd name="T3" fmla="*/ 193 h 206"/>
                  <a:gd name="T4" fmla="*/ 33 w 46"/>
                  <a:gd name="T5" fmla="*/ 0 h 206"/>
                  <a:gd name="T6" fmla="*/ 46 w 46"/>
                  <a:gd name="T7" fmla="*/ 206 h 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206">
                    <a:moveTo>
                      <a:pt x="46" y="206"/>
                    </a:moveTo>
                    <a:lnTo>
                      <a:pt x="0" y="193"/>
                    </a:lnTo>
                    <a:lnTo>
                      <a:pt x="33" y="0"/>
                    </a:lnTo>
                    <a:lnTo>
                      <a:pt x="46" y="206"/>
                    </a:lnTo>
                    <a:close/>
                  </a:path>
                </a:pathLst>
              </a:custGeom>
              <a:solidFill>
                <a:srgbClr val="A07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18" name="Freeform 241"/>
              <p:cNvSpPr>
                <a:spLocks/>
              </p:cNvSpPr>
              <p:nvPr/>
            </p:nvSpPr>
            <p:spPr bwMode="auto">
              <a:xfrm>
                <a:off x="2529" y="1566"/>
                <a:ext cx="46" cy="206"/>
              </a:xfrm>
              <a:custGeom>
                <a:avLst/>
                <a:gdLst>
                  <a:gd name="T0" fmla="*/ 46 w 46"/>
                  <a:gd name="T1" fmla="*/ 206 h 206"/>
                  <a:gd name="T2" fmla="*/ 0 w 46"/>
                  <a:gd name="T3" fmla="*/ 193 h 206"/>
                  <a:gd name="T4" fmla="*/ 33 w 46"/>
                  <a:gd name="T5" fmla="*/ 0 h 2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6" h="206">
                    <a:moveTo>
                      <a:pt x="46" y="206"/>
                    </a:moveTo>
                    <a:lnTo>
                      <a:pt x="0" y="193"/>
                    </a:lnTo>
                    <a:lnTo>
                      <a:pt x="3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19" name="Freeform 242"/>
              <p:cNvSpPr>
                <a:spLocks/>
              </p:cNvSpPr>
              <p:nvPr/>
            </p:nvSpPr>
            <p:spPr bwMode="auto">
              <a:xfrm>
                <a:off x="2516" y="1553"/>
                <a:ext cx="46" cy="206"/>
              </a:xfrm>
              <a:custGeom>
                <a:avLst/>
                <a:gdLst>
                  <a:gd name="T0" fmla="*/ 0 w 46"/>
                  <a:gd name="T1" fmla="*/ 0 h 206"/>
                  <a:gd name="T2" fmla="*/ 46 w 46"/>
                  <a:gd name="T3" fmla="*/ 13 h 206"/>
                  <a:gd name="T4" fmla="*/ 13 w 46"/>
                  <a:gd name="T5" fmla="*/ 206 h 206"/>
                  <a:gd name="T6" fmla="*/ 0 w 46"/>
                  <a:gd name="T7" fmla="*/ 0 h 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206">
                    <a:moveTo>
                      <a:pt x="0" y="0"/>
                    </a:moveTo>
                    <a:lnTo>
                      <a:pt x="46" y="13"/>
                    </a:lnTo>
                    <a:lnTo>
                      <a:pt x="13" y="2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6C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4785" name="Freeform 243"/>
            <p:cNvSpPr>
              <a:spLocks/>
            </p:cNvSpPr>
            <p:nvPr/>
          </p:nvSpPr>
          <p:spPr bwMode="auto">
            <a:xfrm>
              <a:off x="4484" y="3040"/>
              <a:ext cx="46" cy="206"/>
            </a:xfrm>
            <a:custGeom>
              <a:avLst/>
              <a:gdLst>
                <a:gd name="T0" fmla="*/ 0 w 46"/>
                <a:gd name="T1" fmla="*/ 0 h 206"/>
                <a:gd name="T2" fmla="*/ 46 w 46"/>
                <a:gd name="T3" fmla="*/ 13 h 206"/>
                <a:gd name="T4" fmla="*/ 13 w 46"/>
                <a:gd name="T5" fmla="*/ 206 h 2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" h="206">
                  <a:moveTo>
                    <a:pt x="0" y="0"/>
                  </a:moveTo>
                  <a:lnTo>
                    <a:pt x="46" y="13"/>
                  </a:lnTo>
                  <a:lnTo>
                    <a:pt x="13" y="20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6" name="Freeform 244"/>
            <p:cNvSpPr>
              <a:spLocks/>
            </p:cNvSpPr>
            <p:nvPr/>
          </p:nvSpPr>
          <p:spPr bwMode="auto">
            <a:xfrm>
              <a:off x="4848" y="3139"/>
              <a:ext cx="59" cy="147"/>
            </a:xfrm>
            <a:custGeom>
              <a:avLst/>
              <a:gdLst>
                <a:gd name="T0" fmla="*/ 59 w 59"/>
                <a:gd name="T1" fmla="*/ 147 h 147"/>
                <a:gd name="T2" fmla="*/ 0 w 59"/>
                <a:gd name="T3" fmla="*/ 147 h 147"/>
                <a:gd name="T4" fmla="*/ 26 w 59"/>
                <a:gd name="T5" fmla="*/ 0 h 147"/>
                <a:gd name="T6" fmla="*/ 59 w 59"/>
                <a:gd name="T7" fmla="*/ 147 h 14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9" h="147">
                  <a:moveTo>
                    <a:pt x="59" y="147"/>
                  </a:moveTo>
                  <a:lnTo>
                    <a:pt x="0" y="147"/>
                  </a:lnTo>
                  <a:lnTo>
                    <a:pt x="26" y="0"/>
                  </a:lnTo>
                  <a:lnTo>
                    <a:pt x="59" y="147"/>
                  </a:lnTo>
                  <a:close/>
                </a:path>
              </a:pathLst>
            </a:custGeom>
            <a:solidFill>
              <a:srgbClr val="C08C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7" name="Freeform 245"/>
            <p:cNvSpPr>
              <a:spLocks/>
            </p:cNvSpPr>
            <p:nvPr/>
          </p:nvSpPr>
          <p:spPr bwMode="auto">
            <a:xfrm>
              <a:off x="4848" y="3139"/>
              <a:ext cx="59" cy="147"/>
            </a:xfrm>
            <a:custGeom>
              <a:avLst/>
              <a:gdLst>
                <a:gd name="T0" fmla="*/ 59 w 59"/>
                <a:gd name="T1" fmla="*/ 147 h 147"/>
                <a:gd name="T2" fmla="*/ 0 w 59"/>
                <a:gd name="T3" fmla="*/ 147 h 147"/>
                <a:gd name="T4" fmla="*/ 26 w 59"/>
                <a:gd name="T5" fmla="*/ 0 h 14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9" h="147">
                  <a:moveTo>
                    <a:pt x="59" y="147"/>
                  </a:moveTo>
                  <a:lnTo>
                    <a:pt x="0" y="147"/>
                  </a:lnTo>
                  <a:lnTo>
                    <a:pt x="2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8" name="Freeform 246"/>
            <p:cNvSpPr>
              <a:spLocks/>
            </p:cNvSpPr>
            <p:nvPr/>
          </p:nvSpPr>
          <p:spPr bwMode="auto">
            <a:xfrm>
              <a:off x="4874" y="3139"/>
              <a:ext cx="60" cy="147"/>
            </a:xfrm>
            <a:custGeom>
              <a:avLst/>
              <a:gdLst>
                <a:gd name="T0" fmla="*/ 0 w 60"/>
                <a:gd name="T1" fmla="*/ 0 h 147"/>
                <a:gd name="T2" fmla="*/ 60 w 60"/>
                <a:gd name="T3" fmla="*/ 7 h 147"/>
                <a:gd name="T4" fmla="*/ 33 w 60"/>
                <a:gd name="T5" fmla="*/ 147 h 147"/>
                <a:gd name="T6" fmla="*/ 0 w 60"/>
                <a:gd name="T7" fmla="*/ 0 h 14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147">
                  <a:moveTo>
                    <a:pt x="0" y="0"/>
                  </a:moveTo>
                  <a:lnTo>
                    <a:pt x="60" y="7"/>
                  </a:lnTo>
                  <a:lnTo>
                    <a:pt x="33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8C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9" name="Freeform 247"/>
            <p:cNvSpPr>
              <a:spLocks/>
            </p:cNvSpPr>
            <p:nvPr/>
          </p:nvSpPr>
          <p:spPr bwMode="auto">
            <a:xfrm>
              <a:off x="4874" y="3139"/>
              <a:ext cx="60" cy="147"/>
            </a:xfrm>
            <a:custGeom>
              <a:avLst/>
              <a:gdLst>
                <a:gd name="T0" fmla="*/ 0 w 60"/>
                <a:gd name="T1" fmla="*/ 0 h 147"/>
                <a:gd name="T2" fmla="*/ 60 w 60"/>
                <a:gd name="T3" fmla="*/ 7 h 147"/>
                <a:gd name="T4" fmla="*/ 33 w 60"/>
                <a:gd name="T5" fmla="*/ 147 h 14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0" h="147">
                  <a:moveTo>
                    <a:pt x="0" y="0"/>
                  </a:moveTo>
                  <a:lnTo>
                    <a:pt x="60" y="7"/>
                  </a:lnTo>
                  <a:lnTo>
                    <a:pt x="33" y="14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0" name="Freeform 248"/>
            <p:cNvSpPr>
              <a:spLocks/>
            </p:cNvSpPr>
            <p:nvPr/>
          </p:nvSpPr>
          <p:spPr bwMode="auto">
            <a:xfrm>
              <a:off x="4543" y="2661"/>
              <a:ext cx="86" cy="193"/>
            </a:xfrm>
            <a:custGeom>
              <a:avLst/>
              <a:gdLst>
                <a:gd name="T0" fmla="*/ 47 w 86"/>
                <a:gd name="T1" fmla="*/ 193 h 193"/>
                <a:gd name="T2" fmla="*/ 0 w 86"/>
                <a:gd name="T3" fmla="*/ 179 h 193"/>
                <a:gd name="T4" fmla="*/ 86 w 86"/>
                <a:gd name="T5" fmla="*/ 0 h 193"/>
                <a:gd name="T6" fmla="*/ 47 w 86"/>
                <a:gd name="T7" fmla="*/ 193 h 1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6" h="193">
                  <a:moveTo>
                    <a:pt x="47" y="193"/>
                  </a:moveTo>
                  <a:lnTo>
                    <a:pt x="0" y="179"/>
                  </a:lnTo>
                  <a:lnTo>
                    <a:pt x="86" y="0"/>
                  </a:lnTo>
                  <a:lnTo>
                    <a:pt x="47" y="193"/>
                  </a:lnTo>
                  <a:close/>
                </a:path>
              </a:pathLst>
            </a:custGeom>
            <a:solidFill>
              <a:srgbClr val="A89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1" name="Freeform 249"/>
            <p:cNvSpPr>
              <a:spLocks/>
            </p:cNvSpPr>
            <p:nvPr/>
          </p:nvSpPr>
          <p:spPr bwMode="auto">
            <a:xfrm>
              <a:off x="4543" y="2661"/>
              <a:ext cx="86" cy="193"/>
            </a:xfrm>
            <a:custGeom>
              <a:avLst/>
              <a:gdLst>
                <a:gd name="T0" fmla="*/ 47 w 86"/>
                <a:gd name="T1" fmla="*/ 193 h 193"/>
                <a:gd name="T2" fmla="*/ 0 w 86"/>
                <a:gd name="T3" fmla="*/ 179 h 193"/>
                <a:gd name="T4" fmla="*/ 86 w 86"/>
                <a:gd name="T5" fmla="*/ 0 h 1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6" h="193">
                  <a:moveTo>
                    <a:pt x="47" y="193"/>
                  </a:moveTo>
                  <a:lnTo>
                    <a:pt x="0" y="179"/>
                  </a:lnTo>
                  <a:lnTo>
                    <a:pt x="8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2" name="Freeform 250"/>
            <p:cNvSpPr>
              <a:spLocks/>
            </p:cNvSpPr>
            <p:nvPr/>
          </p:nvSpPr>
          <p:spPr bwMode="auto">
            <a:xfrm>
              <a:off x="4590" y="2661"/>
              <a:ext cx="86" cy="193"/>
            </a:xfrm>
            <a:custGeom>
              <a:avLst/>
              <a:gdLst>
                <a:gd name="T0" fmla="*/ 39 w 86"/>
                <a:gd name="T1" fmla="*/ 0 h 193"/>
                <a:gd name="T2" fmla="*/ 86 w 86"/>
                <a:gd name="T3" fmla="*/ 13 h 193"/>
                <a:gd name="T4" fmla="*/ 0 w 86"/>
                <a:gd name="T5" fmla="*/ 193 h 193"/>
                <a:gd name="T6" fmla="*/ 39 w 86"/>
                <a:gd name="T7" fmla="*/ 0 h 1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6" h="193">
                  <a:moveTo>
                    <a:pt x="39" y="0"/>
                  </a:moveTo>
                  <a:lnTo>
                    <a:pt x="86" y="13"/>
                  </a:lnTo>
                  <a:lnTo>
                    <a:pt x="0" y="19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A89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3" name="Freeform 251"/>
            <p:cNvSpPr>
              <a:spLocks/>
            </p:cNvSpPr>
            <p:nvPr/>
          </p:nvSpPr>
          <p:spPr bwMode="auto">
            <a:xfrm>
              <a:off x="4590" y="2661"/>
              <a:ext cx="86" cy="193"/>
            </a:xfrm>
            <a:custGeom>
              <a:avLst/>
              <a:gdLst>
                <a:gd name="T0" fmla="*/ 39 w 86"/>
                <a:gd name="T1" fmla="*/ 0 h 193"/>
                <a:gd name="T2" fmla="*/ 86 w 86"/>
                <a:gd name="T3" fmla="*/ 13 h 193"/>
                <a:gd name="T4" fmla="*/ 0 w 86"/>
                <a:gd name="T5" fmla="*/ 193 h 1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6" h="193">
                  <a:moveTo>
                    <a:pt x="39" y="0"/>
                  </a:moveTo>
                  <a:lnTo>
                    <a:pt x="86" y="13"/>
                  </a:lnTo>
                  <a:lnTo>
                    <a:pt x="0" y="19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4" name="Freeform 252"/>
            <p:cNvSpPr>
              <a:spLocks/>
            </p:cNvSpPr>
            <p:nvPr/>
          </p:nvSpPr>
          <p:spPr bwMode="auto">
            <a:xfrm>
              <a:off x="4543" y="3066"/>
              <a:ext cx="47" cy="200"/>
            </a:xfrm>
            <a:custGeom>
              <a:avLst/>
              <a:gdLst>
                <a:gd name="T0" fmla="*/ 47 w 47"/>
                <a:gd name="T1" fmla="*/ 200 h 200"/>
                <a:gd name="T2" fmla="*/ 0 w 47"/>
                <a:gd name="T3" fmla="*/ 193 h 200"/>
                <a:gd name="T4" fmla="*/ 27 w 47"/>
                <a:gd name="T5" fmla="*/ 0 h 200"/>
                <a:gd name="T6" fmla="*/ 47 w 47"/>
                <a:gd name="T7" fmla="*/ 200 h 2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" h="200">
                  <a:moveTo>
                    <a:pt x="47" y="200"/>
                  </a:moveTo>
                  <a:lnTo>
                    <a:pt x="0" y="193"/>
                  </a:lnTo>
                  <a:lnTo>
                    <a:pt x="27" y="0"/>
                  </a:lnTo>
                  <a:lnTo>
                    <a:pt x="47" y="200"/>
                  </a:lnTo>
                  <a:close/>
                </a:path>
              </a:pathLst>
            </a:custGeom>
            <a:solidFill>
              <a:srgbClr val="A07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5" name="Freeform 253"/>
            <p:cNvSpPr>
              <a:spLocks/>
            </p:cNvSpPr>
            <p:nvPr/>
          </p:nvSpPr>
          <p:spPr bwMode="auto">
            <a:xfrm>
              <a:off x="4530" y="3053"/>
              <a:ext cx="40" cy="206"/>
            </a:xfrm>
            <a:custGeom>
              <a:avLst/>
              <a:gdLst>
                <a:gd name="T0" fmla="*/ 0 w 40"/>
                <a:gd name="T1" fmla="*/ 0 h 206"/>
                <a:gd name="T2" fmla="*/ 40 w 40"/>
                <a:gd name="T3" fmla="*/ 13 h 206"/>
                <a:gd name="T4" fmla="*/ 13 w 40"/>
                <a:gd name="T5" fmla="*/ 206 h 206"/>
                <a:gd name="T6" fmla="*/ 0 w 40"/>
                <a:gd name="T7" fmla="*/ 0 h 2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" h="206">
                  <a:moveTo>
                    <a:pt x="0" y="0"/>
                  </a:moveTo>
                  <a:lnTo>
                    <a:pt x="40" y="13"/>
                  </a:lnTo>
                  <a:lnTo>
                    <a:pt x="13" y="2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7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6" name="Freeform 254"/>
            <p:cNvSpPr>
              <a:spLocks/>
            </p:cNvSpPr>
            <p:nvPr/>
          </p:nvSpPr>
          <p:spPr bwMode="auto">
            <a:xfrm>
              <a:off x="4530" y="3053"/>
              <a:ext cx="40" cy="206"/>
            </a:xfrm>
            <a:custGeom>
              <a:avLst/>
              <a:gdLst>
                <a:gd name="T0" fmla="*/ 0 w 40"/>
                <a:gd name="T1" fmla="*/ 0 h 206"/>
                <a:gd name="T2" fmla="*/ 40 w 40"/>
                <a:gd name="T3" fmla="*/ 13 h 206"/>
                <a:gd name="T4" fmla="*/ 13 w 40"/>
                <a:gd name="T5" fmla="*/ 206 h 2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" h="206">
                  <a:moveTo>
                    <a:pt x="0" y="0"/>
                  </a:moveTo>
                  <a:lnTo>
                    <a:pt x="40" y="13"/>
                  </a:lnTo>
                  <a:lnTo>
                    <a:pt x="13" y="20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7" name="Freeform 255"/>
            <p:cNvSpPr>
              <a:spLocks/>
            </p:cNvSpPr>
            <p:nvPr/>
          </p:nvSpPr>
          <p:spPr bwMode="auto">
            <a:xfrm>
              <a:off x="4411" y="2814"/>
              <a:ext cx="60" cy="212"/>
            </a:xfrm>
            <a:custGeom>
              <a:avLst/>
              <a:gdLst>
                <a:gd name="T0" fmla="*/ 33 w 60"/>
                <a:gd name="T1" fmla="*/ 212 h 212"/>
                <a:gd name="T2" fmla="*/ 0 w 60"/>
                <a:gd name="T3" fmla="*/ 199 h 212"/>
                <a:gd name="T4" fmla="*/ 60 w 60"/>
                <a:gd name="T5" fmla="*/ 0 h 212"/>
                <a:gd name="T6" fmla="*/ 33 w 60"/>
                <a:gd name="T7" fmla="*/ 212 h 2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212">
                  <a:moveTo>
                    <a:pt x="33" y="212"/>
                  </a:moveTo>
                  <a:lnTo>
                    <a:pt x="0" y="199"/>
                  </a:lnTo>
                  <a:lnTo>
                    <a:pt x="60" y="0"/>
                  </a:lnTo>
                  <a:lnTo>
                    <a:pt x="33" y="212"/>
                  </a:lnTo>
                  <a:close/>
                </a:path>
              </a:pathLst>
            </a:custGeom>
            <a:solidFill>
              <a:srgbClr val="9080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8" name="Freeform 256"/>
            <p:cNvSpPr>
              <a:spLocks/>
            </p:cNvSpPr>
            <p:nvPr/>
          </p:nvSpPr>
          <p:spPr bwMode="auto">
            <a:xfrm>
              <a:off x="4411" y="2814"/>
              <a:ext cx="60" cy="212"/>
            </a:xfrm>
            <a:custGeom>
              <a:avLst/>
              <a:gdLst>
                <a:gd name="T0" fmla="*/ 33 w 60"/>
                <a:gd name="T1" fmla="*/ 212 h 212"/>
                <a:gd name="T2" fmla="*/ 0 w 60"/>
                <a:gd name="T3" fmla="*/ 199 h 212"/>
                <a:gd name="T4" fmla="*/ 60 w 60"/>
                <a:gd name="T5" fmla="*/ 0 h 2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0" h="212">
                  <a:moveTo>
                    <a:pt x="33" y="212"/>
                  </a:moveTo>
                  <a:lnTo>
                    <a:pt x="0" y="199"/>
                  </a:lnTo>
                  <a:lnTo>
                    <a:pt x="6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9" name="Freeform 257"/>
            <p:cNvSpPr>
              <a:spLocks/>
            </p:cNvSpPr>
            <p:nvPr/>
          </p:nvSpPr>
          <p:spPr bwMode="auto">
            <a:xfrm>
              <a:off x="4974" y="2840"/>
              <a:ext cx="59" cy="167"/>
            </a:xfrm>
            <a:custGeom>
              <a:avLst/>
              <a:gdLst>
                <a:gd name="T0" fmla="*/ 13 w 59"/>
                <a:gd name="T1" fmla="*/ 0 h 167"/>
                <a:gd name="T2" fmla="*/ 59 w 59"/>
                <a:gd name="T3" fmla="*/ 34 h 167"/>
                <a:gd name="T4" fmla="*/ 0 w 59"/>
                <a:gd name="T5" fmla="*/ 167 h 167"/>
                <a:gd name="T6" fmla="*/ 13 w 59"/>
                <a:gd name="T7" fmla="*/ 0 h 1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9" h="167">
                  <a:moveTo>
                    <a:pt x="13" y="0"/>
                  </a:moveTo>
                  <a:lnTo>
                    <a:pt x="59" y="34"/>
                  </a:lnTo>
                  <a:lnTo>
                    <a:pt x="0" y="16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D0A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0" name="Freeform 258"/>
            <p:cNvSpPr>
              <a:spLocks/>
            </p:cNvSpPr>
            <p:nvPr/>
          </p:nvSpPr>
          <p:spPr bwMode="auto">
            <a:xfrm>
              <a:off x="4974" y="2840"/>
              <a:ext cx="59" cy="167"/>
            </a:xfrm>
            <a:custGeom>
              <a:avLst/>
              <a:gdLst>
                <a:gd name="T0" fmla="*/ 13 w 59"/>
                <a:gd name="T1" fmla="*/ 0 h 167"/>
                <a:gd name="T2" fmla="*/ 59 w 59"/>
                <a:gd name="T3" fmla="*/ 34 h 167"/>
                <a:gd name="T4" fmla="*/ 0 w 59"/>
                <a:gd name="T5" fmla="*/ 167 h 1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9" h="167">
                  <a:moveTo>
                    <a:pt x="13" y="0"/>
                  </a:moveTo>
                  <a:lnTo>
                    <a:pt x="59" y="34"/>
                  </a:lnTo>
                  <a:lnTo>
                    <a:pt x="0" y="16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1" name="Freeform 259"/>
            <p:cNvSpPr>
              <a:spLocks/>
            </p:cNvSpPr>
            <p:nvPr/>
          </p:nvSpPr>
          <p:spPr bwMode="auto">
            <a:xfrm>
              <a:off x="4788" y="3126"/>
              <a:ext cx="60" cy="160"/>
            </a:xfrm>
            <a:custGeom>
              <a:avLst/>
              <a:gdLst>
                <a:gd name="T0" fmla="*/ 60 w 60"/>
                <a:gd name="T1" fmla="*/ 160 h 160"/>
                <a:gd name="T2" fmla="*/ 0 w 60"/>
                <a:gd name="T3" fmla="*/ 160 h 160"/>
                <a:gd name="T4" fmla="*/ 33 w 60"/>
                <a:gd name="T5" fmla="*/ 0 h 160"/>
                <a:gd name="T6" fmla="*/ 60 w 60"/>
                <a:gd name="T7" fmla="*/ 160 h 1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160">
                  <a:moveTo>
                    <a:pt x="60" y="160"/>
                  </a:moveTo>
                  <a:lnTo>
                    <a:pt x="0" y="160"/>
                  </a:lnTo>
                  <a:lnTo>
                    <a:pt x="33" y="0"/>
                  </a:lnTo>
                  <a:lnTo>
                    <a:pt x="60" y="160"/>
                  </a:lnTo>
                  <a:close/>
                </a:path>
              </a:pathLst>
            </a:custGeom>
            <a:solidFill>
              <a:srgbClr val="C08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2" name="Freeform 260"/>
            <p:cNvSpPr>
              <a:spLocks/>
            </p:cNvSpPr>
            <p:nvPr/>
          </p:nvSpPr>
          <p:spPr bwMode="auto">
            <a:xfrm>
              <a:off x="4788" y="3126"/>
              <a:ext cx="60" cy="160"/>
            </a:xfrm>
            <a:custGeom>
              <a:avLst/>
              <a:gdLst>
                <a:gd name="T0" fmla="*/ 60 w 60"/>
                <a:gd name="T1" fmla="*/ 160 h 160"/>
                <a:gd name="T2" fmla="*/ 0 w 60"/>
                <a:gd name="T3" fmla="*/ 160 h 160"/>
                <a:gd name="T4" fmla="*/ 33 w 60"/>
                <a:gd name="T5" fmla="*/ 0 h 1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0" h="160">
                  <a:moveTo>
                    <a:pt x="60" y="160"/>
                  </a:moveTo>
                  <a:lnTo>
                    <a:pt x="0" y="160"/>
                  </a:lnTo>
                  <a:lnTo>
                    <a:pt x="3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3" name="Freeform 261"/>
            <p:cNvSpPr>
              <a:spLocks/>
            </p:cNvSpPr>
            <p:nvPr/>
          </p:nvSpPr>
          <p:spPr bwMode="auto">
            <a:xfrm>
              <a:off x="4821" y="3126"/>
              <a:ext cx="53" cy="160"/>
            </a:xfrm>
            <a:custGeom>
              <a:avLst/>
              <a:gdLst>
                <a:gd name="T0" fmla="*/ 0 w 53"/>
                <a:gd name="T1" fmla="*/ 0 h 160"/>
                <a:gd name="T2" fmla="*/ 53 w 53"/>
                <a:gd name="T3" fmla="*/ 13 h 160"/>
                <a:gd name="T4" fmla="*/ 27 w 53"/>
                <a:gd name="T5" fmla="*/ 160 h 160"/>
                <a:gd name="T6" fmla="*/ 0 w 53"/>
                <a:gd name="T7" fmla="*/ 0 h 1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" h="160">
                  <a:moveTo>
                    <a:pt x="0" y="0"/>
                  </a:moveTo>
                  <a:lnTo>
                    <a:pt x="53" y="13"/>
                  </a:lnTo>
                  <a:lnTo>
                    <a:pt x="27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8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4" name="Freeform 262"/>
            <p:cNvSpPr>
              <a:spLocks/>
            </p:cNvSpPr>
            <p:nvPr/>
          </p:nvSpPr>
          <p:spPr bwMode="auto">
            <a:xfrm>
              <a:off x="4590" y="2674"/>
              <a:ext cx="86" cy="193"/>
            </a:xfrm>
            <a:custGeom>
              <a:avLst/>
              <a:gdLst>
                <a:gd name="T0" fmla="*/ 39 w 86"/>
                <a:gd name="T1" fmla="*/ 193 h 193"/>
                <a:gd name="T2" fmla="*/ 0 w 86"/>
                <a:gd name="T3" fmla="*/ 180 h 193"/>
                <a:gd name="T4" fmla="*/ 86 w 86"/>
                <a:gd name="T5" fmla="*/ 0 h 193"/>
                <a:gd name="T6" fmla="*/ 39 w 86"/>
                <a:gd name="T7" fmla="*/ 193 h 1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6" h="193">
                  <a:moveTo>
                    <a:pt x="39" y="193"/>
                  </a:moveTo>
                  <a:lnTo>
                    <a:pt x="0" y="180"/>
                  </a:lnTo>
                  <a:lnTo>
                    <a:pt x="86" y="0"/>
                  </a:lnTo>
                  <a:lnTo>
                    <a:pt x="39" y="193"/>
                  </a:lnTo>
                  <a:close/>
                </a:path>
              </a:pathLst>
            </a:custGeom>
            <a:solidFill>
              <a:srgbClr val="A8A0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5" name="Freeform 263"/>
            <p:cNvSpPr>
              <a:spLocks/>
            </p:cNvSpPr>
            <p:nvPr/>
          </p:nvSpPr>
          <p:spPr bwMode="auto">
            <a:xfrm>
              <a:off x="4590" y="2674"/>
              <a:ext cx="86" cy="193"/>
            </a:xfrm>
            <a:custGeom>
              <a:avLst/>
              <a:gdLst>
                <a:gd name="T0" fmla="*/ 39 w 86"/>
                <a:gd name="T1" fmla="*/ 193 h 193"/>
                <a:gd name="T2" fmla="*/ 0 w 86"/>
                <a:gd name="T3" fmla="*/ 180 h 193"/>
                <a:gd name="T4" fmla="*/ 86 w 86"/>
                <a:gd name="T5" fmla="*/ 0 h 1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6" h="193">
                  <a:moveTo>
                    <a:pt x="39" y="193"/>
                  </a:moveTo>
                  <a:lnTo>
                    <a:pt x="0" y="180"/>
                  </a:lnTo>
                  <a:lnTo>
                    <a:pt x="8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6" name="Freeform 264"/>
            <p:cNvSpPr>
              <a:spLocks/>
            </p:cNvSpPr>
            <p:nvPr/>
          </p:nvSpPr>
          <p:spPr bwMode="auto">
            <a:xfrm>
              <a:off x="4629" y="2674"/>
              <a:ext cx="86" cy="193"/>
            </a:xfrm>
            <a:custGeom>
              <a:avLst/>
              <a:gdLst>
                <a:gd name="T0" fmla="*/ 47 w 86"/>
                <a:gd name="T1" fmla="*/ 0 h 193"/>
                <a:gd name="T2" fmla="*/ 86 w 86"/>
                <a:gd name="T3" fmla="*/ 14 h 193"/>
                <a:gd name="T4" fmla="*/ 0 w 86"/>
                <a:gd name="T5" fmla="*/ 193 h 193"/>
                <a:gd name="T6" fmla="*/ 47 w 86"/>
                <a:gd name="T7" fmla="*/ 0 h 1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6" h="193">
                  <a:moveTo>
                    <a:pt x="47" y="0"/>
                  </a:moveTo>
                  <a:lnTo>
                    <a:pt x="86" y="14"/>
                  </a:lnTo>
                  <a:lnTo>
                    <a:pt x="0" y="19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A8A0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7" name="Freeform 265"/>
            <p:cNvSpPr>
              <a:spLocks/>
            </p:cNvSpPr>
            <p:nvPr/>
          </p:nvSpPr>
          <p:spPr bwMode="auto">
            <a:xfrm>
              <a:off x="4629" y="2674"/>
              <a:ext cx="86" cy="193"/>
            </a:xfrm>
            <a:custGeom>
              <a:avLst/>
              <a:gdLst>
                <a:gd name="T0" fmla="*/ 47 w 86"/>
                <a:gd name="T1" fmla="*/ 0 h 193"/>
                <a:gd name="T2" fmla="*/ 86 w 86"/>
                <a:gd name="T3" fmla="*/ 14 h 193"/>
                <a:gd name="T4" fmla="*/ 0 w 86"/>
                <a:gd name="T5" fmla="*/ 193 h 1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6" h="193">
                  <a:moveTo>
                    <a:pt x="47" y="0"/>
                  </a:moveTo>
                  <a:lnTo>
                    <a:pt x="86" y="14"/>
                  </a:lnTo>
                  <a:lnTo>
                    <a:pt x="0" y="19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8" name="Freeform 266"/>
            <p:cNvSpPr>
              <a:spLocks/>
            </p:cNvSpPr>
            <p:nvPr/>
          </p:nvSpPr>
          <p:spPr bwMode="auto">
            <a:xfrm>
              <a:off x="4444" y="2814"/>
              <a:ext cx="60" cy="212"/>
            </a:xfrm>
            <a:custGeom>
              <a:avLst/>
              <a:gdLst>
                <a:gd name="T0" fmla="*/ 27 w 60"/>
                <a:gd name="T1" fmla="*/ 0 h 212"/>
                <a:gd name="T2" fmla="*/ 60 w 60"/>
                <a:gd name="T3" fmla="*/ 13 h 212"/>
                <a:gd name="T4" fmla="*/ 0 w 60"/>
                <a:gd name="T5" fmla="*/ 212 h 212"/>
                <a:gd name="T6" fmla="*/ 27 w 60"/>
                <a:gd name="T7" fmla="*/ 0 h 2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212">
                  <a:moveTo>
                    <a:pt x="27" y="0"/>
                  </a:moveTo>
                  <a:lnTo>
                    <a:pt x="60" y="13"/>
                  </a:lnTo>
                  <a:lnTo>
                    <a:pt x="0" y="212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9080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9" name="Freeform 267"/>
            <p:cNvSpPr>
              <a:spLocks/>
            </p:cNvSpPr>
            <p:nvPr/>
          </p:nvSpPr>
          <p:spPr bwMode="auto">
            <a:xfrm>
              <a:off x="4444" y="2814"/>
              <a:ext cx="60" cy="212"/>
            </a:xfrm>
            <a:custGeom>
              <a:avLst/>
              <a:gdLst>
                <a:gd name="T0" fmla="*/ 27 w 60"/>
                <a:gd name="T1" fmla="*/ 0 h 212"/>
                <a:gd name="T2" fmla="*/ 60 w 60"/>
                <a:gd name="T3" fmla="*/ 13 h 212"/>
                <a:gd name="T4" fmla="*/ 0 w 60"/>
                <a:gd name="T5" fmla="*/ 212 h 2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0" h="212">
                  <a:moveTo>
                    <a:pt x="27" y="0"/>
                  </a:moveTo>
                  <a:lnTo>
                    <a:pt x="60" y="13"/>
                  </a:lnTo>
                  <a:lnTo>
                    <a:pt x="0" y="21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0" name="Freeform 268"/>
            <p:cNvSpPr>
              <a:spLocks/>
            </p:cNvSpPr>
            <p:nvPr/>
          </p:nvSpPr>
          <p:spPr bwMode="auto">
            <a:xfrm>
              <a:off x="4590" y="3080"/>
              <a:ext cx="46" cy="192"/>
            </a:xfrm>
            <a:custGeom>
              <a:avLst/>
              <a:gdLst>
                <a:gd name="T0" fmla="*/ 46 w 46"/>
                <a:gd name="T1" fmla="*/ 192 h 192"/>
                <a:gd name="T2" fmla="*/ 0 w 46"/>
                <a:gd name="T3" fmla="*/ 186 h 192"/>
                <a:gd name="T4" fmla="*/ 26 w 46"/>
                <a:gd name="T5" fmla="*/ 0 h 192"/>
                <a:gd name="T6" fmla="*/ 46 w 46"/>
                <a:gd name="T7" fmla="*/ 192 h 1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6" h="192">
                  <a:moveTo>
                    <a:pt x="46" y="192"/>
                  </a:moveTo>
                  <a:lnTo>
                    <a:pt x="0" y="186"/>
                  </a:lnTo>
                  <a:lnTo>
                    <a:pt x="26" y="0"/>
                  </a:lnTo>
                  <a:lnTo>
                    <a:pt x="46" y="192"/>
                  </a:lnTo>
                  <a:close/>
                </a:path>
              </a:pathLst>
            </a:custGeom>
            <a:solidFill>
              <a:srgbClr val="A87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1" name="Freeform 269"/>
            <p:cNvSpPr>
              <a:spLocks/>
            </p:cNvSpPr>
            <p:nvPr/>
          </p:nvSpPr>
          <p:spPr bwMode="auto">
            <a:xfrm>
              <a:off x="4590" y="3080"/>
              <a:ext cx="46" cy="192"/>
            </a:xfrm>
            <a:custGeom>
              <a:avLst/>
              <a:gdLst>
                <a:gd name="T0" fmla="*/ 46 w 46"/>
                <a:gd name="T1" fmla="*/ 192 h 192"/>
                <a:gd name="T2" fmla="*/ 0 w 46"/>
                <a:gd name="T3" fmla="*/ 186 h 192"/>
                <a:gd name="T4" fmla="*/ 26 w 46"/>
                <a:gd name="T5" fmla="*/ 0 h 1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" h="192">
                  <a:moveTo>
                    <a:pt x="46" y="192"/>
                  </a:moveTo>
                  <a:lnTo>
                    <a:pt x="0" y="186"/>
                  </a:lnTo>
                  <a:lnTo>
                    <a:pt x="2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2" name="Freeform 270"/>
            <p:cNvSpPr>
              <a:spLocks/>
            </p:cNvSpPr>
            <p:nvPr/>
          </p:nvSpPr>
          <p:spPr bwMode="auto">
            <a:xfrm>
              <a:off x="4570" y="3066"/>
              <a:ext cx="46" cy="200"/>
            </a:xfrm>
            <a:custGeom>
              <a:avLst/>
              <a:gdLst>
                <a:gd name="T0" fmla="*/ 0 w 46"/>
                <a:gd name="T1" fmla="*/ 0 h 200"/>
                <a:gd name="T2" fmla="*/ 46 w 46"/>
                <a:gd name="T3" fmla="*/ 14 h 200"/>
                <a:gd name="T4" fmla="*/ 20 w 46"/>
                <a:gd name="T5" fmla="*/ 200 h 200"/>
                <a:gd name="T6" fmla="*/ 0 w 46"/>
                <a:gd name="T7" fmla="*/ 0 h 2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6" h="200">
                  <a:moveTo>
                    <a:pt x="0" y="0"/>
                  </a:moveTo>
                  <a:lnTo>
                    <a:pt x="46" y="14"/>
                  </a:lnTo>
                  <a:lnTo>
                    <a:pt x="20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7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3" name="Freeform 271"/>
            <p:cNvSpPr>
              <a:spLocks/>
            </p:cNvSpPr>
            <p:nvPr/>
          </p:nvSpPr>
          <p:spPr bwMode="auto">
            <a:xfrm>
              <a:off x="4735" y="3113"/>
              <a:ext cx="53" cy="173"/>
            </a:xfrm>
            <a:custGeom>
              <a:avLst/>
              <a:gdLst>
                <a:gd name="T0" fmla="*/ 53 w 53"/>
                <a:gd name="T1" fmla="*/ 173 h 173"/>
                <a:gd name="T2" fmla="*/ 0 w 53"/>
                <a:gd name="T3" fmla="*/ 173 h 173"/>
                <a:gd name="T4" fmla="*/ 33 w 53"/>
                <a:gd name="T5" fmla="*/ 0 h 173"/>
                <a:gd name="T6" fmla="*/ 53 w 53"/>
                <a:gd name="T7" fmla="*/ 173 h 17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" h="173">
                  <a:moveTo>
                    <a:pt x="53" y="173"/>
                  </a:moveTo>
                  <a:lnTo>
                    <a:pt x="0" y="173"/>
                  </a:lnTo>
                  <a:lnTo>
                    <a:pt x="33" y="0"/>
                  </a:lnTo>
                  <a:lnTo>
                    <a:pt x="53" y="173"/>
                  </a:lnTo>
                  <a:close/>
                </a:path>
              </a:pathLst>
            </a:custGeom>
            <a:solidFill>
              <a:srgbClr val="B88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4" name="Freeform 272"/>
            <p:cNvSpPr>
              <a:spLocks/>
            </p:cNvSpPr>
            <p:nvPr/>
          </p:nvSpPr>
          <p:spPr bwMode="auto">
            <a:xfrm>
              <a:off x="4735" y="3113"/>
              <a:ext cx="53" cy="173"/>
            </a:xfrm>
            <a:custGeom>
              <a:avLst/>
              <a:gdLst>
                <a:gd name="T0" fmla="*/ 53 w 53"/>
                <a:gd name="T1" fmla="*/ 173 h 173"/>
                <a:gd name="T2" fmla="*/ 0 w 53"/>
                <a:gd name="T3" fmla="*/ 173 h 173"/>
                <a:gd name="T4" fmla="*/ 33 w 53"/>
                <a:gd name="T5" fmla="*/ 0 h 17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173">
                  <a:moveTo>
                    <a:pt x="53" y="173"/>
                  </a:moveTo>
                  <a:lnTo>
                    <a:pt x="0" y="173"/>
                  </a:lnTo>
                  <a:lnTo>
                    <a:pt x="3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5" name="Freeform 273"/>
            <p:cNvSpPr>
              <a:spLocks/>
            </p:cNvSpPr>
            <p:nvPr/>
          </p:nvSpPr>
          <p:spPr bwMode="auto">
            <a:xfrm>
              <a:off x="4768" y="3113"/>
              <a:ext cx="53" cy="173"/>
            </a:xfrm>
            <a:custGeom>
              <a:avLst/>
              <a:gdLst>
                <a:gd name="T0" fmla="*/ 0 w 53"/>
                <a:gd name="T1" fmla="*/ 0 h 173"/>
                <a:gd name="T2" fmla="*/ 53 w 53"/>
                <a:gd name="T3" fmla="*/ 13 h 173"/>
                <a:gd name="T4" fmla="*/ 20 w 53"/>
                <a:gd name="T5" fmla="*/ 173 h 173"/>
                <a:gd name="T6" fmla="*/ 0 w 53"/>
                <a:gd name="T7" fmla="*/ 0 h 17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" h="173">
                  <a:moveTo>
                    <a:pt x="0" y="0"/>
                  </a:moveTo>
                  <a:lnTo>
                    <a:pt x="53" y="13"/>
                  </a:lnTo>
                  <a:lnTo>
                    <a:pt x="20" y="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8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6" name="Freeform 274"/>
            <p:cNvSpPr>
              <a:spLocks/>
            </p:cNvSpPr>
            <p:nvPr/>
          </p:nvSpPr>
          <p:spPr bwMode="auto">
            <a:xfrm>
              <a:off x="4768" y="3113"/>
              <a:ext cx="53" cy="173"/>
            </a:xfrm>
            <a:custGeom>
              <a:avLst/>
              <a:gdLst>
                <a:gd name="T0" fmla="*/ 0 w 53"/>
                <a:gd name="T1" fmla="*/ 0 h 173"/>
                <a:gd name="T2" fmla="*/ 53 w 53"/>
                <a:gd name="T3" fmla="*/ 13 h 173"/>
                <a:gd name="T4" fmla="*/ 20 w 53"/>
                <a:gd name="T5" fmla="*/ 173 h 17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173">
                  <a:moveTo>
                    <a:pt x="0" y="0"/>
                  </a:moveTo>
                  <a:lnTo>
                    <a:pt x="53" y="13"/>
                  </a:lnTo>
                  <a:lnTo>
                    <a:pt x="20" y="17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7" name="Freeform 275"/>
            <p:cNvSpPr>
              <a:spLocks/>
            </p:cNvSpPr>
            <p:nvPr/>
          </p:nvSpPr>
          <p:spPr bwMode="auto">
            <a:xfrm>
              <a:off x="4636" y="3093"/>
              <a:ext cx="46" cy="186"/>
            </a:xfrm>
            <a:custGeom>
              <a:avLst/>
              <a:gdLst>
                <a:gd name="T0" fmla="*/ 46 w 46"/>
                <a:gd name="T1" fmla="*/ 186 h 186"/>
                <a:gd name="T2" fmla="*/ 0 w 46"/>
                <a:gd name="T3" fmla="*/ 179 h 186"/>
                <a:gd name="T4" fmla="*/ 26 w 46"/>
                <a:gd name="T5" fmla="*/ 0 h 186"/>
                <a:gd name="T6" fmla="*/ 46 w 46"/>
                <a:gd name="T7" fmla="*/ 186 h 18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6" h="186">
                  <a:moveTo>
                    <a:pt x="46" y="186"/>
                  </a:moveTo>
                  <a:lnTo>
                    <a:pt x="0" y="179"/>
                  </a:lnTo>
                  <a:lnTo>
                    <a:pt x="26" y="0"/>
                  </a:lnTo>
                  <a:lnTo>
                    <a:pt x="46" y="186"/>
                  </a:lnTo>
                  <a:close/>
                </a:path>
              </a:pathLst>
            </a:custGeom>
            <a:solidFill>
              <a:srgbClr val="B07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8" name="Freeform 276"/>
            <p:cNvSpPr>
              <a:spLocks/>
            </p:cNvSpPr>
            <p:nvPr/>
          </p:nvSpPr>
          <p:spPr bwMode="auto">
            <a:xfrm>
              <a:off x="4636" y="3093"/>
              <a:ext cx="46" cy="186"/>
            </a:xfrm>
            <a:custGeom>
              <a:avLst/>
              <a:gdLst>
                <a:gd name="T0" fmla="*/ 46 w 46"/>
                <a:gd name="T1" fmla="*/ 186 h 186"/>
                <a:gd name="T2" fmla="*/ 0 w 46"/>
                <a:gd name="T3" fmla="*/ 179 h 186"/>
                <a:gd name="T4" fmla="*/ 26 w 46"/>
                <a:gd name="T5" fmla="*/ 0 h 18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" h="186">
                  <a:moveTo>
                    <a:pt x="46" y="186"/>
                  </a:moveTo>
                  <a:lnTo>
                    <a:pt x="0" y="179"/>
                  </a:lnTo>
                  <a:lnTo>
                    <a:pt x="2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9" name="Freeform 277"/>
            <p:cNvSpPr>
              <a:spLocks/>
            </p:cNvSpPr>
            <p:nvPr/>
          </p:nvSpPr>
          <p:spPr bwMode="auto">
            <a:xfrm>
              <a:off x="4616" y="3080"/>
              <a:ext cx="46" cy="192"/>
            </a:xfrm>
            <a:custGeom>
              <a:avLst/>
              <a:gdLst>
                <a:gd name="T0" fmla="*/ 0 w 46"/>
                <a:gd name="T1" fmla="*/ 0 h 192"/>
                <a:gd name="T2" fmla="*/ 46 w 46"/>
                <a:gd name="T3" fmla="*/ 13 h 192"/>
                <a:gd name="T4" fmla="*/ 20 w 46"/>
                <a:gd name="T5" fmla="*/ 192 h 192"/>
                <a:gd name="T6" fmla="*/ 0 w 46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6" h="192">
                  <a:moveTo>
                    <a:pt x="0" y="0"/>
                  </a:moveTo>
                  <a:lnTo>
                    <a:pt x="46" y="13"/>
                  </a:lnTo>
                  <a:lnTo>
                    <a:pt x="2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7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20" name="Freeform 278"/>
            <p:cNvSpPr>
              <a:spLocks/>
            </p:cNvSpPr>
            <p:nvPr/>
          </p:nvSpPr>
          <p:spPr bwMode="auto">
            <a:xfrm>
              <a:off x="4616" y="3080"/>
              <a:ext cx="46" cy="192"/>
            </a:xfrm>
            <a:custGeom>
              <a:avLst/>
              <a:gdLst>
                <a:gd name="T0" fmla="*/ 0 w 46"/>
                <a:gd name="T1" fmla="*/ 0 h 192"/>
                <a:gd name="T2" fmla="*/ 46 w 46"/>
                <a:gd name="T3" fmla="*/ 13 h 192"/>
                <a:gd name="T4" fmla="*/ 20 w 46"/>
                <a:gd name="T5" fmla="*/ 192 h 1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" h="192">
                  <a:moveTo>
                    <a:pt x="0" y="0"/>
                  </a:moveTo>
                  <a:lnTo>
                    <a:pt x="46" y="13"/>
                  </a:lnTo>
                  <a:lnTo>
                    <a:pt x="20" y="19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21" name="Freeform 279"/>
            <p:cNvSpPr>
              <a:spLocks/>
            </p:cNvSpPr>
            <p:nvPr/>
          </p:nvSpPr>
          <p:spPr bwMode="auto">
            <a:xfrm>
              <a:off x="4629" y="2688"/>
              <a:ext cx="86" cy="199"/>
            </a:xfrm>
            <a:custGeom>
              <a:avLst/>
              <a:gdLst>
                <a:gd name="T0" fmla="*/ 47 w 86"/>
                <a:gd name="T1" fmla="*/ 199 h 199"/>
                <a:gd name="T2" fmla="*/ 0 w 86"/>
                <a:gd name="T3" fmla="*/ 179 h 199"/>
                <a:gd name="T4" fmla="*/ 86 w 86"/>
                <a:gd name="T5" fmla="*/ 0 h 199"/>
                <a:gd name="T6" fmla="*/ 47 w 86"/>
                <a:gd name="T7" fmla="*/ 199 h 19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6" h="199">
                  <a:moveTo>
                    <a:pt x="47" y="199"/>
                  </a:moveTo>
                  <a:lnTo>
                    <a:pt x="0" y="179"/>
                  </a:lnTo>
                  <a:lnTo>
                    <a:pt x="86" y="0"/>
                  </a:lnTo>
                  <a:lnTo>
                    <a:pt x="47" y="199"/>
                  </a:lnTo>
                  <a:close/>
                </a:path>
              </a:pathLst>
            </a:custGeom>
            <a:solidFill>
              <a:srgbClr val="B0A0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22" name="Freeform 280"/>
            <p:cNvSpPr>
              <a:spLocks/>
            </p:cNvSpPr>
            <p:nvPr/>
          </p:nvSpPr>
          <p:spPr bwMode="auto">
            <a:xfrm>
              <a:off x="4629" y="2688"/>
              <a:ext cx="86" cy="199"/>
            </a:xfrm>
            <a:custGeom>
              <a:avLst/>
              <a:gdLst>
                <a:gd name="T0" fmla="*/ 47 w 86"/>
                <a:gd name="T1" fmla="*/ 199 h 199"/>
                <a:gd name="T2" fmla="*/ 0 w 86"/>
                <a:gd name="T3" fmla="*/ 179 h 199"/>
                <a:gd name="T4" fmla="*/ 86 w 86"/>
                <a:gd name="T5" fmla="*/ 0 h 19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6" h="199">
                  <a:moveTo>
                    <a:pt x="47" y="199"/>
                  </a:moveTo>
                  <a:lnTo>
                    <a:pt x="0" y="179"/>
                  </a:lnTo>
                  <a:lnTo>
                    <a:pt x="8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23" name="Freeform 281"/>
            <p:cNvSpPr>
              <a:spLocks/>
            </p:cNvSpPr>
            <p:nvPr/>
          </p:nvSpPr>
          <p:spPr bwMode="auto">
            <a:xfrm>
              <a:off x="4676" y="2688"/>
              <a:ext cx="79" cy="199"/>
            </a:xfrm>
            <a:custGeom>
              <a:avLst/>
              <a:gdLst>
                <a:gd name="T0" fmla="*/ 39 w 79"/>
                <a:gd name="T1" fmla="*/ 0 h 199"/>
                <a:gd name="T2" fmla="*/ 79 w 79"/>
                <a:gd name="T3" fmla="*/ 20 h 199"/>
                <a:gd name="T4" fmla="*/ 0 w 79"/>
                <a:gd name="T5" fmla="*/ 199 h 199"/>
                <a:gd name="T6" fmla="*/ 39 w 79"/>
                <a:gd name="T7" fmla="*/ 0 h 19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9" h="199">
                  <a:moveTo>
                    <a:pt x="39" y="0"/>
                  </a:moveTo>
                  <a:lnTo>
                    <a:pt x="79" y="20"/>
                  </a:lnTo>
                  <a:lnTo>
                    <a:pt x="0" y="19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B0A0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24" name="Freeform 282"/>
            <p:cNvSpPr>
              <a:spLocks/>
            </p:cNvSpPr>
            <p:nvPr/>
          </p:nvSpPr>
          <p:spPr bwMode="auto">
            <a:xfrm>
              <a:off x="4676" y="2688"/>
              <a:ext cx="79" cy="199"/>
            </a:xfrm>
            <a:custGeom>
              <a:avLst/>
              <a:gdLst>
                <a:gd name="T0" fmla="*/ 39 w 79"/>
                <a:gd name="T1" fmla="*/ 0 h 199"/>
                <a:gd name="T2" fmla="*/ 79 w 79"/>
                <a:gd name="T3" fmla="*/ 20 h 199"/>
                <a:gd name="T4" fmla="*/ 0 w 79"/>
                <a:gd name="T5" fmla="*/ 199 h 19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9" h="199">
                  <a:moveTo>
                    <a:pt x="39" y="0"/>
                  </a:moveTo>
                  <a:lnTo>
                    <a:pt x="79" y="20"/>
                  </a:lnTo>
                  <a:lnTo>
                    <a:pt x="0" y="19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25" name="Freeform 283"/>
            <p:cNvSpPr>
              <a:spLocks/>
            </p:cNvSpPr>
            <p:nvPr/>
          </p:nvSpPr>
          <p:spPr bwMode="auto">
            <a:xfrm>
              <a:off x="4682" y="3106"/>
              <a:ext cx="53" cy="180"/>
            </a:xfrm>
            <a:custGeom>
              <a:avLst/>
              <a:gdLst>
                <a:gd name="T0" fmla="*/ 53 w 53"/>
                <a:gd name="T1" fmla="*/ 180 h 180"/>
                <a:gd name="T2" fmla="*/ 0 w 53"/>
                <a:gd name="T3" fmla="*/ 173 h 180"/>
                <a:gd name="T4" fmla="*/ 33 w 53"/>
                <a:gd name="T5" fmla="*/ 0 h 180"/>
                <a:gd name="T6" fmla="*/ 53 w 53"/>
                <a:gd name="T7" fmla="*/ 180 h 1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" h="180">
                  <a:moveTo>
                    <a:pt x="53" y="180"/>
                  </a:moveTo>
                  <a:lnTo>
                    <a:pt x="0" y="173"/>
                  </a:lnTo>
                  <a:lnTo>
                    <a:pt x="33" y="0"/>
                  </a:lnTo>
                  <a:lnTo>
                    <a:pt x="53" y="180"/>
                  </a:lnTo>
                  <a:close/>
                </a:path>
              </a:pathLst>
            </a:custGeom>
            <a:solidFill>
              <a:srgbClr val="B08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26" name="Freeform 284"/>
            <p:cNvSpPr>
              <a:spLocks/>
            </p:cNvSpPr>
            <p:nvPr/>
          </p:nvSpPr>
          <p:spPr bwMode="auto">
            <a:xfrm>
              <a:off x="4682" y="3106"/>
              <a:ext cx="53" cy="180"/>
            </a:xfrm>
            <a:custGeom>
              <a:avLst/>
              <a:gdLst>
                <a:gd name="T0" fmla="*/ 53 w 53"/>
                <a:gd name="T1" fmla="*/ 180 h 180"/>
                <a:gd name="T2" fmla="*/ 0 w 53"/>
                <a:gd name="T3" fmla="*/ 173 h 180"/>
                <a:gd name="T4" fmla="*/ 33 w 53"/>
                <a:gd name="T5" fmla="*/ 0 h 1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180">
                  <a:moveTo>
                    <a:pt x="53" y="180"/>
                  </a:moveTo>
                  <a:lnTo>
                    <a:pt x="0" y="173"/>
                  </a:lnTo>
                  <a:lnTo>
                    <a:pt x="3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27" name="Freeform 285"/>
            <p:cNvSpPr>
              <a:spLocks/>
            </p:cNvSpPr>
            <p:nvPr/>
          </p:nvSpPr>
          <p:spPr bwMode="auto">
            <a:xfrm>
              <a:off x="4715" y="3106"/>
              <a:ext cx="53" cy="180"/>
            </a:xfrm>
            <a:custGeom>
              <a:avLst/>
              <a:gdLst>
                <a:gd name="T0" fmla="*/ 0 w 53"/>
                <a:gd name="T1" fmla="*/ 0 h 180"/>
                <a:gd name="T2" fmla="*/ 53 w 53"/>
                <a:gd name="T3" fmla="*/ 7 h 180"/>
                <a:gd name="T4" fmla="*/ 20 w 53"/>
                <a:gd name="T5" fmla="*/ 180 h 180"/>
                <a:gd name="T6" fmla="*/ 0 w 53"/>
                <a:gd name="T7" fmla="*/ 0 h 1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" h="180">
                  <a:moveTo>
                    <a:pt x="0" y="0"/>
                  </a:moveTo>
                  <a:lnTo>
                    <a:pt x="53" y="7"/>
                  </a:lnTo>
                  <a:lnTo>
                    <a:pt x="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8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28" name="Freeform 286"/>
            <p:cNvSpPr>
              <a:spLocks/>
            </p:cNvSpPr>
            <p:nvPr/>
          </p:nvSpPr>
          <p:spPr bwMode="auto">
            <a:xfrm>
              <a:off x="4715" y="3106"/>
              <a:ext cx="53" cy="180"/>
            </a:xfrm>
            <a:custGeom>
              <a:avLst/>
              <a:gdLst>
                <a:gd name="T0" fmla="*/ 0 w 53"/>
                <a:gd name="T1" fmla="*/ 0 h 180"/>
                <a:gd name="T2" fmla="*/ 53 w 53"/>
                <a:gd name="T3" fmla="*/ 7 h 180"/>
                <a:gd name="T4" fmla="*/ 20 w 53"/>
                <a:gd name="T5" fmla="*/ 180 h 1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180">
                  <a:moveTo>
                    <a:pt x="0" y="0"/>
                  </a:moveTo>
                  <a:lnTo>
                    <a:pt x="53" y="7"/>
                  </a:lnTo>
                  <a:lnTo>
                    <a:pt x="20" y="18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29" name="Freeform 287"/>
            <p:cNvSpPr>
              <a:spLocks/>
            </p:cNvSpPr>
            <p:nvPr/>
          </p:nvSpPr>
          <p:spPr bwMode="auto">
            <a:xfrm>
              <a:off x="4662" y="3093"/>
              <a:ext cx="53" cy="186"/>
            </a:xfrm>
            <a:custGeom>
              <a:avLst/>
              <a:gdLst>
                <a:gd name="T0" fmla="*/ 0 w 53"/>
                <a:gd name="T1" fmla="*/ 0 h 186"/>
                <a:gd name="T2" fmla="*/ 53 w 53"/>
                <a:gd name="T3" fmla="*/ 13 h 186"/>
                <a:gd name="T4" fmla="*/ 20 w 53"/>
                <a:gd name="T5" fmla="*/ 186 h 186"/>
                <a:gd name="T6" fmla="*/ 0 w 53"/>
                <a:gd name="T7" fmla="*/ 0 h 18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" h="186">
                  <a:moveTo>
                    <a:pt x="0" y="0"/>
                  </a:moveTo>
                  <a:lnTo>
                    <a:pt x="53" y="13"/>
                  </a:lnTo>
                  <a:lnTo>
                    <a:pt x="2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7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30" name="Freeform 288"/>
            <p:cNvSpPr>
              <a:spLocks/>
            </p:cNvSpPr>
            <p:nvPr/>
          </p:nvSpPr>
          <p:spPr bwMode="auto">
            <a:xfrm>
              <a:off x="4921" y="2840"/>
              <a:ext cx="66" cy="167"/>
            </a:xfrm>
            <a:custGeom>
              <a:avLst/>
              <a:gdLst>
                <a:gd name="T0" fmla="*/ 53 w 66"/>
                <a:gd name="T1" fmla="*/ 167 h 167"/>
                <a:gd name="T2" fmla="*/ 0 w 66"/>
                <a:gd name="T3" fmla="*/ 140 h 167"/>
                <a:gd name="T4" fmla="*/ 66 w 66"/>
                <a:gd name="T5" fmla="*/ 0 h 167"/>
                <a:gd name="T6" fmla="*/ 53 w 66"/>
                <a:gd name="T7" fmla="*/ 167 h 1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6" h="167">
                  <a:moveTo>
                    <a:pt x="53" y="167"/>
                  </a:moveTo>
                  <a:lnTo>
                    <a:pt x="0" y="140"/>
                  </a:lnTo>
                  <a:lnTo>
                    <a:pt x="66" y="0"/>
                  </a:lnTo>
                  <a:lnTo>
                    <a:pt x="53" y="167"/>
                  </a:lnTo>
                  <a:close/>
                </a:path>
              </a:pathLst>
            </a:custGeom>
            <a:solidFill>
              <a:srgbClr val="D0A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31" name="Freeform 289"/>
            <p:cNvSpPr>
              <a:spLocks/>
            </p:cNvSpPr>
            <p:nvPr/>
          </p:nvSpPr>
          <p:spPr bwMode="auto">
            <a:xfrm>
              <a:off x="4921" y="2840"/>
              <a:ext cx="66" cy="167"/>
            </a:xfrm>
            <a:custGeom>
              <a:avLst/>
              <a:gdLst>
                <a:gd name="T0" fmla="*/ 53 w 66"/>
                <a:gd name="T1" fmla="*/ 167 h 167"/>
                <a:gd name="T2" fmla="*/ 0 w 66"/>
                <a:gd name="T3" fmla="*/ 140 h 167"/>
                <a:gd name="T4" fmla="*/ 66 w 66"/>
                <a:gd name="T5" fmla="*/ 0 h 1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" h="167">
                  <a:moveTo>
                    <a:pt x="53" y="167"/>
                  </a:moveTo>
                  <a:lnTo>
                    <a:pt x="0" y="140"/>
                  </a:lnTo>
                  <a:lnTo>
                    <a:pt x="6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32" name="Freeform 290"/>
            <p:cNvSpPr>
              <a:spLocks/>
            </p:cNvSpPr>
            <p:nvPr/>
          </p:nvSpPr>
          <p:spPr bwMode="auto">
            <a:xfrm>
              <a:off x="4921" y="2807"/>
              <a:ext cx="66" cy="173"/>
            </a:xfrm>
            <a:custGeom>
              <a:avLst/>
              <a:gdLst>
                <a:gd name="T0" fmla="*/ 19 w 66"/>
                <a:gd name="T1" fmla="*/ 0 h 173"/>
                <a:gd name="T2" fmla="*/ 66 w 66"/>
                <a:gd name="T3" fmla="*/ 33 h 173"/>
                <a:gd name="T4" fmla="*/ 0 w 66"/>
                <a:gd name="T5" fmla="*/ 173 h 173"/>
                <a:gd name="T6" fmla="*/ 19 w 66"/>
                <a:gd name="T7" fmla="*/ 0 h 17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6" h="173">
                  <a:moveTo>
                    <a:pt x="19" y="0"/>
                  </a:moveTo>
                  <a:lnTo>
                    <a:pt x="66" y="33"/>
                  </a:lnTo>
                  <a:lnTo>
                    <a:pt x="0" y="17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8A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33" name="Freeform 291"/>
            <p:cNvSpPr>
              <a:spLocks/>
            </p:cNvSpPr>
            <p:nvPr/>
          </p:nvSpPr>
          <p:spPr bwMode="auto">
            <a:xfrm>
              <a:off x="4921" y="2807"/>
              <a:ext cx="66" cy="173"/>
            </a:xfrm>
            <a:custGeom>
              <a:avLst/>
              <a:gdLst>
                <a:gd name="T0" fmla="*/ 19 w 66"/>
                <a:gd name="T1" fmla="*/ 0 h 173"/>
                <a:gd name="T2" fmla="*/ 66 w 66"/>
                <a:gd name="T3" fmla="*/ 33 h 173"/>
                <a:gd name="T4" fmla="*/ 0 w 66"/>
                <a:gd name="T5" fmla="*/ 173 h 17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" h="173">
                  <a:moveTo>
                    <a:pt x="19" y="0"/>
                  </a:moveTo>
                  <a:lnTo>
                    <a:pt x="66" y="33"/>
                  </a:lnTo>
                  <a:lnTo>
                    <a:pt x="0" y="17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34" name="Freeform 292"/>
            <p:cNvSpPr>
              <a:spLocks/>
            </p:cNvSpPr>
            <p:nvPr/>
          </p:nvSpPr>
          <p:spPr bwMode="auto">
            <a:xfrm>
              <a:off x="4444" y="2827"/>
              <a:ext cx="60" cy="213"/>
            </a:xfrm>
            <a:custGeom>
              <a:avLst/>
              <a:gdLst>
                <a:gd name="T0" fmla="*/ 40 w 60"/>
                <a:gd name="T1" fmla="*/ 213 h 213"/>
                <a:gd name="T2" fmla="*/ 0 w 60"/>
                <a:gd name="T3" fmla="*/ 199 h 213"/>
                <a:gd name="T4" fmla="*/ 60 w 60"/>
                <a:gd name="T5" fmla="*/ 0 h 213"/>
                <a:gd name="T6" fmla="*/ 40 w 60"/>
                <a:gd name="T7" fmla="*/ 213 h 2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213">
                  <a:moveTo>
                    <a:pt x="40" y="213"/>
                  </a:moveTo>
                  <a:lnTo>
                    <a:pt x="0" y="199"/>
                  </a:lnTo>
                  <a:lnTo>
                    <a:pt x="60" y="0"/>
                  </a:lnTo>
                  <a:lnTo>
                    <a:pt x="40" y="213"/>
                  </a:lnTo>
                  <a:close/>
                </a:path>
              </a:pathLst>
            </a:custGeom>
            <a:solidFill>
              <a:srgbClr val="988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35" name="Freeform 293"/>
            <p:cNvSpPr>
              <a:spLocks/>
            </p:cNvSpPr>
            <p:nvPr/>
          </p:nvSpPr>
          <p:spPr bwMode="auto">
            <a:xfrm>
              <a:off x="4444" y="2827"/>
              <a:ext cx="60" cy="213"/>
            </a:xfrm>
            <a:custGeom>
              <a:avLst/>
              <a:gdLst>
                <a:gd name="T0" fmla="*/ 40 w 60"/>
                <a:gd name="T1" fmla="*/ 213 h 213"/>
                <a:gd name="T2" fmla="*/ 0 w 60"/>
                <a:gd name="T3" fmla="*/ 199 h 213"/>
                <a:gd name="T4" fmla="*/ 60 w 60"/>
                <a:gd name="T5" fmla="*/ 0 h 2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0" h="213">
                  <a:moveTo>
                    <a:pt x="40" y="213"/>
                  </a:moveTo>
                  <a:lnTo>
                    <a:pt x="0" y="199"/>
                  </a:lnTo>
                  <a:lnTo>
                    <a:pt x="6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36" name="Freeform 294"/>
            <p:cNvSpPr>
              <a:spLocks/>
            </p:cNvSpPr>
            <p:nvPr/>
          </p:nvSpPr>
          <p:spPr bwMode="auto">
            <a:xfrm>
              <a:off x="4676" y="2708"/>
              <a:ext cx="79" cy="192"/>
            </a:xfrm>
            <a:custGeom>
              <a:avLst/>
              <a:gdLst>
                <a:gd name="T0" fmla="*/ 46 w 79"/>
                <a:gd name="T1" fmla="*/ 192 h 192"/>
                <a:gd name="T2" fmla="*/ 0 w 79"/>
                <a:gd name="T3" fmla="*/ 179 h 192"/>
                <a:gd name="T4" fmla="*/ 79 w 79"/>
                <a:gd name="T5" fmla="*/ 0 h 192"/>
                <a:gd name="T6" fmla="*/ 46 w 79"/>
                <a:gd name="T7" fmla="*/ 192 h 1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9" h="192">
                  <a:moveTo>
                    <a:pt x="46" y="192"/>
                  </a:moveTo>
                  <a:lnTo>
                    <a:pt x="0" y="179"/>
                  </a:lnTo>
                  <a:lnTo>
                    <a:pt x="79" y="0"/>
                  </a:lnTo>
                  <a:lnTo>
                    <a:pt x="46" y="192"/>
                  </a:lnTo>
                  <a:close/>
                </a:path>
              </a:pathLst>
            </a:custGeom>
            <a:solidFill>
              <a:srgbClr val="B8A4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37" name="Freeform 295"/>
            <p:cNvSpPr>
              <a:spLocks/>
            </p:cNvSpPr>
            <p:nvPr/>
          </p:nvSpPr>
          <p:spPr bwMode="auto">
            <a:xfrm>
              <a:off x="4676" y="2708"/>
              <a:ext cx="79" cy="192"/>
            </a:xfrm>
            <a:custGeom>
              <a:avLst/>
              <a:gdLst>
                <a:gd name="T0" fmla="*/ 46 w 79"/>
                <a:gd name="T1" fmla="*/ 192 h 192"/>
                <a:gd name="T2" fmla="*/ 0 w 79"/>
                <a:gd name="T3" fmla="*/ 179 h 192"/>
                <a:gd name="T4" fmla="*/ 79 w 79"/>
                <a:gd name="T5" fmla="*/ 0 h 1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9" h="192">
                  <a:moveTo>
                    <a:pt x="46" y="192"/>
                  </a:moveTo>
                  <a:lnTo>
                    <a:pt x="0" y="179"/>
                  </a:lnTo>
                  <a:lnTo>
                    <a:pt x="7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38" name="Freeform 296"/>
            <p:cNvSpPr>
              <a:spLocks/>
            </p:cNvSpPr>
            <p:nvPr/>
          </p:nvSpPr>
          <p:spPr bwMode="auto">
            <a:xfrm>
              <a:off x="4722" y="2708"/>
              <a:ext cx="79" cy="192"/>
            </a:xfrm>
            <a:custGeom>
              <a:avLst/>
              <a:gdLst>
                <a:gd name="T0" fmla="*/ 33 w 79"/>
                <a:gd name="T1" fmla="*/ 0 h 192"/>
                <a:gd name="T2" fmla="*/ 79 w 79"/>
                <a:gd name="T3" fmla="*/ 19 h 192"/>
                <a:gd name="T4" fmla="*/ 0 w 79"/>
                <a:gd name="T5" fmla="*/ 192 h 192"/>
                <a:gd name="T6" fmla="*/ 33 w 79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9" h="192">
                  <a:moveTo>
                    <a:pt x="33" y="0"/>
                  </a:moveTo>
                  <a:lnTo>
                    <a:pt x="79" y="19"/>
                  </a:lnTo>
                  <a:lnTo>
                    <a:pt x="0" y="19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B8A4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39" name="Freeform 297"/>
            <p:cNvSpPr>
              <a:spLocks/>
            </p:cNvSpPr>
            <p:nvPr/>
          </p:nvSpPr>
          <p:spPr bwMode="auto">
            <a:xfrm>
              <a:off x="4722" y="2708"/>
              <a:ext cx="79" cy="192"/>
            </a:xfrm>
            <a:custGeom>
              <a:avLst/>
              <a:gdLst>
                <a:gd name="T0" fmla="*/ 33 w 79"/>
                <a:gd name="T1" fmla="*/ 0 h 192"/>
                <a:gd name="T2" fmla="*/ 79 w 79"/>
                <a:gd name="T3" fmla="*/ 19 h 192"/>
                <a:gd name="T4" fmla="*/ 0 w 79"/>
                <a:gd name="T5" fmla="*/ 192 h 1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9" h="192">
                  <a:moveTo>
                    <a:pt x="33" y="0"/>
                  </a:moveTo>
                  <a:lnTo>
                    <a:pt x="79" y="19"/>
                  </a:lnTo>
                  <a:lnTo>
                    <a:pt x="0" y="19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40" name="Freeform 298"/>
            <p:cNvSpPr>
              <a:spLocks/>
            </p:cNvSpPr>
            <p:nvPr/>
          </p:nvSpPr>
          <p:spPr bwMode="auto">
            <a:xfrm>
              <a:off x="4484" y="2827"/>
              <a:ext cx="59" cy="213"/>
            </a:xfrm>
            <a:custGeom>
              <a:avLst/>
              <a:gdLst>
                <a:gd name="T0" fmla="*/ 20 w 59"/>
                <a:gd name="T1" fmla="*/ 0 h 213"/>
                <a:gd name="T2" fmla="*/ 59 w 59"/>
                <a:gd name="T3" fmla="*/ 13 h 213"/>
                <a:gd name="T4" fmla="*/ 0 w 59"/>
                <a:gd name="T5" fmla="*/ 213 h 213"/>
                <a:gd name="T6" fmla="*/ 20 w 59"/>
                <a:gd name="T7" fmla="*/ 0 h 2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9" h="213">
                  <a:moveTo>
                    <a:pt x="20" y="0"/>
                  </a:moveTo>
                  <a:lnTo>
                    <a:pt x="59" y="13"/>
                  </a:lnTo>
                  <a:lnTo>
                    <a:pt x="0" y="21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88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41" name="Freeform 299"/>
            <p:cNvSpPr>
              <a:spLocks/>
            </p:cNvSpPr>
            <p:nvPr/>
          </p:nvSpPr>
          <p:spPr bwMode="auto">
            <a:xfrm>
              <a:off x="4484" y="2827"/>
              <a:ext cx="59" cy="213"/>
            </a:xfrm>
            <a:custGeom>
              <a:avLst/>
              <a:gdLst>
                <a:gd name="T0" fmla="*/ 20 w 59"/>
                <a:gd name="T1" fmla="*/ 0 h 213"/>
                <a:gd name="T2" fmla="*/ 59 w 59"/>
                <a:gd name="T3" fmla="*/ 13 h 213"/>
                <a:gd name="T4" fmla="*/ 0 w 59"/>
                <a:gd name="T5" fmla="*/ 213 h 2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9" h="213">
                  <a:moveTo>
                    <a:pt x="20" y="0"/>
                  </a:moveTo>
                  <a:lnTo>
                    <a:pt x="59" y="13"/>
                  </a:lnTo>
                  <a:lnTo>
                    <a:pt x="0" y="21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42" name="Freeform 300"/>
            <p:cNvSpPr>
              <a:spLocks/>
            </p:cNvSpPr>
            <p:nvPr/>
          </p:nvSpPr>
          <p:spPr bwMode="auto">
            <a:xfrm>
              <a:off x="4868" y="2807"/>
              <a:ext cx="72" cy="173"/>
            </a:xfrm>
            <a:custGeom>
              <a:avLst/>
              <a:gdLst>
                <a:gd name="T0" fmla="*/ 53 w 72"/>
                <a:gd name="T1" fmla="*/ 173 h 173"/>
                <a:gd name="T2" fmla="*/ 0 w 72"/>
                <a:gd name="T3" fmla="*/ 153 h 173"/>
                <a:gd name="T4" fmla="*/ 72 w 72"/>
                <a:gd name="T5" fmla="*/ 0 h 173"/>
                <a:gd name="T6" fmla="*/ 53 w 72"/>
                <a:gd name="T7" fmla="*/ 173 h 17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" h="173">
                  <a:moveTo>
                    <a:pt x="53" y="173"/>
                  </a:moveTo>
                  <a:lnTo>
                    <a:pt x="0" y="153"/>
                  </a:lnTo>
                  <a:lnTo>
                    <a:pt x="72" y="0"/>
                  </a:lnTo>
                  <a:lnTo>
                    <a:pt x="53" y="173"/>
                  </a:lnTo>
                  <a:close/>
                </a:path>
              </a:pathLst>
            </a:custGeom>
            <a:solidFill>
              <a:srgbClr val="C8A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43" name="Freeform 301"/>
            <p:cNvSpPr>
              <a:spLocks/>
            </p:cNvSpPr>
            <p:nvPr/>
          </p:nvSpPr>
          <p:spPr bwMode="auto">
            <a:xfrm>
              <a:off x="4868" y="2807"/>
              <a:ext cx="72" cy="173"/>
            </a:xfrm>
            <a:custGeom>
              <a:avLst/>
              <a:gdLst>
                <a:gd name="T0" fmla="*/ 53 w 72"/>
                <a:gd name="T1" fmla="*/ 173 h 173"/>
                <a:gd name="T2" fmla="*/ 0 w 72"/>
                <a:gd name="T3" fmla="*/ 153 h 173"/>
                <a:gd name="T4" fmla="*/ 72 w 72"/>
                <a:gd name="T5" fmla="*/ 0 h 17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" h="173">
                  <a:moveTo>
                    <a:pt x="53" y="173"/>
                  </a:moveTo>
                  <a:lnTo>
                    <a:pt x="0" y="153"/>
                  </a:lnTo>
                  <a:lnTo>
                    <a:pt x="72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44" name="Freeform 302"/>
            <p:cNvSpPr>
              <a:spLocks/>
            </p:cNvSpPr>
            <p:nvPr/>
          </p:nvSpPr>
          <p:spPr bwMode="auto">
            <a:xfrm>
              <a:off x="4868" y="2774"/>
              <a:ext cx="72" cy="186"/>
            </a:xfrm>
            <a:custGeom>
              <a:avLst/>
              <a:gdLst>
                <a:gd name="T0" fmla="*/ 26 w 72"/>
                <a:gd name="T1" fmla="*/ 0 h 186"/>
                <a:gd name="T2" fmla="*/ 72 w 72"/>
                <a:gd name="T3" fmla="*/ 33 h 186"/>
                <a:gd name="T4" fmla="*/ 0 w 72"/>
                <a:gd name="T5" fmla="*/ 186 h 186"/>
                <a:gd name="T6" fmla="*/ 26 w 72"/>
                <a:gd name="T7" fmla="*/ 0 h 18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" h="186">
                  <a:moveTo>
                    <a:pt x="26" y="0"/>
                  </a:moveTo>
                  <a:lnTo>
                    <a:pt x="72" y="33"/>
                  </a:lnTo>
                  <a:lnTo>
                    <a:pt x="0" y="18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C0A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45" name="Freeform 303"/>
            <p:cNvSpPr>
              <a:spLocks/>
            </p:cNvSpPr>
            <p:nvPr/>
          </p:nvSpPr>
          <p:spPr bwMode="auto">
            <a:xfrm>
              <a:off x="4722" y="2727"/>
              <a:ext cx="79" cy="193"/>
            </a:xfrm>
            <a:custGeom>
              <a:avLst/>
              <a:gdLst>
                <a:gd name="T0" fmla="*/ 46 w 79"/>
                <a:gd name="T1" fmla="*/ 193 h 193"/>
                <a:gd name="T2" fmla="*/ 0 w 79"/>
                <a:gd name="T3" fmla="*/ 173 h 193"/>
                <a:gd name="T4" fmla="*/ 79 w 79"/>
                <a:gd name="T5" fmla="*/ 0 h 193"/>
                <a:gd name="T6" fmla="*/ 46 w 79"/>
                <a:gd name="T7" fmla="*/ 193 h 1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9" h="193">
                  <a:moveTo>
                    <a:pt x="46" y="193"/>
                  </a:moveTo>
                  <a:lnTo>
                    <a:pt x="0" y="173"/>
                  </a:lnTo>
                  <a:lnTo>
                    <a:pt x="79" y="0"/>
                  </a:lnTo>
                  <a:lnTo>
                    <a:pt x="46" y="193"/>
                  </a:lnTo>
                  <a:close/>
                </a:path>
              </a:pathLst>
            </a:custGeom>
            <a:solidFill>
              <a:srgbClr val="B8A4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46" name="Freeform 304"/>
            <p:cNvSpPr>
              <a:spLocks/>
            </p:cNvSpPr>
            <p:nvPr/>
          </p:nvSpPr>
          <p:spPr bwMode="auto">
            <a:xfrm>
              <a:off x="4722" y="2727"/>
              <a:ext cx="79" cy="193"/>
            </a:xfrm>
            <a:custGeom>
              <a:avLst/>
              <a:gdLst>
                <a:gd name="T0" fmla="*/ 46 w 79"/>
                <a:gd name="T1" fmla="*/ 193 h 193"/>
                <a:gd name="T2" fmla="*/ 0 w 79"/>
                <a:gd name="T3" fmla="*/ 173 h 193"/>
                <a:gd name="T4" fmla="*/ 79 w 79"/>
                <a:gd name="T5" fmla="*/ 0 h 1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9" h="193">
                  <a:moveTo>
                    <a:pt x="46" y="193"/>
                  </a:moveTo>
                  <a:lnTo>
                    <a:pt x="0" y="173"/>
                  </a:lnTo>
                  <a:lnTo>
                    <a:pt x="7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47" name="Freeform 305"/>
            <p:cNvSpPr>
              <a:spLocks/>
            </p:cNvSpPr>
            <p:nvPr/>
          </p:nvSpPr>
          <p:spPr bwMode="auto">
            <a:xfrm>
              <a:off x="4768" y="2727"/>
              <a:ext cx="80" cy="193"/>
            </a:xfrm>
            <a:custGeom>
              <a:avLst/>
              <a:gdLst>
                <a:gd name="T0" fmla="*/ 33 w 80"/>
                <a:gd name="T1" fmla="*/ 0 h 193"/>
                <a:gd name="T2" fmla="*/ 80 w 80"/>
                <a:gd name="T3" fmla="*/ 27 h 193"/>
                <a:gd name="T4" fmla="*/ 0 w 80"/>
                <a:gd name="T5" fmla="*/ 193 h 193"/>
                <a:gd name="T6" fmla="*/ 33 w 80"/>
                <a:gd name="T7" fmla="*/ 0 h 1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0" h="193">
                  <a:moveTo>
                    <a:pt x="33" y="0"/>
                  </a:moveTo>
                  <a:lnTo>
                    <a:pt x="80" y="27"/>
                  </a:lnTo>
                  <a:lnTo>
                    <a:pt x="0" y="19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B8A4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48" name="Freeform 306"/>
            <p:cNvSpPr>
              <a:spLocks/>
            </p:cNvSpPr>
            <p:nvPr/>
          </p:nvSpPr>
          <p:spPr bwMode="auto">
            <a:xfrm>
              <a:off x="4768" y="2727"/>
              <a:ext cx="80" cy="193"/>
            </a:xfrm>
            <a:custGeom>
              <a:avLst/>
              <a:gdLst>
                <a:gd name="T0" fmla="*/ 33 w 80"/>
                <a:gd name="T1" fmla="*/ 0 h 193"/>
                <a:gd name="T2" fmla="*/ 80 w 80"/>
                <a:gd name="T3" fmla="*/ 27 h 193"/>
                <a:gd name="T4" fmla="*/ 0 w 80"/>
                <a:gd name="T5" fmla="*/ 193 h 1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0" h="193">
                  <a:moveTo>
                    <a:pt x="33" y="0"/>
                  </a:moveTo>
                  <a:lnTo>
                    <a:pt x="80" y="27"/>
                  </a:lnTo>
                  <a:lnTo>
                    <a:pt x="0" y="19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49" name="Freeform 307"/>
            <p:cNvSpPr>
              <a:spLocks/>
            </p:cNvSpPr>
            <p:nvPr/>
          </p:nvSpPr>
          <p:spPr bwMode="auto">
            <a:xfrm>
              <a:off x="4821" y="2774"/>
              <a:ext cx="73" cy="186"/>
            </a:xfrm>
            <a:custGeom>
              <a:avLst/>
              <a:gdLst>
                <a:gd name="T0" fmla="*/ 47 w 73"/>
                <a:gd name="T1" fmla="*/ 186 h 186"/>
                <a:gd name="T2" fmla="*/ 0 w 73"/>
                <a:gd name="T3" fmla="*/ 166 h 186"/>
                <a:gd name="T4" fmla="*/ 73 w 73"/>
                <a:gd name="T5" fmla="*/ 0 h 186"/>
                <a:gd name="T6" fmla="*/ 47 w 73"/>
                <a:gd name="T7" fmla="*/ 186 h 18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3" h="186">
                  <a:moveTo>
                    <a:pt x="47" y="186"/>
                  </a:moveTo>
                  <a:lnTo>
                    <a:pt x="0" y="166"/>
                  </a:lnTo>
                  <a:lnTo>
                    <a:pt x="73" y="0"/>
                  </a:lnTo>
                  <a:lnTo>
                    <a:pt x="47" y="186"/>
                  </a:lnTo>
                  <a:close/>
                </a:path>
              </a:pathLst>
            </a:custGeom>
            <a:solidFill>
              <a:srgbClr val="C0A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50" name="Freeform 308"/>
            <p:cNvSpPr>
              <a:spLocks/>
            </p:cNvSpPr>
            <p:nvPr/>
          </p:nvSpPr>
          <p:spPr bwMode="auto">
            <a:xfrm>
              <a:off x="4821" y="2774"/>
              <a:ext cx="73" cy="186"/>
            </a:xfrm>
            <a:custGeom>
              <a:avLst/>
              <a:gdLst>
                <a:gd name="T0" fmla="*/ 47 w 73"/>
                <a:gd name="T1" fmla="*/ 186 h 186"/>
                <a:gd name="T2" fmla="*/ 0 w 73"/>
                <a:gd name="T3" fmla="*/ 166 h 186"/>
                <a:gd name="T4" fmla="*/ 73 w 73"/>
                <a:gd name="T5" fmla="*/ 0 h 18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3" h="186">
                  <a:moveTo>
                    <a:pt x="47" y="186"/>
                  </a:moveTo>
                  <a:lnTo>
                    <a:pt x="0" y="166"/>
                  </a:lnTo>
                  <a:lnTo>
                    <a:pt x="7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51" name="Freeform 309"/>
            <p:cNvSpPr>
              <a:spLocks/>
            </p:cNvSpPr>
            <p:nvPr/>
          </p:nvSpPr>
          <p:spPr bwMode="auto">
            <a:xfrm>
              <a:off x="4821" y="2754"/>
              <a:ext cx="73" cy="186"/>
            </a:xfrm>
            <a:custGeom>
              <a:avLst/>
              <a:gdLst>
                <a:gd name="T0" fmla="*/ 27 w 73"/>
                <a:gd name="T1" fmla="*/ 0 h 186"/>
                <a:gd name="T2" fmla="*/ 73 w 73"/>
                <a:gd name="T3" fmla="*/ 20 h 186"/>
                <a:gd name="T4" fmla="*/ 0 w 73"/>
                <a:gd name="T5" fmla="*/ 186 h 186"/>
                <a:gd name="T6" fmla="*/ 27 w 73"/>
                <a:gd name="T7" fmla="*/ 0 h 18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3" h="186">
                  <a:moveTo>
                    <a:pt x="27" y="0"/>
                  </a:moveTo>
                  <a:lnTo>
                    <a:pt x="73" y="20"/>
                  </a:lnTo>
                  <a:lnTo>
                    <a:pt x="0" y="18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C0A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52" name="Freeform 310"/>
            <p:cNvSpPr>
              <a:spLocks/>
            </p:cNvSpPr>
            <p:nvPr/>
          </p:nvSpPr>
          <p:spPr bwMode="auto">
            <a:xfrm>
              <a:off x="4821" y="2754"/>
              <a:ext cx="73" cy="186"/>
            </a:xfrm>
            <a:custGeom>
              <a:avLst/>
              <a:gdLst>
                <a:gd name="T0" fmla="*/ 27 w 73"/>
                <a:gd name="T1" fmla="*/ 0 h 186"/>
                <a:gd name="T2" fmla="*/ 73 w 73"/>
                <a:gd name="T3" fmla="*/ 20 h 186"/>
                <a:gd name="T4" fmla="*/ 0 w 73"/>
                <a:gd name="T5" fmla="*/ 186 h 18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3" h="186">
                  <a:moveTo>
                    <a:pt x="27" y="0"/>
                  </a:moveTo>
                  <a:lnTo>
                    <a:pt x="73" y="20"/>
                  </a:lnTo>
                  <a:lnTo>
                    <a:pt x="0" y="18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53" name="Freeform 311"/>
            <p:cNvSpPr>
              <a:spLocks/>
            </p:cNvSpPr>
            <p:nvPr/>
          </p:nvSpPr>
          <p:spPr bwMode="auto">
            <a:xfrm>
              <a:off x="4768" y="2754"/>
              <a:ext cx="80" cy="186"/>
            </a:xfrm>
            <a:custGeom>
              <a:avLst/>
              <a:gdLst>
                <a:gd name="T0" fmla="*/ 53 w 80"/>
                <a:gd name="T1" fmla="*/ 186 h 186"/>
                <a:gd name="T2" fmla="*/ 0 w 80"/>
                <a:gd name="T3" fmla="*/ 166 h 186"/>
                <a:gd name="T4" fmla="*/ 80 w 80"/>
                <a:gd name="T5" fmla="*/ 0 h 186"/>
                <a:gd name="T6" fmla="*/ 53 w 80"/>
                <a:gd name="T7" fmla="*/ 186 h 18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0" h="186">
                  <a:moveTo>
                    <a:pt x="53" y="186"/>
                  </a:moveTo>
                  <a:lnTo>
                    <a:pt x="0" y="166"/>
                  </a:lnTo>
                  <a:lnTo>
                    <a:pt x="80" y="0"/>
                  </a:lnTo>
                  <a:lnTo>
                    <a:pt x="53" y="186"/>
                  </a:lnTo>
                  <a:close/>
                </a:path>
              </a:pathLst>
            </a:custGeom>
            <a:solidFill>
              <a:srgbClr val="C0A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54" name="Freeform 312"/>
            <p:cNvSpPr>
              <a:spLocks/>
            </p:cNvSpPr>
            <p:nvPr/>
          </p:nvSpPr>
          <p:spPr bwMode="auto">
            <a:xfrm>
              <a:off x="4768" y="2754"/>
              <a:ext cx="80" cy="186"/>
            </a:xfrm>
            <a:custGeom>
              <a:avLst/>
              <a:gdLst>
                <a:gd name="T0" fmla="*/ 53 w 80"/>
                <a:gd name="T1" fmla="*/ 186 h 186"/>
                <a:gd name="T2" fmla="*/ 0 w 80"/>
                <a:gd name="T3" fmla="*/ 166 h 186"/>
                <a:gd name="T4" fmla="*/ 80 w 80"/>
                <a:gd name="T5" fmla="*/ 0 h 18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0" h="186">
                  <a:moveTo>
                    <a:pt x="53" y="186"/>
                  </a:moveTo>
                  <a:lnTo>
                    <a:pt x="0" y="166"/>
                  </a:lnTo>
                  <a:lnTo>
                    <a:pt x="8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55" name="Freeform 313"/>
            <p:cNvSpPr>
              <a:spLocks/>
            </p:cNvSpPr>
            <p:nvPr/>
          </p:nvSpPr>
          <p:spPr bwMode="auto">
            <a:xfrm>
              <a:off x="4874" y="2980"/>
              <a:ext cx="60" cy="166"/>
            </a:xfrm>
            <a:custGeom>
              <a:avLst/>
              <a:gdLst>
                <a:gd name="T0" fmla="*/ 60 w 60"/>
                <a:gd name="T1" fmla="*/ 166 h 166"/>
                <a:gd name="T2" fmla="*/ 0 w 60"/>
                <a:gd name="T3" fmla="*/ 159 h 166"/>
                <a:gd name="T4" fmla="*/ 47 w 60"/>
                <a:gd name="T5" fmla="*/ 0 h 166"/>
                <a:gd name="T6" fmla="*/ 60 w 60"/>
                <a:gd name="T7" fmla="*/ 166 h 1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166">
                  <a:moveTo>
                    <a:pt x="60" y="166"/>
                  </a:moveTo>
                  <a:lnTo>
                    <a:pt x="0" y="159"/>
                  </a:lnTo>
                  <a:lnTo>
                    <a:pt x="47" y="0"/>
                  </a:lnTo>
                  <a:lnTo>
                    <a:pt x="60" y="166"/>
                  </a:lnTo>
                  <a:close/>
                </a:path>
              </a:pathLst>
            </a:custGeom>
            <a:solidFill>
              <a:srgbClr val="C89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56" name="Freeform 314"/>
            <p:cNvSpPr>
              <a:spLocks/>
            </p:cNvSpPr>
            <p:nvPr/>
          </p:nvSpPr>
          <p:spPr bwMode="auto">
            <a:xfrm>
              <a:off x="4874" y="2980"/>
              <a:ext cx="60" cy="166"/>
            </a:xfrm>
            <a:custGeom>
              <a:avLst/>
              <a:gdLst>
                <a:gd name="T0" fmla="*/ 60 w 60"/>
                <a:gd name="T1" fmla="*/ 166 h 166"/>
                <a:gd name="T2" fmla="*/ 0 w 60"/>
                <a:gd name="T3" fmla="*/ 159 h 166"/>
                <a:gd name="T4" fmla="*/ 47 w 60"/>
                <a:gd name="T5" fmla="*/ 0 h 16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0" h="166">
                  <a:moveTo>
                    <a:pt x="60" y="166"/>
                  </a:moveTo>
                  <a:lnTo>
                    <a:pt x="0" y="159"/>
                  </a:lnTo>
                  <a:lnTo>
                    <a:pt x="47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57" name="Freeform 315"/>
            <p:cNvSpPr>
              <a:spLocks/>
            </p:cNvSpPr>
            <p:nvPr/>
          </p:nvSpPr>
          <p:spPr bwMode="auto">
            <a:xfrm>
              <a:off x="4921" y="2980"/>
              <a:ext cx="53" cy="166"/>
            </a:xfrm>
            <a:custGeom>
              <a:avLst/>
              <a:gdLst>
                <a:gd name="T0" fmla="*/ 0 w 53"/>
                <a:gd name="T1" fmla="*/ 0 h 166"/>
                <a:gd name="T2" fmla="*/ 53 w 53"/>
                <a:gd name="T3" fmla="*/ 27 h 166"/>
                <a:gd name="T4" fmla="*/ 13 w 53"/>
                <a:gd name="T5" fmla="*/ 166 h 166"/>
                <a:gd name="T6" fmla="*/ 0 w 53"/>
                <a:gd name="T7" fmla="*/ 0 h 1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" h="166">
                  <a:moveTo>
                    <a:pt x="0" y="0"/>
                  </a:moveTo>
                  <a:lnTo>
                    <a:pt x="53" y="27"/>
                  </a:lnTo>
                  <a:lnTo>
                    <a:pt x="13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9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58" name="Freeform 316"/>
            <p:cNvSpPr>
              <a:spLocks/>
            </p:cNvSpPr>
            <p:nvPr/>
          </p:nvSpPr>
          <p:spPr bwMode="auto">
            <a:xfrm>
              <a:off x="4921" y="2980"/>
              <a:ext cx="53" cy="166"/>
            </a:xfrm>
            <a:custGeom>
              <a:avLst/>
              <a:gdLst>
                <a:gd name="T0" fmla="*/ 0 w 53"/>
                <a:gd name="T1" fmla="*/ 0 h 166"/>
                <a:gd name="T2" fmla="*/ 53 w 53"/>
                <a:gd name="T3" fmla="*/ 27 h 166"/>
                <a:gd name="T4" fmla="*/ 13 w 53"/>
                <a:gd name="T5" fmla="*/ 166 h 16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166">
                  <a:moveTo>
                    <a:pt x="0" y="0"/>
                  </a:moveTo>
                  <a:lnTo>
                    <a:pt x="53" y="27"/>
                  </a:lnTo>
                  <a:lnTo>
                    <a:pt x="13" y="16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59" name="Freeform 317"/>
            <p:cNvSpPr>
              <a:spLocks/>
            </p:cNvSpPr>
            <p:nvPr/>
          </p:nvSpPr>
          <p:spPr bwMode="auto">
            <a:xfrm>
              <a:off x="4484" y="2840"/>
              <a:ext cx="59" cy="213"/>
            </a:xfrm>
            <a:custGeom>
              <a:avLst/>
              <a:gdLst>
                <a:gd name="T0" fmla="*/ 46 w 59"/>
                <a:gd name="T1" fmla="*/ 213 h 213"/>
                <a:gd name="T2" fmla="*/ 0 w 59"/>
                <a:gd name="T3" fmla="*/ 200 h 213"/>
                <a:gd name="T4" fmla="*/ 59 w 59"/>
                <a:gd name="T5" fmla="*/ 0 h 213"/>
                <a:gd name="T6" fmla="*/ 46 w 59"/>
                <a:gd name="T7" fmla="*/ 213 h 2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9" h="213">
                  <a:moveTo>
                    <a:pt x="46" y="213"/>
                  </a:moveTo>
                  <a:lnTo>
                    <a:pt x="0" y="200"/>
                  </a:lnTo>
                  <a:lnTo>
                    <a:pt x="59" y="0"/>
                  </a:lnTo>
                  <a:lnTo>
                    <a:pt x="46" y="213"/>
                  </a:lnTo>
                  <a:close/>
                </a:path>
              </a:pathLst>
            </a:custGeom>
            <a:solidFill>
              <a:srgbClr val="A08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60" name="Freeform 318"/>
            <p:cNvSpPr>
              <a:spLocks/>
            </p:cNvSpPr>
            <p:nvPr/>
          </p:nvSpPr>
          <p:spPr bwMode="auto">
            <a:xfrm>
              <a:off x="4484" y="2840"/>
              <a:ext cx="59" cy="213"/>
            </a:xfrm>
            <a:custGeom>
              <a:avLst/>
              <a:gdLst>
                <a:gd name="T0" fmla="*/ 46 w 59"/>
                <a:gd name="T1" fmla="*/ 213 h 213"/>
                <a:gd name="T2" fmla="*/ 0 w 59"/>
                <a:gd name="T3" fmla="*/ 200 h 213"/>
                <a:gd name="T4" fmla="*/ 59 w 59"/>
                <a:gd name="T5" fmla="*/ 0 h 2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9" h="213">
                  <a:moveTo>
                    <a:pt x="46" y="213"/>
                  </a:moveTo>
                  <a:lnTo>
                    <a:pt x="0" y="200"/>
                  </a:lnTo>
                  <a:lnTo>
                    <a:pt x="5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61" name="Freeform 319"/>
            <p:cNvSpPr>
              <a:spLocks/>
            </p:cNvSpPr>
            <p:nvPr/>
          </p:nvSpPr>
          <p:spPr bwMode="auto">
            <a:xfrm>
              <a:off x="4530" y="2840"/>
              <a:ext cx="60" cy="213"/>
            </a:xfrm>
            <a:custGeom>
              <a:avLst/>
              <a:gdLst>
                <a:gd name="T0" fmla="*/ 13 w 60"/>
                <a:gd name="T1" fmla="*/ 0 h 213"/>
                <a:gd name="T2" fmla="*/ 60 w 60"/>
                <a:gd name="T3" fmla="*/ 14 h 213"/>
                <a:gd name="T4" fmla="*/ 0 w 60"/>
                <a:gd name="T5" fmla="*/ 213 h 213"/>
                <a:gd name="T6" fmla="*/ 13 w 60"/>
                <a:gd name="T7" fmla="*/ 0 h 2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213">
                  <a:moveTo>
                    <a:pt x="13" y="0"/>
                  </a:moveTo>
                  <a:lnTo>
                    <a:pt x="60" y="14"/>
                  </a:lnTo>
                  <a:lnTo>
                    <a:pt x="0" y="2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A08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62" name="Freeform 320"/>
            <p:cNvSpPr>
              <a:spLocks/>
            </p:cNvSpPr>
            <p:nvPr/>
          </p:nvSpPr>
          <p:spPr bwMode="auto">
            <a:xfrm>
              <a:off x="4530" y="2840"/>
              <a:ext cx="60" cy="213"/>
            </a:xfrm>
            <a:custGeom>
              <a:avLst/>
              <a:gdLst>
                <a:gd name="T0" fmla="*/ 13 w 60"/>
                <a:gd name="T1" fmla="*/ 0 h 213"/>
                <a:gd name="T2" fmla="*/ 60 w 60"/>
                <a:gd name="T3" fmla="*/ 14 h 213"/>
                <a:gd name="T4" fmla="*/ 0 w 60"/>
                <a:gd name="T5" fmla="*/ 213 h 2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0" h="213">
                  <a:moveTo>
                    <a:pt x="13" y="0"/>
                  </a:moveTo>
                  <a:lnTo>
                    <a:pt x="60" y="14"/>
                  </a:lnTo>
                  <a:lnTo>
                    <a:pt x="0" y="21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63" name="Freeform 321"/>
            <p:cNvSpPr>
              <a:spLocks/>
            </p:cNvSpPr>
            <p:nvPr/>
          </p:nvSpPr>
          <p:spPr bwMode="auto">
            <a:xfrm>
              <a:off x="4530" y="2854"/>
              <a:ext cx="60" cy="212"/>
            </a:xfrm>
            <a:custGeom>
              <a:avLst/>
              <a:gdLst>
                <a:gd name="T0" fmla="*/ 40 w 60"/>
                <a:gd name="T1" fmla="*/ 212 h 212"/>
                <a:gd name="T2" fmla="*/ 0 w 60"/>
                <a:gd name="T3" fmla="*/ 199 h 212"/>
                <a:gd name="T4" fmla="*/ 60 w 60"/>
                <a:gd name="T5" fmla="*/ 0 h 212"/>
                <a:gd name="T6" fmla="*/ 40 w 60"/>
                <a:gd name="T7" fmla="*/ 212 h 2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212">
                  <a:moveTo>
                    <a:pt x="40" y="212"/>
                  </a:moveTo>
                  <a:lnTo>
                    <a:pt x="0" y="199"/>
                  </a:lnTo>
                  <a:lnTo>
                    <a:pt x="60" y="0"/>
                  </a:lnTo>
                  <a:lnTo>
                    <a:pt x="40" y="212"/>
                  </a:lnTo>
                  <a:close/>
                </a:path>
              </a:pathLst>
            </a:custGeom>
            <a:solidFill>
              <a:srgbClr val="A88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64" name="Freeform 322"/>
            <p:cNvSpPr>
              <a:spLocks/>
            </p:cNvSpPr>
            <p:nvPr/>
          </p:nvSpPr>
          <p:spPr bwMode="auto">
            <a:xfrm>
              <a:off x="4530" y="2854"/>
              <a:ext cx="60" cy="212"/>
            </a:xfrm>
            <a:custGeom>
              <a:avLst/>
              <a:gdLst>
                <a:gd name="T0" fmla="*/ 40 w 60"/>
                <a:gd name="T1" fmla="*/ 212 h 212"/>
                <a:gd name="T2" fmla="*/ 0 w 60"/>
                <a:gd name="T3" fmla="*/ 199 h 212"/>
                <a:gd name="T4" fmla="*/ 60 w 60"/>
                <a:gd name="T5" fmla="*/ 0 h 2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0" h="212">
                  <a:moveTo>
                    <a:pt x="40" y="212"/>
                  </a:moveTo>
                  <a:lnTo>
                    <a:pt x="0" y="199"/>
                  </a:lnTo>
                  <a:lnTo>
                    <a:pt x="6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65" name="Freeform 323"/>
            <p:cNvSpPr>
              <a:spLocks/>
            </p:cNvSpPr>
            <p:nvPr/>
          </p:nvSpPr>
          <p:spPr bwMode="auto">
            <a:xfrm>
              <a:off x="4821" y="2960"/>
              <a:ext cx="53" cy="179"/>
            </a:xfrm>
            <a:custGeom>
              <a:avLst/>
              <a:gdLst>
                <a:gd name="T0" fmla="*/ 53 w 53"/>
                <a:gd name="T1" fmla="*/ 179 h 179"/>
                <a:gd name="T2" fmla="*/ 0 w 53"/>
                <a:gd name="T3" fmla="*/ 166 h 179"/>
                <a:gd name="T4" fmla="*/ 47 w 53"/>
                <a:gd name="T5" fmla="*/ 0 h 179"/>
                <a:gd name="T6" fmla="*/ 53 w 53"/>
                <a:gd name="T7" fmla="*/ 179 h 1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" h="179">
                  <a:moveTo>
                    <a:pt x="53" y="179"/>
                  </a:moveTo>
                  <a:lnTo>
                    <a:pt x="0" y="166"/>
                  </a:lnTo>
                  <a:lnTo>
                    <a:pt x="47" y="0"/>
                  </a:lnTo>
                  <a:lnTo>
                    <a:pt x="53" y="179"/>
                  </a:lnTo>
                  <a:close/>
                </a:path>
              </a:pathLst>
            </a:custGeom>
            <a:solidFill>
              <a:srgbClr val="C09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66" name="Freeform 324"/>
            <p:cNvSpPr>
              <a:spLocks/>
            </p:cNvSpPr>
            <p:nvPr/>
          </p:nvSpPr>
          <p:spPr bwMode="auto">
            <a:xfrm>
              <a:off x="4821" y="2960"/>
              <a:ext cx="53" cy="179"/>
            </a:xfrm>
            <a:custGeom>
              <a:avLst/>
              <a:gdLst>
                <a:gd name="T0" fmla="*/ 53 w 53"/>
                <a:gd name="T1" fmla="*/ 179 h 179"/>
                <a:gd name="T2" fmla="*/ 0 w 53"/>
                <a:gd name="T3" fmla="*/ 166 h 179"/>
                <a:gd name="T4" fmla="*/ 47 w 53"/>
                <a:gd name="T5" fmla="*/ 0 h 17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179">
                  <a:moveTo>
                    <a:pt x="53" y="179"/>
                  </a:moveTo>
                  <a:lnTo>
                    <a:pt x="0" y="166"/>
                  </a:lnTo>
                  <a:lnTo>
                    <a:pt x="47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67" name="Freeform 325"/>
            <p:cNvSpPr>
              <a:spLocks/>
            </p:cNvSpPr>
            <p:nvPr/>
          </p:nvSpPr>
          <p:spPr bwMode="auto">
            <a:xfrm>
              <a:off x="4868" y="2960"/>
              <a:ext cx="53" cy="179"/>
            </a:xfrm>
            <a:custGeom>
              <a:avLst/>
              <a:gdLst>
                <a:gd name="T0" fmla="*/ 0 w 53"/>
                <a:gd name="T1" fmla="*/ 0 h 179"/>
                <a:gd name="T2" fmla="*/ 53 w 53"/>
                <a:gd name="T3" fmla="*/ 20 h 179"/>
                <a:gd name="T4" fmla="*/ 6 w 53"/>
                <a:gd name="T5" fmla="*/ 179 h 179"/>
                <a:gd name="T6" fmla="*/ 0 w 53"/>
                <a:gd name="T7" fmla="*/ 0 h 1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" h="179">
                  <a:moveTo>
                    <a:pt x="0" y="0"/>
                  </a:moveTo>
                  <a:lnTo>
                    <a:pt x="53" y="20"/>
                  </a:lnTo>
                  <a:lnTo>
                    <a:pt x="6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9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68" name="Freeform 326"/>
            <p:cNvSpPr>
              <a:spLocks/>
            </p:cNvSpPr>
            <p:nvPr/>
          </p:nvSpPr>
          <p:spPr bwMode="auto">
            <a:xfrm>
              <a:off x="4868" y="2960"/>
              <a:ext cx="53" cy="179"/>
            </a:xfrm>
            <a:custGeom>
              <a:avLst/>
              <a:gdLst>
                <a:gd name="T0" fmla="*/ 0 w 53"/>
                <a:gd name="T1" fmla="*/ 0 h 179"/>
                <a:gd name="T2" fmla="*/ 53 w 53"/>
                <a:gd name="T3" fmla="*/ 20 h 179"/>
                <a:gd name="T4" fmla="*/ 6 w 53"/>
                <a:gd name="T5" fmla="*/ 179 h 17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179">
                  <a:moveTo>
                    <a:pt x="0" y="0"/>
                  </a:moveTo>
                  <a:lnTo>
                    <a:pt x="53" y="20"/>
                  </a:lnTo>
                  <a:lnTo>
                    <a:pt x="6" y="17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69" name="Freeform 327"/>
            <p:cNvSpPr>
              <a:spLocks/>
            </p:cNvSpPr>
            <p:nvPr/>
          </p:nvSpPr>
          <p:spPr bwMode="auto">
            <a:xfrm>
              <a:off x="4570" y="2854"/>
              <a:ext cx="59" cy="212"/>
            </a:xfrm>
            <a:custGeom>
              <a:avLst/>
              <a:gdLst>
                <a:gd name="T0" fmla="*/ 20 w 59"/>
                <a:gd name="T1" fmla="*/ 0 h 212"/>
                <a:gd name="T2" fmla="*/ 59 w 59"/>
                <a:gd name="T3" fmla="*/ 13 h 212"/>
                <a:gd name="T4" fmla="*/ 0 w 59"/>
                <a:gd name="T5" fmla="*/ 212 h 212"/>
                <a:gd name="T6" fmla="*/ 20 w 59"/>
                <a:gd name="T7" fmla="*/ 0 h 2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9" h="212">
                  <a:moveTo>
                    <a:pt x="20" y="0"/>
                  </a:moveTo>
                  <a:lnTo>
                    <a:pt x="59" y="13"/>
                  </a:lnTo>
                  <a:lnTo>
                    <a:pt x="0" y="21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A88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70" name="Freeform 328"/>
            <p:cNvSpPr>
              <a:spLocks/>
            </p:cNvSpPr>
            <p:nvPr/>
          </p:nvSpPr>
          <p:spPr bwMode="auto">
            <a:xfrm>
              <a:off x="4570" y="2854"/>
              <a:ext cx="59" cy="212"/>
            </a:xfrm>
            <a:custGeom>
              <a:avLst/>
              <a:gdLst>
                <a:gd name="T0" fmla="*/ 20 w 59"/>
                <a:gd name="T1" fmla="*/ 0 h 212"/>
                <a:gd name="T2" fmla="*/ 59 w 59"/>
                <a:gd name="T3" fmla="*/ 13 h 212"/>
                <a:gd name="T4" fmla="*/ 0 w 59"/>
                <a:gd name="T5" fmla="*/ 212 h 2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9" h="212">
                  <a:moveTo>
                    <a:pt x="20" y="0"/>
                  </a:moveTo>
                  <a:lnTo>
                    <a:pt x="59" y="13"/>
                  </a:lnTo>
                  <a:lnTo>
                    <a:pt x="0" y="21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71" name="Freeform 329"/>
            <p:cNvSpPr>
              <a:spLocks/>
            </p:cNvSpPr>
            <p:nvPr/>
          </p:nvSpPr>
          <p:spPr bwMode="auto">
            <a:xfrm>
              <a:off x="4570" y="2867"/>
              <a:ext cx="59" cy="213"/>
            </a:xfrm>
            <a:custGeom>
              <a:avLst/>
              <a:gdLst>
                <a:gd name="T0" fmla="*/ 46 w 59"/>
                <a:gd name="T1" fmla="*/ 213 h 213"/>
                <a:gd name="T2" fmla="*/ 0 w 59"/>
                <a:gd name="T3" fmla="*/ 199 h 213"/>
                <a:gd name="T4" fmla="*/ 59 w 59"/>
                <a:gd name="T5" fmla="*/ 0 h 213"/>
                <a:gd name="T6" fmla="*/ 46 w 59"/>
                <a:gd name="T7" fmla="*/ 213 h 2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9" h="213">
                  <a:moveTo>
                    <a:pt x="46" y="213"/>
                  </a:moveTo>
                  <a:lnTo>
                    <a:pt x="0" y="199"/>
                  </a:lnTo>
                  <a:lnTo>
                    <a:pt x="59" y="0"/>
                  </a:lnTo>
                  <a:lnTo>
                    <a:pt x="46" y="213"/>
                  </a:lnTo>
                  <a:close/>
                </a:path>
              </a:pathLst>
            </a:custGeom>
            <a:solidFill>
              <a:srgbClr val="A88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72" name="Freeform 330"/>
            <p:cNvSpPr>
              <a:spLocks/>
            </p:cNvSpPr>
            <p:nvPr/>
          </p:nvSpPr>
          <p:spPr bwMode="auto">
            <a:xfrm>
              <a:off x="4570" y="2867"/>
              <a:ext cx="59" cy="213"/>
            </a:xfrm>
            <a:custGeom>
              <a:avLst/>
              <a:gdLst>
                <a:gd name="T0" fmla="*/ 46 w 59"/>
                <a:gd name="T1" fmla="*/ 213 h 213"/>
                <a:gd name="T2" fmla="*/ 0 w 59"/>
                <a:gd name="T3" fmla="*/ 199 h 213"/>
                <a:gd name="T4" fmla="*/ 59 w 59"/>
                <a:gd name="T5" fmla="*/ 0 h 2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9" h="213">
                  <a:moveTo>
                    <a:pt x="46" y="213"/>
                  </a:moveTo>
                  <a:lnTo>
                    <a:pt x="0" y="199"/>
                  </a:lnTo>
                  <a:lnTo>
                    <a:pt x="5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73" name="Freeform 331"/>
            <p:cNvSpPr>
              <a:spLocks/>
            </p:cNvSpPr>
            <p:nvPr/>
          </p:nvSpPr>
          <p:spPr bwMode="auto">
            <a:xfrm>
              <a:off x="4768" y="2940"/>
              <a:ext cx="53" cy="186"/>
            </a:xfrm>
            <a:custGeom>
              <a:avLst/>
              <a:gdLst>
                <a:gd name="T0" fmla="*/ 53 w 53"/>
                <a:gd name="T1" fmla="*/ 186 h 186"/>
                <a:gd name="T2" fmla="*/ 0 w 53"/>
                <a:gd name="T3" fmla="*/ 173 h 186"/>
                <a:gd name="T4" fmla="*/ 53 w 53"/>
                <a:gd name="T5" fmla="*/ 0 h 186"/>
                <a:gd name="T6" fmla="*/ 53 w 53"/>
                <a:gd name="T7" fmla="*/ 186 h 18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" h="186">
                  <a:moveTo>
                    <a:pt x="53" y="186"/>
                  </a:moveTo>
                  <a:lnTo>
                    <a:pt x="0" y="173"/>
                  </a:lnTo>
                  <a:lnTo>
                    <a:pt x="53" y="0"/>
                  </a:lnTo>
                  <a:lnTo>
                    <a:pt x="53" y="186"/>
                  </a:lnTo>
                  <a:close/>
                </a:path>
              </a:pathLst>
            </a:custGeom>
            <a:solidFill>
              <a:srgbClr val="C09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74" name="Freeform 332"/>
            <p:cNvSpPr>
              <a:spLocks/>
            </p:cNvSpPr>
            <p:nvPr/>
          </p:nvSpPr>
          <p:spPr bwMode="auto">
            <a:xfrm>
              <a:off x="4768" y="2940"/>
              <a:ext cx="53" cy="186"/>
            </a:xfrm>
            <a:custGeom>
              <a:avLst/>
              <a:gdLst>
                <a:gd name="T0" fmla="*/ 53 w 53"/>
                <a:gd name="T1" fmla="*/ 186 h 186"/>
                <a:gd name="T2" fmla="*/ 0 w 53"/>
                <a:gd name="T3" fmla="*/ 173 h 186"/>
                <a:gd name="T4" fmla="*/ 53 w 53"/>
                <a:gd name="T5" fmla="*/ 0 h 18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186">
                  <a:moveTo>
                    <a:pt x="53" y="186"/>
                  </a:moveTo>
                  <a:lnTo>
                    <a:pt x="0" y="173"/>
                  </a:lnTo>
                  <a:lnTo>
                    <a:pt x="5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75" name="Freeform 333"/>
            <p:cNvSpPr>
              <a:spLocks/>
            </p:cNvSpPr>
            <p:nvPr/>
          </p:nvSpPr>
          <p:spPr bwMode="auto">
            <a:xfrm>
              <a:off x="4821" y="2940"/>
              <a:ext cx="47" cy="186"/>
            </a:xfrm>
            <a:custGeom>
              <a:avLst/>
              <a:gdLst>
                <a:gd name="T0" fmla="*/ 0 w 47"/>
                <a:gd name="T1" fmla="*/ 0 h 186"/>
                <a:gd name="T2" fmla="*/ 47 w 47"/>
                <a:gd name="T3" fmla="*/ 20 h 186"/>
                <a:gd name="T4" fmla="*/ 0 w 47"/>
                <a:gd name="T5" fmla="*/ 186 h 186"/>
                <a:gd name="T6" fmla="*/ 0 w 47"/>
                <a:gd name="T7" fmla="*/ 0 h 18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" h="186">
                  <a:moveTo>
                    <a:pt x="0" y="0"/>
                  </a:moveTo>
                  <a:lnTo>
                    <a:pt x="47" y="20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9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76" name="Freeform 334"/>
            <p:cNvSpPr>
              <a:spLocks/>
            </p:cNvSpPr>
            <p:nvPr/>
          </p:nvSpPr>
          <p:spPr bwMode="auto">
            <a:xfrm>
              <a:off x="4616" y="2867"/>
              <a:ext cx="60" cy="213"/>
            </a:xfrm>
            <a:custGeom>
              <a:avLst/>
              <a:gdLst>
                <a:gd name="T0" fmla="*/ 13 w 60"/>
                <a:gd name="T1" fmla="*/ 0 h 213"/>
                <a:gd name="T2" fmla="*/ 60 w 60"/>
                <a:gd name="T3" fmla="*/ 20 h 213"/>
                <a:gd name="T4" fmla="*/ 0 w 60"/>
                <a:gd name="T5" fmla="*/ 213 h 213"/>
                <a:gd name="T6" fmla="*/ 13 w 60"/>
                <a:gd name="T7" fmla="*/ 0 h 2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213">
                  <a:moveTo>
                    <a:pt x="13" y="0"/>
                  </a:moveTo>
                  <a:lnTo>
                    <a:pt x="60" y="20"/>
                  </a:lnTo>
                  <a:lnTo>
                    <a:pt x="0" y="2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A88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77" name="Freeform 335"/>
            <p:cNvSpPr>
              <a:spLocks/>
            </p:cNvSpPr>
            <p:nvPr/>
          </p:nvSpPr>
          <p:spPr bwMode="auto">
            <a:xfrm>
              <a:off x="4616" y="2867"/>
              <a:ext cx="60" cy="213"/>
            </a:xfrm>
            <a:custGeom>
              <a:avLst/>
              <a:gdLst>
                <a:gd name="T0" fmla="*/ 13 w 60"/>
                <a:gd name="T1" fmla="*/ 0 h 213"/>
                <a:gd name="T2" fmla="*/ 60 w 60"/>
                <a:gd name="T3" fmla="*/ 20 h 213"/>
                <a:gd name="T4" fmla="*/ 0 w 60"/>
                <a:gd name="T5" fmla="*/ 213 h 2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0" h="213">
                  <a:moveTo>
                    <a:pt x="13" y="0"/>
                  </a:moveTo>
                  <a:lnTo>
                    <a:pt x="60" y="20"/>
                  </a:lnTo>
                  <a:lnTo>
                    <a:pt x="0" y="21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78" name="Freeform 336"/>
            <p:cNvSpPr>
              <a:spLocks/>
            </p:cNvSpPr>
            <p:nvPr/>
          </p:nvSpPr>
          <p:spPr bwMode="auto">
            <a:xfrm>
              <a:off x="4616" y="2887"/>
              <a:ext cx="60" cy="206"/>
            </a:xfrm>
            <a:custGeom>
              <a:avLst/>
              <a:gdLst>
                <a:gd name="T0" fmla="*/ 46 w 60"/>
                <a:gd name="T1" fmla="*/ 206 h 206"/>
                <a:gd name="T2" fmla="*/ 0 w 60"/>
                <a:gd name="T3" fmla="*/ 193 h 206"/>
                <a:gd name="T4" fmla="*/ 60 w 60"/>
                <a:gd name="T5" fmla="*/ 0 h 206"/>
                <a:gd name="T6" fmla="*/ 46 w 60"/>
                <a:gd name="T7" fmla="*/ 206 h 2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206">
                  <a:moveTo>
                    <a:pt x="46" y="206"/>
                  </a:moveTo>
                  <a:lnTo>
                    <a:pt x="0" y="193"/>
                  </a:lnTo>
                  <a:lnTo>
                    <a:pt x="60" y="0"/>
                  </a:lnTo>
                  <a:lnTo>
                    <a:pt x="46" y="206"/>
                  </a:lnTo>
                  <a:close/>
                </a:path>
              </a:pathLst>
            </a:custGeom>
            <a:solidFill>
              <a:srgbClr val="B090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79" name="Freeform 337"/>
            <p:cNvSpPr>
              <a:spLocks/>
            </p:cNvSpPr>
            <p:nvPr/>
          </p:nvSpPr>
          <p:spPr bwMode="auto">
            <a:xfrm>
              <a:off x="4616" y="2887"/>
              <a:ext cx="60" cy="206"/>
            </a:xfrm>
            <a:custGeom>
              <a:avLst/>
              <a:gdLst>
                <a:gd name="T0" fmla="*/ 46 w 60"/>
                <a:gd name="T1" fmla="*/ 206 h 206"/>
                <a:gd name="T2" fmla="*/ 0 w 60"/>
                <a:gd name="T3" fmla="*/ 193 h 206"/>
                <a:gd name="T4" fmla="*/ 60 w 60"/>
                <a:gd name="T5" fmla="*/ 0 h 2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0" h="206">
                  <a:moveTo>
                    <a:pt x="46" y="206"/>
                  </a:moveTo>
                  <a:lnTo>
                    <a:pt x="0" y="193"/>
                  </a:lnTo>
                  <a:lnTo>
                    <a:pt x="6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80" name="Freeform 338"/>
            <p:cNvSpPr>
              <a:spLocks/>
            </p:cNvSpPr>
            <p:nvPr/>
          </p:nvSpPr>
          <p:spPr bwMode="auto">
            <a:xfrm>
              <a:off x="4715" y="2920"/>
              <a:ext cx="53" cy="193"/>
            </a:xfrm>
            <a:custGeom>
              <a:avLst/>
              <a:gdLst>
                <a:gd name="T0" fmla="*/ 53 w 53"/>
                <a:gd name="T1" fmla="*/ 193 h 193"/>
                <a:gd name="T2" fmla="*/ 0 w 53"/>
                <a:gd name="T3" fmla="*/ 186 h 193"/>
                <a:gd name="T4" fmla="*/ 53 w 53"/>
                <a:gd name="T5" fmla="*/ 0 h 193"/>
                <a:gd name="T6" fmla="*/ 53 w 53"/>
                <a:gd name="T7" fmla="*/ 193 h 1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" h="193">
                  <a:moveTo>
                    <a:pt x="53" y="193"/>
                  </a:moveTo>
                  <a:lnTo>
                    <a:pt x="0" y="186"/>
                  </a:lnTo>
                  <a:lnTo>
                    <a:pt x="53" y="0"/>
                  </a:lnTo>
                  <a:lnTo>
                    <a:pt x="53" y="193"/>
                  </a:lnTo>
                  <a:close/>
                </a:path>
              </a:pathLst>
            </a:custGeom>
            <a:solidFill>
              <a:srgbClr val="B894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81" name="Freeform 339"/>
            <p:cNvSpPr>
              <a:spLocks/>
            </p:cNvSpPr>
            <p:nvPr/>
          </p:nvSpPr>
          <p:spPr bwMode="auto">
            <a:xfrm>
              <a:off x="4715" y="2920"/>
              <a:ext cx="53" cy="193"/>
            </a:xfrm>
            <a:custGeom>
              <a:avLst/>
              <a:gdLst>
                <a:gd name="T0" fmla="*/ 53 w 53"/>
                <a:gd name="T1" fmla="*/ 193 h 193"/>
                <a:gd name="T2" fmla="*/ 0 w 53"/>
                <a:gd name="T3" fmla="*/ 186 h 193"/>
                <a:gd name="T4" fmla="*/ 53 w 53"/>
                <a:gd name="T5" fmla="*/ 0 h 1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193">
                  <a:moveTo>
                    <a:pt x="53" y="193"/>
                  </a:moveTo>
                  <a:lnTo>
                    <a:pt x="0" y="186"/>
                  </a:lnTo>
                  <a:lnTo>
                    <a:pt x="5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82" name="Freeform 340"/>
            <p:cNvSpPr>
              <a:spLocks/>
            </p:cNvSpPr>
            <p:nvPr/>
          </p:nvSpPr>
          <p:spPr bwMode="auto">
            <a:xfrm>
              <a:off x="4768" y="2920"/>
              <a:ext cx="53" cy="193"/>
            </a:xfrm>
            <a:custGeom>
              <a:avLst/>
              <a:gdLst>
                <a:gd name="T0" fmla="*/ 0 w 53"/>
                <a:gd name="T1" fmla="*/ 0 h 193"/>
                <a:gd name="T2" fmla="*/ 53 w 53"/>
                <a:gd name="T3" fmla="*/ 20 h 193"/>
                <a:gd name="T4" fmla="*/ 0 w 53"/>
                <a:gd name="T5" fmla="*/ 193 h 193"/>
                <a:gd name="T6" fmla="*/ 0 w 53"/>
                <a:gd name="T7" fmla="*/ 0 h 1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" h="193">
                  <a:moveTo>
                    <a:pt x="0" y="0"/>
                  </a:moveTo>
                  <a:lnTo>
                    <a:pt x="53" y="20"/>
                  </a:lnTo>
                  <a:lnTo>
                    <a:pt x="0" y="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94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83" name="Freeform 341"/>
            <p:cNvSpPr>
              <a:spLocks/>
            </p:cNvSpPr>
            <p:nvPr/>
          </p:nvSpPr>
          <p:spPr bwMode="auto">
            <a:xfrm>
              <a:off x="4662" y="2900"/>
              <a:ext cx="60" cy="206"/>
            </a:xfrm>
            <a:custGeom>
              <a:avLst/>
              <a:gdLst>
                <a:gd name="T0" fmla="*/ 53 w 60"/>
                <a:gd name="T1" fmla="*/ 206 h 206"/>
                <a:gd name="T2" fmla="*/ 0 w 60"/>
                <a:gd name="T3" fmla="*/ 193 h 206"/>
                <a:gd name="T4" fmla="*/ 60 w 60"/>
                <a:gd name="T5" fmla="*/ 0 h 206"/>
                <a:gd name="T6" fmla="*/ 53 w 60"/>
                <a:gd name="T7" fmla="*/ 206 h 2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206">
                  <a:moveTo>
                    <a:pt x="53" y="206"/>
                  </a:moveTo>
                  <a:lnTo>
                    <a:pt x="0" y="193"/>
                  </a:lnTo>
                  <a:lnTo>
                    <a:pt x="60" y="0"/>
                  </a:lnTo>
                  <a:lnTo>
                    <a:pt x="53" y="206"/>
                  </a:lnTo>
                  <a:close/>
                </a:path>
              </a:pathLst>
            </a:custGeom>
            <a:solidFill>
              <a:srgbClr val="B09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84" name="Freeform 342"/>
            <p:cNvSpPr>
              <a:spLocks/>
            </p:cNvSpPr>
            <p:nvPr/>
          </p:nvSpPr>
          <p:spPr bwMode="auto">
            <a:xfrm>
              <a:off x="4662" y="2900"/>
              <a:ext cx="60" cy="206"/>
            </a:xfrm>
            <a:custGeom>
              <a:avLst/>
              <a:gdLst>
                <a:gd name="T0" fmla="*/ 53 w 60"/>
                <a:gd name="T1" fmla="*/ 206 h 206"/>
                <a:gd name="T2" fmla="*/ 0 w 60"/>
                <a:gd name="T3" fmla="*/ 193 h 206"/>
                <a:gd name="T4" fmla="*/ 60 w 60"/>
                <a:gd name="T5" fmla="*/ 0 h 2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0" h="206">
                  <a:moveTo>
                    <a:pt x="53" y="206"/>
                  </a:moveTo>
                  <a:lnTo>
                    <a:pt x="0" y="193"/>
                  </a:lnTo>
                  <a:lnTo>
                    <a:pt x="6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85" name="Freeform 343"/>
            <p:cNvSpPr>
              <a:spLocks/>
            </p:cNvSpPr>
            <p:nvPr/>
          </p:nvSpPr>
          <p:spPr bwMode="auto">
            <a:xfrm>
              <a:off x="4662" y="2887"/>
              <a:ext cx="60" cy="206"/>
            </a:xfrm>
            <a:custGeom>
              <a:avLst/>
              <a:gdLst>
                <a:gd name="T0" fmla="*/ 14 w 60"/>
                <a:gd name="T1" fmla="*/ 0 h 206"/>
                <a:gd name="T2" fmla="*/ 60 w 60"/>
                <a:gd name="T3" fmla="*/ 13 h 206"/>
                <a:gd name="T4" fmla="*/ 0 w 60"/>
                <a:gd name="T5" fmla="*/ 206 h 206"/>
                <a:gd name="T6" fmla="*/ 14 w 60"/>
                <a:gd name="T7" fmla="*/ 0 h 2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206">
                  <a:moveTo>
                    <a:pt x="14" y="0"/>
                  </a:moveTo>
                  <a:lnTo>
                    <a:pt x="60" y="13"/>
                  </a:lnTo>
                  <a:lnTo>
                    <a:pt x="0" y="20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090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86" name="Freeform 344"/>
            <p:cNvSpPr>
              <a:spLocks/>
            </p:cNvSpPr>
            <p:nvPr/>
          </p:nvSpPr>
          <p:spPr bwMode="auto">
            <a:xfrm>
              <a:off x="4662" y="2887"/>
              <a:ext cx="60" cy="206"/>
            </a:xfrm>
            <a:custGeom>
              <a:avLst/>
              <a:gdLst>
                <a:gd name="T0" fmla="*/ 14 w 60"/>
                <a:gd name="T1" fmla="*/ 0 h 206"/>
                <a:gd name="T2" fmla="*/ 60 w 60"/>
                <a:gd name="T3" fmla="*/ 13 h 206"/>
                <a:gd name="T4" fmla="*/ 0 w 60"/>
                <a:gd name="T5" fmla="*/ 206 h 2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0" h="206">
                  <a:moveTo>
                    <a:pt x="14" y="0"/>
                  </a:moveTo>
                  <a:lnTo>
                    <a:pt x="60" y="13"/>
                  </a:lnTo>
                  <a:lnTo>
                    <a:pt x="0" y="20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87" name="Freeform 345"/>
            <p:cNvSpPr>
              <a:spLocks/>
            </p:cNvSpPr>
            <p:nvPr/>
          </p:nvSpPr>
          <p:spPr bwMode="auto">
            <a:xfrm>
              <a:off x="4715" y="2900"/>
              <a:ext cx="53" cy="206"/>
            </a:xfrm>
            <a:custGeom>
              <a:avLst/>
              <a:gdLst>
                <a:gd name="T0" fmla="*/ 7 w 53"/>
                <a:gd name="T1" fmla="*/ 0 h 206"/>
                <a:gd name="T2" fmla="*/ 53 w 53"/>
                <a:gd name="T3" fmla="*/ 20 h 206"/>
                <a:gd name="T4" fmla="*/ 0 w 53"/>
                <a:gd name="T5" fmla="*/ 206 h 206"/>
                <a:gd name="T6" fmla="*/ 7 w 53"/>
                <a:gd name="T7" fmla="*/ 0 h 2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" h="206">
                  <a:moveTo>
                    <a:pt x="7" y="0"/>
                  </a:moveTo>
                  <a:lnTo>
                    <a:pt x="53" y="20"/>
                  </a:lnTo>
                  <a:lnTo>
                    <a:pt x="0" y="20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09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88" name="Freeform 346"/>
            <p:cNvSpPr>
              <a:spLocks/>
            </p:cNvSpPr>
            <p:nvPr/>
          </p:nvSpPr>
          <p:spPr bwMode="auto">
            <a:xfrm>
              <a:off x="4715" y="2900"/>
              <a:ext cx="53" cy="206"/>
            </a:xfrm>
            <a:custGeom>
              <a:avLst/>
              <a:gdLst>
                <a:gd name="T0" fmla="*/ 7 w 53"/>
                <a:gd name="T1" fmla="*/ 0 h 206"/>
                <a:gd name="T2" fmla="*/ 53 w 53"/>
                <a:gd name="T3" fmla="*/ 20 h 206"/>
                <a:gd name="T4" fmla="*/ 0 w 53"/>
                <a:gd name="T5" fmla="*/ 206 h 2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206">
                  <a:moveTo>
                    <a:pt x="7" y="0"/>
                  </a:moveTo>
                  <a:lnTo>
                    <a:pt x="53" y="20"/>
                  </a:lnTo>
                  <a:lnTo>
                    <a:pt x="0" y="20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89" name="Line 347"/>
            <p:cNvSpPr>
              <a:spLocks noChangeShapeType="1"/>
            </p:cNvSpPr>
            <p:nvPr/>
          </p:nvSpPr>
          <p:spPr bwMode="auto">
            <a:xfrm>
              <a:off x="4973" y="3127"/>
              <a:ext cx="370" cy="1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90" name="Line 348"/>
            <p:cNvSpPr>
              <a:spLocks noChangeShapeType="1"/>
            </p:cNvSpPr>
            <p:nvPr/>
          </p:nvSpPr>
          <p:spPr bwMode="auto">
            <a:xfrm>
              <a:off x="4656" y="2352"/>
              <a:ext cx="0" cy="6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91" name="Line 349"/>
            <p:cNvSpPr>
              <a:spLocks noChangeShapeType="1"/>
            </p:cNvSpPr>
            <p:nvPr/>
          </p:nvSpPr>
          <p:spPr bwMode="auto">
            <a:xfrm flipH="1">
              <a:off x="4395" y="3024"/>
              <a:ext cx="261" cy="3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92" name="Line 350"/>
            <p:cNvSpPr>
              <a:spLocks noChangeShapeType="1"/>
            </p:cNvSpPr>
            <p:nvPr/>
          </p:nvSpPr>
          <p:spPr bwMode="auto">
            <a:xfrm>
              <a:off x="4656" y="3024"/>
              <a:ext cx="370" cy="1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74893" name="Object 351"/>
            <p:cNvGraphicFramePr>
              <a:graphicFrameLocks noChangeAspect="1"/>
            </p:cNvGraphicFramePr>
            <p:nvPr/>
          </p:nvGraphicFramePr>
          <p:xfrm>
            <a:off x="4464" y="2903"/>
            <a:ext cx="19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37" name="Equation" r:id="rId37" imgW="247557" imgH="257175" progId="Equation.3">
                    <p:embed/>
                  </p:oleObj>
                </mc:Choice>
                <mc:Fallback>
                  <p:oleObj name="Equation" r:id="rId37" imgW="247557" imgH="257175" progId="Equation.3">
                    <p:embed/>
                    <p:pic>
                      <p:nvPicPr>
                        <p:cNvPr id="0" name="Object 3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2903"/>
                          <a:ext cx="19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894" name="Object 352"/>
            <p:cNvGraphicFramePr>
              <a:graphicFrameLocks noChangeAspect="1"/>
            </p:cNvGraphicFramePr>
            <p:nvPr/>
          </p:nvGraphicFramePr>
          <p:xfrm>
            <a:off x="4272" y="3599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38" name="Equation" r:id="rId39" imgW="161916" imgH="162074" progId="Equation.3">
                    <p:embed/>
                  </p:oleObj>
                </mc:Choice>
                <mc:Fallback>
                  <p:oleObj name="Equation" r:id="rId39" imgW="161916" imgH="162074" progId="Equation.3">
                    <p:embed/>
                    <p:pic>
                      <p:nvPicPr>
                        <p:cNvPr id="0" name="Object 3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3599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895" name="Object 353"/>
            <p:cNvGraphicFramePr>
              <a:graphicFrameLocks noChangeAspect="1"/>
            </p:cNvGraphicFramePr>
            <p:nvPr/>
          </p:nvGraphicFramePr>
          <p:xfrm>
            <a:off x="4456" y="2151"/>
            <a:ext cx="1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39" name="Equation" r:id="rId41" imgW="180984" imgH="257175" progId="Equation.3">
                    <p:embed/>
                  </p:oleObj>
                </mc:Choice>
                <mc:Fallback>
                  <p:oleObj name="Equation" r:id="rId41" imgW="180984" imgH="257175" progId="Equation.3">
                    <p:embed/>
                    <p:pic>
                      <p:nvPicPr>
                        <p:cNvPr id="0" name="Object 3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6" y="2151"/>
                          <a:ext cx="15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896" name="Object 354"/>
            <p:cNvGraphicFramePr>
              <a:graphicFrameLocks noChangeAspect="1"/>
            </p:cNvGraphicFramePr>
            <p:nvPr/>
          </p:nvGraphicFramePr>
          <p:xfrm>
            <a:off x="5376" y="3215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40" name="Equation" r:id="rId43" imgW="171617" imgH="180826" progId="Equation.3">
                    <p:embed/>
                  </p:oleObj>
                </mc:Choice>
                <mc:Fallback>
                  <p:oleObj name="Equation" r:id="rId43" imgW="171617" imgH="180826" progId="Equation.3">
                    <p:embed/>
                    <p:pic>
                      <p:nvPicPr>
                        <p:cNvPr id="0" name="Object 3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6" y="3215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84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9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9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9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9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9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1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0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0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302" grpId="0" animBg="1"/>
      <p:bldP spid="209934" grpId="0" autoUpdateAnimBg="0"/>
      <p:bldP spid="209936" grpId="0" autoUpdateAnimBg="0"/>
      <p:bldP spid="209944" grpId="0" autoUpdateAnimBg="0"/>
      <p:bldP spid="1384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223838"/>
            <a:ext cx="327660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19.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求由星形线</a:t>
            </a:r>
          </a:p>
        </p:txBody>
      </p:sp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152400" y="717550"/>
            <a:ext cx="5029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一周所得的旋转体的表面积 </a:t>
            </a:r>
            <a:r>
              <a:rPr kumimoji="1" lang="en-US" altLang="zh-CN" i="1"/>
              <a:t>S</a:t>
            </a:r>
            <a:r>
              <a:rPr kumimoji="1" lang="en-US" altLang="zh-CN"/>
              <a:t>.</a:t>
            </a:r>
          </a:p>
        </p:txBody>
      </p:sp>
      <p:sp>
        <p:nvSpPr>
          <p:cNvPr id="76804" name="Text Box 15"/>
          <p:cNvSpPr txBox="1">
            <a:spLocks noChangeArrowheads="1"/>
          </p:cNvSpPr>
          <p:nvPr/>
        </p:nvSpPr>
        <p:spPr bwMode="auto">
          <a:xfrm>
            <a:off x="6884988" y="184150"/>
            <a:ext cx="20304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</a:pPr>
            <a:r>
              <a:rPr kumimoji="1" lang="zh-CN" altLang="en-US"/>
              <a:t>绕</a:t>
            </a:r>
            <a:r>
              <a:rPr kumimoji="1" lang="zh-CN" altLang="en-US" i="1"/>
              <a:t> </a:t>
            </a:r>
            <a:r>
              <a:rPr kumimoji="1" lang="en-US" altLang="zh-CN" i="1"/>
              <a:t>x</a:t>
            </a:r>
            <a:r>
              <a:rPr kumimoji="1" lang="en-US" altLang="zh-CN"/>
              <a:t> </a:t>
            </a:r>
            <a:r>
              <a:rPr kumimoji="1" lang="zh-CN" altLang="en-US"/>
              <a:t>轴旋转 </a:t>
            </a:r>
          </a:p>
        </p:txBody>
      </p:sp>
      <p:graphicFrame>
        <p:nvGraphicFramePr>
          <p:cNvPr id="76805" name="Object 16"/>
          <p:cNvGraphicFramePr>
            <a:graphicFrameLocks noChangeAspect="1"/>
          </p:cNvGraphicFramePr>
          <p:nvPr/>
        </p:nvGraphicFramePr>
        <p:xfrm>
          <a:off x="3406775" y="169863"/>
          <a:ext cx="34512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68" name="Equation" r:id="rId5" imgW="3400564" imgH="447712" progId="Equation.3">
                  <p:embed/>
                </p:oleObj>
              </mc:Choice>
              <mc:Fallback>
                <p:oleObj name="Equation" r:id="rId5" imgW="3400564" imgH="447712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6775" y="169863"/>
                        <a:ext cx="345122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Rectangle 2"/>
          <p:cNvSpPr txBox="1">
            <a:spLocks noChangeArrowheads="1"/>
          </p:cNvSpPr>
          <p:nvPr/>
        </p:nvSpPr>
        <p:spPr bwMode="auto">
          <a:xfrm>
            <a:off x="679450" y="1204913"/>
            <a:ext cx="1600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fontAlgn="base" hangingPunct="1"/>
            <a:r>
              <a:rPr kumimoji="1" lang="zh-CN" altLang="en-US" b="1">
                <a:solidFill>
                  <a:schemeClr val="tx2"/>
                </a:solidFill>
              </a:rPr>
              <a:t>星形线</a:t>
            </a:r>
          </a:p>
        </p:txBody>
      </p:sp>
      <p:graphicFrame>
        <p:nvGraphicFramePr>
          <p:cNvPr id="60" name="Object 12"/>
          <p:cNvGraphicFramePr>
            <a:graphicFrameLocks noChangeAspect="1"/>
          </p:cNvGraphicFramePr>
          <p:nvPr/>
        </p:nvGraphicFramePr>
        <p:xfrm>
          <a:off x="2095500" y="1192213"/>
          <a:ext cx="34512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69" name="Equation" r:id="rId7" imgW="3400564" imgH="447712" progId="Equation.3">
                  <p:embed/>
                </p:oleObj>
              </mc:Choice>
              <mc:Fallback>
                <p:oleObj name="Equation" r:id="rId7" imgW="3400564" imgH="447712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1192213"/>
                        <a:ext cx="345122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 Box 13"/>
          <p:cNvSpPr txBox="1">
            <a:spLocks noChangeArrowheads="1"/>
          </p:cNvSpPr>
          <p:nvPr/>
        </p:nvSpPr>
        <p:spPr bwMode="auto">
          <a:xfrm>
            <a:off x="385763" y="1743075"/>
            <a:ext cx="3829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</a:pPr>
            <a:r>
              <a:rPr kumimoji="1" lang="zh-CN" altLang="en-US"/>
              <a:t>星形线是内摆线的一种</a:t>
            </a:r>
            <a:r>
              <a:rPr kumimoji="1" lang="en-US" altLang="zh-CN"/>
              <a:t>.</a:t>
            </a:r>
          </a:p>
        </p:txBody>
      </p:sp>
      <p:sp>
        <p:nvSpPr>
          <p:cNvPr id="62" name="Text Box 17"/>
          <p:cNvSpPr txBox="1">
            <a:spLocks noChangeArrowheads="1"/>
          </p:cNvSpPr>
          <p:nvPr/>
        </p:nvSpPr>
        <p:spPr bwMode="auto">
          <a:xfrm>
            <a:off x="2928938" y="5868988"/>
            <a:ext cx="1784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</a:pPr>
            <a:r>
              <a:rPr kumimoji="1" lang="zh-CN" altLang="en-US" sz="1800" b="1">
                <a:solidFill>
                  <a:schemeClr val="accent2"/>
                </a:solidFill>
              </a:rPr>
              <a:t>点击图片任意处</a:t>
            </a:r>
          </a:p>
          <a:p>
            <a:pPr eaLnBrk="1" fontAlgn="base" hangingPunct="1">
              <a:lnSpc>
                <a:spcPct val="100000"/>
              </a:lnSpc>
            </a:pPr>
            <a:r>
              <a:rPr kumimoji="1" lang="zh-CN" altLang="en-US" sz="1800" b="1">
                <a:solidFill>
                  <a:schemeClr val="accent2"/>
                </a:solidFill>
              </a:rPr>
              <a:t>播放开始或暂停</a:t>
            </a:r>
          </a:p>
        </p:txBody>
      </p:sp>
      <p:sp>
        <p:nvSpPr>
          <p:cNvPr id="63" name="Text Box 18"/>
          <p:cNvSpPr txBox="1">
            <a:spLocks noChangeArrowheads="1"/>
          </p:cNvSpPr>
          <p:nvPr/>
        </p:nvSpPr>
        <p:spPr bwMode="auto">
          <a:xfrm>
            <a:off x="795338" y="3551238"/>
            <a:ext cx="16065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</a:pPr>
            <a:r>
              <a:rPr kumimoji="1" lang="zh-CN" altLang="en-US"/>
              <a:t>大圆半径</a:t>
            </a:r>
          </a:p>
          <a:p>
            <a:pPr eaLnBrk="1" fontAlgn="base" hangingPunct="1">
              <a:lnSpc>
                <a:spcPct val="100000"/>
              </a:lnSpc>
            </a:pPr>
            <a:r>
              <a:rPr kumimoji="1" lang="zh-CN" altLang="en-US" i="1"/>
              <a:t>   </a:t>
            </a:r>
            <a:r>
              <a:rPr kumimoji="1" lang="en-US" altLang="zh-CN" i="1"/>
              <a:t>R</a:t>
            </a:r>
            <a:r>
              <a:rPr kumimoji="1" lang="zh-CN" altLang="en-US"/>
              <a:t>＝</a:t>
            </a:r>
            <a:r>
              <a:rPr kumimoji="1" lang="en-US" altLang="zh-CN" i="1"/>
              <a:t>a</a:t>
            </a:r>
          </a:p>
        </p:txBody>
      </p: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795338" y="4503738"/>
            <a:ext cx="1606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</a:pPr>
            <a:r>
              <a:rPr kumimoji="1" lang="zh-CN" altLang="en-US"/>
              <a:t>小圆半径</a:t>
            </a:r>
          </a:p>
        </p:txBody>
      </p:sp>
      <p:graphicFrame>
        <p:nvGraphicFramePr>
          <p:cNvPr id="65" name="Object 20"/>
          <p:cNvGraphicFramePr>
            <a:graphicFrameLocks noChangeAspect="1"/>
          </p:cNvGraphicFramePr>
          <p:nvPr/>
        </p:nvGraphicFramePr>
        <p:xfrm>
          <a:off x="1176338" y="4941888"/>
          <a:ext cx="787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70" name="Equation" r:id="rId9" imgW="733304" imgH="790612" progId="Equation.3">
                  <p:embed/>
                </p:oleObj>
              </mc:Choice>
              <mc:Fallback>
                <p:oleObj name="Equation" r:id="rId9" imgW="733304" imgH="790612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4941888"/>
                        <a:ext cx="787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 Box 21"/>
          <p:cNvSpPr txBox="1">
            <a:spLocks noChangeArrowheads="1"/>
          </p:cNvSpPr>
          <p:nvPr/>
        </p:nvSpPr>
        <p:spPr bwMode="auto">
          <a:xfrm>
            <a:off x="5610225" y="2776538"/>
            <a:ext cx="2673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</a:pPr>
            <a:r>
              <a:rPr kumimoji="1" lang="zh-CN" altLang="en-US"/>
              <a:t>参数的几何意义</a:t>
            </a:r>
          </a:p>
        </p:txBody>
      </p:sp>
      <p:sp>
        <p:nvSpPr>
          <p:cNvPr id="67" name="Text Box 22"/>
          <p:cNvSpPr txBox="1">
            <a:spLocks noChangeArrowheads="1"/>
          </p:cNvSpPr>
          <p:nvPr/>
        </p:nvSpPr>
        <p:spPr bwMode="auto">
          <a:xfrm>
            <a:off x="4062413" y="1728788"/>
            <a:ext cx="4267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</a:pPr>
            <a:r>
              <a:rPr kumimoji="1" lang="en-US" altLang="zh-CN"/>
              <a:t>(</a:t>
            </a:r>
            <a:r>
              <a:rPr kumimoji="1" lang="zh-CN" altLang="en-US"/>
              <a:t>当小圆在圆内沿圆周滚动</a:t>
            </a:r>
          </a:p>
        </p:txBody>
      </p:sp>
      <p:grpSp>
        <p:nvGrpSpPr>
          <p:cNvPr id="68" name="Group 23"/>
          <p:cNvGrpSpPr>
            <a:grpSpLocks/>
          </p:cNvGrpSpPr>
          <p:nvPr/>
        </p:nvGrpSpPr>
        <p:grpSpPr bwMode="auto">
          <a:xfrm>
            <a:off x="2554288" y="3390900"/>
            <a:ext cx="2598737" cy="2465388"/>
            <a:chOff x="1750" y="1895"/>
            <a:chExt cx="1637" cy="1553"/>
          </a:xfrm>
        </p:grpSpPr>
        <p:sp>
          <p:nvSpPr>
            <p:cNvPr id="76830" name="Rectangle 24"/>
            <p:cNvSpPr>
              <a:spLocks noChangeArrowheads="1"/>
            </p:cNvSpPr>
            <p:nvPr/>
          </p:nvSpPr>
          <p:spPr bwMode="auto">
            <a:xfrm>
              <a:off x="1750" y="1895"/>
              <a:ext cx="1637" cy="1553"/>
            </a:xfrm>
            <a:prstGeom prst="rect">
              <a:avLst/>
            </a:prstGeom>
            <a:noFill/>
            <a:ln w="76200" cmpd="tri">
              <a:solidFill>
                <a:srgbClr val="3399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76831" name="星形线_白.avi">
              <a:hlinkClick r:id="" action="ppaction://media"/>
            </p:cNvPr>
            <p:cNvPicPr>
              <a:picLocks noRot="1" noChangeAspect="1" noChangeArrowheads="1"/>
            </p:cNvPicPr>
            <p:nvPr>
              <a:videoFile r:link="rId2"/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1920"/>
              <a:ext cx="1589" cy="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" name="Text Box 26"/>
          <p:cNvSpPr txBox="1">
            <a:spLocks noChangeArrowheads="1"/>
          </p:cNvSpPr>
          <p:nvPr/>
        </p:nvSpPr>
        <p:spPr bwMode="auto">
          <a:xfrm>
            <a:off x="250825" y="2262188"/>
            <a:ext cx="6096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</a:pPr>
            <a:r>
              <a:rPr kumimoji="1" lang="zh-CN" altLang="en-US"/>
              <a:t>时</a:t>
            </a:r>
            <a:r>
              <a:rPr kumimoji="1" lang="en-US" altLang="zh-CN"/>
              <a:t>, </a:t>
            </a:r>
            <a:r>
              <a:rPr kumimoji="1" lang="zh-CN" altLang="en-US"/>
              <a:t>小圆上的定点的轨迹为内摆线</a:t>
            </a:r>
            <a:r>
              <a:rPr kumimoji="1" lang="en-US" altLang="zh-CN"/>
              <a:t>)</a:t>
            </a:r>
          </a:p>
        </p:txBody>
      </p:sp>
      <p:grpSp>
        <p:nvGrpSpPr>
          <p:cNvPr id="72" name="Group 31"/>
          <p:cNvGrpSpPr>
            <a:grpSpLocks/>
          </p:cNvGrpSpPr>
          <p:nvPr/>
        </p:nvGrpSpPr>
        <p:grpSpPr bwMode="auto">
          <a:xfrm>
            <a:off x="5695950" y="3411538"/>
            <a:ext cx="2638425" cy="2592387"/>
            <a:chOff x="3600" y="1727"/>
            <a:chExt cx="1662" cy="1633"/>
          </a:xfrm>
        </p:grpSpPr>
        <p:sp>
          <p:nvSpPr>
            <p:cNvPr id="76819" name="Rectangle 29"/>
            <p:cNvSpPr>
              <a:spLocks noChangeArrowheads="1"/>
            </p:cNvSpPr>
            <p:nvPr/>
          </p:nvSpPr>
          <p:spPr bwMode="auto">
            <a:xfrm>
              <a:off x="3604" y="1728"/>
              <a:ext cx="1655" cy="144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6820" name="Group 4"/>
            <p:cNvGrpSpPr>
              <a:grpSpLocks/>
            </p:cNvGrpSpPr>
            <p:nvPr/>
          </p:nvGrpSpPr>
          <p:grpSpPr bwMode="auto">
            <a:xfrm>
              <a:off x="3600" y="1878"/>
              <a:ext cx="1662" cy="1482"/>
              <a:chOff x="4080" y="54"/>
              <a:chExt cx="1662" cy="1482"/>
            </a:xfrm>
          </p:grpSpPr>
          <p:graphicFrame>
            <p:nvGraphicFramePr>
              <p:cNvPr id="76828" name="Object 5"/>
              <p:cNvGraphicFramePr>
                <a:graphicFrameLocks noChangeAspect="1"/>
              </p:cNvGraphicFramePr>
              <p:nvPr/>
            </p:nvGraphicFramePr>
            <p:xfrm>
              <a:off x="4080" y="54"/>
              <a:ext cx="1662" cy="14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6871" name="位图图像" r:id="rId12" imgW="2200582" imgH="1961905" progId="Paint.Picture">
                      <p:embed/>
                    </p:oleObj>
                  </mc:Choice>
                  <mc:Fallback>
                    <p:oleObj name="位图图像" r:id="rId12" imgW="2200582" imgH="1961905" progId="Paint.Picture">
                      <p:embed/>
                      <p:pic>
                        <p:nvPicPr>
                          <p:cNvPr id="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80" y="54"/>
                            <a:ext cx="1662" cy="14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6829" name="Object 6"/>
              <p:cNvGraphicFramePr>
                <a:graphicFrameLocks noChangeAspect="1"/>
              </p:cNvGraphicFramePr>
              <p:nvPr/>
            </p:nvGraphicFramePr>
            <p:xfrm>
              <a:off x="5456" y="779"/>
              <a:ext cx="208" cy="2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6872" name="Equation" r:id="rId14" imgW="66573" imgH="85725" progId="Equation.3">
                      <p:embed/>
                    </p:oleObj>
                  </mc:Choice>
                  <mc:Fallback>
                    <p:oleObj name="Equation" r:id="rId14" imgW="66573" imgH="85725" progId="Equation.3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grayscl/>
                            <a:biLevel thresh="5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56" y="779"/>
                            <a:ext cx="208" cy="2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6821" name="Object 7"/>
            <p:cNvGraphicFramePr>
              <a:graphicFrameLocks noChangeAspect="1"/>
            </p:cNvGraphicFramePr>
            <p:nvPr/>
          </p:nvGraphicFramePr>
          <p:xfrm>
            <a:off x="4166" y="2632"/>
            <a:ext cx="19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73" name="Equation" r:id="rId16" imgW="304536" imgH="317225" progId="Equation.3">
                    <p:embed/>
                  </p:oleObj>
                </mc:Choice>
                <mc:Fallback>
                  <p:oleObj name="Equation" r:id="rId16" imgW="304536" imgH="317225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6" y="2632"/>
                          <a:ext cx="19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822" name="Line 9"/>
            <p:cNvSpPr>
              <a:spLocks noChangeShapeType="1"/>
            </p:cNvSpPr>
            <p:nvPr/>
          </p:nvSpPr>
          <p:spPr bwMode="auto">
            <a:xfrm flipV="1">
              <a:off x="4345" y="1727"/>
              <a:ext cx="0" cy="163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76823" name="Object 10"/>
            <p:cNvGraphicFramePr>
              <a:graphicFrameLocks noChangeAspect="1"/>
            </p:cNvGraphicFramePr>
            <p:nvPr/>
          </p:nvGraphicFramePr>
          <p:xfrm>
            <a:off x="4148" y="1728"/>
            <a:ext cx="1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74" name="Equation" r:id="rId18" imgW="241091" imgH="317225" progId="Equation.3">
                    <p:embed/>
                  </p:oleObj>
                </mc:Choice>
                <mc:Fallback>
                  <p:oleObj name="Equation" r:id="rId18" imgW="241091" imgH="317225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8" y="1728"/>
                          <a:ext cx="15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824" name="Object 11"/>
            <p:cNvGraphicFramePr>
              <a:graphicFrameLocks noChangeAspect="1"/>
            </p:cNvGraphicFramePr>
            <p:nvPr/>
          </p:nvGraphicFramePr>
          <p:xfrm>
            <a:off x="5088" y="2440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75" name="Equation" r:id="rId20" imgW="228600" imgH="241300" progId="Equation.3">
                    <p:embed/>
                  </p:oleObj>
                </mc:Choice>
                <mc:Fallback>
                  <p:oleObj name="Equation" r:id="rId20" imgW="228600" imgH="2413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2440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825" name="Arc 15"/>
            <p:cNvSpPr>
              <a:spLocks/>
            </p:cNvSpPr>
            <p:nvPr/>
          </p:nvSpPr>
          <p:spPr bwMode="auto">
            <a:xfrm>
              <a:off x="4320" y="2568"/>
              <a:ext cx="172" cy="67"/>
            </a:xfrm>
            <a:custGeom>
              <a:avLst/>
              <a:gdLst>
                <a:gd name="T0" fmla="*/ 0 w 21600"/>
                <a:gd name="T1" fmla="*/ 0 h 15810"/>
                <a:gd name="T2" fmla="*/ 0 w 21600"/>
                <a:gd name="T3" fmla="*/ 0 h 15810"/>
                <a:gd name="T4" fmla="*/ 0 w 21600"/>
                <a:gd name="T5" fmla="*/ 0 h 158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5810" fill="none" extrusionOk="0">
                  <a:moveTo>
                    <a:pt x="18837" y="0"/>
                  </a:moveTo>
                  <a:cubicBezTo>
                    <a:pt x="20648" y="3228"/>
                    <a:pt x="21600" y="6867"/>
                    <a:pt x="21600" y="10569"/>
                  </a:cubicBezTo>
                  <a:cubicBezTo>
                    <a:pt x="21600" y="12335"/>
                    <a:pt x="21383" y="14095"/>
                    <a:pt x="20954" y="15809"/>
                  </a:cubicBezTo>
                </a:path>
                <a:path w="21600" h="15810" stroke="0" extrusionOk="0">
                  <a:moveTo>
                    <a:pt x="18837" y="0"/>
                  </a:moveTo>
                  <a:cubicBezTo>
                    <a:pt x="20648" y="3228"/>
                    <a:pt x="21600" y="6867"/>
                    <a:pt x="21600" y="10569"/>
                  </a:cubicBezTo>
                  <a:cubicBezTo>
                    <a:pt x="21600" y="12335"/>
                    <a:pt x="21383" y="14095"/>
                    <a:pt x="20954" y="15809"/>
                  </a:cubicBezTo>
                  <a:lnTo>
                    <a:pt x="0" y="10569"/>
                  </a:lnTo>
                  <a:lnTo>
                    <a:pt x="18837" y="0"/>
                  </a:lnTo>
                  <a:close/>
                </a:path>
              </a:pathLst>
            </a:cu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6826" name="Object 28"/>
            <p:cNvGraphicFramePr>
              <a:graphicFrameLocks noChangeAspect="1"/>
            </p:cNvGraphicFramePr>
            <p:nvPr/>
          </p:nvGraphicFramePr>
          <p:xfrm>
            <a:off x="4512" y="2472"/>
            <a:ext cx="88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76" name="Equation" r:id="rId22" imgW="85641" imgH="209624" progId="Equation.3">
                    <p:embed/>
                  </p:oleObj>
                </mc:Choice>
                <mc:Fallback>
                  <p:oleObj name="Equation" r:id="rId22" imgW="85641" imgH="209624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2472"/>
                          <a:ext cx="88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827" name="Line 8"/>
            <p:cNvSpPr>
              <a:spLocks noChangeShapeType="1"/>
            </p:cNvSpPr>
            <p:nvPr/>
          </p:nvSpPr>
          <p:spPr bwMode="auto">
            <a:xfrm>
              <a:off x="3600" y="2625"/>
              <a:ext cx="1632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2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1" grpId="0" build="p" autoUpdateAnimBg="0"/>
      <p:bldP spid="62" grpId="0" build="p" autoUpdateAnimBg="0" advAuto="0"/>
      <p:bldP spid="63" grpId="0" build="p" autoUpdateAnimBg="0" advAuto="0"/>
      <p:bldP spid="64" grpId="0" build="p" autoUpdateAnimBg="0" advAuto="0"/>
      <p:bldP spid="66" grpId="0" build="p" autoUpdateAnimBg="0"/>
      <p:bldP spid="67" grpId="0" build="p" autoUpdateAnimBg="0"/>
      <p:bldP spid="71" grpId="0" build="p" autoUpdateAnimBg="0" advAuto="0"/>
      <p:bldP spid="32" grpId="0" animBg="1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223838"/>
            <a:ext cx="327660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19.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求由星形线</a:t>
            </a: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152400" y="717550"/>
            <a:ext cx="5029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一周所得的旋转体的表面积 </a:t>
            </a:r>
            <a:r>
              <a:rPr kumimoji="1" lang="en-US" altLang="zh-CN" i="1"/>
              <a:t>S</a:t>
            </a:r>
            <a:r>
              <a:rPr kumimoji="1" lang="en-US" altLang="zh-CN"/>
              <a:t>.</a:t>
            </a:r>
          </a:p>
        </p:txBody>
      </p:sp>
      <p:sp>
        <p:nvSpPr>
          <p:cNvPr id="211972" name="Text Box 4"/>
          <p:cNvSpPr txBox="1">
            <a:spLocks noChangeArrowheads="1"/>
          </p:cNvSpPr>
          <p:nvPr/>
        </p:nvSpPr>
        <p:spPr bwMode="auto">
          <a:xfrm>
            <a:off x="539750" y="1250950"/>
            <a:ext cx="2667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解</a:t>
            </a:r>
            <a:r>
              <a:rPr kumimoji="1" lang="en-US" altLang="zh-CN" b="1">
                <a:solidFill>
                  <a:schemeClr val="tx2"/>
                </a:solidFill>
              </a:rPr>
              <a:t>:</a:t>
            </a:r>
            <a:r>
              <a:rPr kumimoji="1" lang="en-US" altLang="zh-CN"/>
              <a:t> </a:t>
            </a:r>
            <a:r>
              <a:rPr kumimoji="1" lang="zh-CN" altLang="en-US"/>
              <a:t>利用对称性</a:t>
            </a:r>
          </a:p>
        </p:txBody>
      </p:sp>
      <p:graphicFrame>
        <p:nvGraphicFramePr>
          <p:cNvPr id="211973" name="Object 5"/>
          <p:cNvGraphicFramePr>
            <a:graphicFrameLocks noChangeAspect="1"/>
          </p:cNvGraphicFramePr>
          <p:nvPr/>
        </p:nvGraphicFramePr>
        <p:xfrm>
          <a:off x="1295400" y="1668463"/>
          <a:ext cx="18542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25" name="Equation" r:id="rId4" imgW="1800141" imgH="819076" progId="Equation.3">
                  <p:embed/>
                </p:oleObj>
              </mc:Choice>
              <mc:Fallback>
                <p:oleObj name="Equation" r:id="rId4" imgW="1800141" imgH="81907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668463"/>
                        <a:ext cx="18542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74" name="Object 6"/>
          <p:cNvGraphicFramePr>
            <a:graphicFrameLocks noChangeAspect="1"/>
          </p:cNvGraphicFramePr>
          <p:nvPr/>
        </p:nvGraphicFramePr>
        <p:xfrm>
          <a:off x="3105150" y="1835150"/>
          <a:ext cx="105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26" name="Equation" r:id="rId6" imgW="1000264" imgH="390451" progId="Equation.3">
                  <p:embed/>
                </p:oleObj>
              </mc:Choice>
              <mc:Fallback>
                <p:oleObj name="Equation" r:id="rId6" imgW="1000264" imgH="39045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5150" y="1835150"/>
                        <a:ext cx="10541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75" name="Object 7"/>
          <p:cNvGraphicFramePr>
            <a:graphicFrameLocks noChangeAspect="1"/>
          </p:cNvGraphicFramePr>
          <p:nvPr/>
        </p:nvGraphicFramePr>
        <p:xfrm>
          <a:off x="2324100" y="2582863"/>
          <a:ext cx="5786438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27" name="Equation" r:id="rId8" imgW="5733957" imgH="504974" progId="Equation.3">
                  <p:embed/>
                </p:oleObj>
              </mc:Choice>
              <mc:Fallback>
                <p:oleObj name="Equation" r:id="rId8" imgW="5733957" imgH="50497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4100" y="2582863"/>
                        <a:ext cx="5786438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76" name="Object 8"/>
          <p:cNvGraphicFramePr>
            <a:graphicFrameLocks noChangeAspect="1"/>
          </p:cNvGraphicFramePr>
          <p:nvPr/>
        </p:nvGraphicFramePr>
        <p:xfrm>
          <a:off x="2857500" y="2657475"/>
          <a:ext cx="2184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28" name="Equation" r:id="rId10" imgW="2123973" imgH="371363" progId="Equation.3">
                  <p:embed/>
                </p:oleObj>
              </mc:Choice>
              <mc:Fallback>
                <p:oleObj name="Equation" r:id="rId10" imgW="2123973" imgH="37136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2657475"/>
                        <a:ext cx="2184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77" name="Object 9"/>
          <p:cNvGraphicFramePr>
            <a:graphicFrameLocks noChangeAspect="1"/>
          </p:cNvGraphicFramePr>
          <p:nvPr/>
        </p:nvGraphicFramePr>
        <p:xfrm>
          <a:off x="8159750" y="2733675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29" name="Equation" r:id="rId12" imgW="323831" imgH="352276" progId="Equation.3">
                  <p:embed/>
                </p:oleObj>
              </mc:Choice>
              <mc:Fallback>
                <p:oleObj name="Equation" r:id="rId12" imgW="323831" imgH="352276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9750" y="2733675"/>
                        <a:ext cx="381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78" name="Object 10"/>
          <p:cNvGraphicFramePr>
            <a:graphicFrameLocks noChangeAspect="1"/>
          </p:cNvGraphicFramePr>
          <p:nvPr/>
        </p:nvGraphicFramePr>
        <p:xfrm>
          <a:off x="1549400" y="3192463"/>
          <a:ext cx="35687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30" name="Equation" r:id="rId14" imgW="3514641" imgH="819076" progId="Equation.3">
                  <p:embed/>
                </p:oleObj>
              </mc:Choice>
              <mc:Fallback>
                <p:oleObj name="Equation" r:id="rId14" imgW="3514641" imgH="81907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00" y="3192463"/>
                        <a:ext cx="35687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79" name="Object 11"/>
          <p:cNvGraphicFramePr>
            <a:graphicFrameLocks noChangeAspect="1"/>
          </p:cNvGraphicFramePr>
          <p:nvPr/>
        </p:nvGraphicFramePr>
        <p:xfrm>
          <a:off x="1562100" y="4065588"/>
          <a:ext cx="29210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31" name="Equation" r:id="rId16" imgW="2866979" imgH="962062" progId="Equation.3">
                  <p:embed/>
                </p:oleObj>
              </mc:Choice>
              <mc:Fallback>
                <p:oleObj name="Equation" r:id="rId16" imgW="2866979" imgH="962062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100" y="4065588"/>
                        <a:ext cx="29210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80" name="Object 12"/>
          <p:cNvGraphicFramePr>
            <a:graphicFrameLocks noChangeAspect="1"/>
          </p:cNvGraphicFramePr>
          <p:nvPr/>
        </p:nvGraphicFramePr>
        <p:xfrm>
          <a:off x="4381500" y="3963988"/>
          <a:ext cx="2159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32" name="Equation" r:id="rId18" imgW="161916" imgH="1009613" progId="Equation.3">
                  <p:embed/>
                </p:oleObj>
              </mc:Choice>
              <mc:Fallback>
                <p:oleObj name="Equation" r:id="rId18" imgW="161916" imgH="100961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0" y="3963988"/>
                        <a:ext cx="2159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81" name="Object 13"/>
          <p:cNvGraphicFramePr>
            <a:graphicFrameLocks noChangeAspect="1"/>
          </p:cNvGraphicFramePr>
          <p:nvPr/>
        </p:nvGraphicFramePr>
        <p:xfrm>
          <a:off x="4762500" y="4103688"/>
          <a:ext cx="13208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33" name="Equation" r:id="rId20" imgW="1266890" imgH="790612" progId="Equation.3">
                  <p:embed/>
                </p:oleObj>
              </mc:Choice>
              <mc:Fallback>
                <p:oleObj name="Equation" r:id="rId20" imgW="1266890" imgH="790612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0" y="4103688"/>
                        <a:ext cx="13208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82" name="Object 14"/>
          <p:cNvGraphicFramePr>
            <a:graphicFrameLocks noChangeAspect="1"/>
          </p:cNvGraphicFramePr>
          <p:nvPr/>
        </p:nvGraphicFramePr>
        <p:xfrm>
          <a:off x="5829300" y="2657475"/>
          <a:ext cx="1917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34" name="Equation" r:id="rId22" imgW="1857347" imgH="371363" progId="Equation.3">
                  <p:embed/>
                </p:oleObj>
              </mc:Choice>
              <mc:Fallback>
                <p:oleObj name="Equation" r:id="rId22" imgW="1857347" imgH="37136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9300" y="2657475"/>
                        <a:ext cx="19177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9" name="Text Box 15"/>
          <p:cNvSpPr txBox="1">
            <a:spLocks noChangeArrowheads="1"/>
          </p:cNvSpPr>
          <p:nvPr/>
        </p:nvSpPr>
        <p:spPr bwMode="auto">
          <a:xfrm>
            <a:off x="6884988" y="184150"/>
            <a:ext cx="20304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</a:pPr>
            <a:r>
              <a:rPr kumimoji="1" lang="zh-CN" altLang="en-US"/>
              <a:t>绕</a:t>
            </a:r>
            <a:r>
              <a:rPr kumimoji="1" lang="zh-CN" altLang="en-US" i="1"/>
              <a:t> </a:t>
            </a:r>
            <a:r>
              <a:rPr kumimoji="1" lang="en-US" altLang="zh-CN" i="1"/>
              <a:t>x</a:t>
            </a:r>
            <a:r>
              <a:rPr kumimoji="1" lang="en-US" altLang="zh-CN"/>
              <a:t> </a:t>
            </a:r>
            <a:r>
              <a:rPr kumimoji="1" lang="zh-CN" altLang="en-US"/>
              <a:t>轴旋转 </a:t>
            </a:r>
          </a:p>
        </p:txBody>
      </p:sp>
      <p:graphicFrame>
        <p:nvGraphicFramePr>
          <p:cNvPr id="77840" name="Object 16"/>
          <p:cNvGraphicFramePr>
            <a:graphicFrameLocks noChangeAspect="1"/>
          </p:cNvGraphicFramePr>
          <p:nvPr/>
        </p:nvGraphicFramePr>
        <p:xfrm>
          <a:off x="3406775" y="169863"/>
          <a:ext cx="34512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35" name="Equation" r:id="rId24" imgW="3400564" imgH="447712" progId="Equation.3">
                  <p:embed/>
                </p:oleObj>
              </mc:Choice>
              <mc:Fallback>
                <p:oleObj name="Equation" r:id="rId24" imgW="3400564" imgH="447712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6775" y="169863"/>
                        <a:ext cx="345122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996" name="Freeform 28" descr="5%"/>
          <p:cNvSpPr>
            <a:spLocks/>
          </p:cNvSpPr>
          <p:nvPr/>
        </p:nvSpPr>
        <p:spPr bwMode="auto">
          <a:xfrm>
            <a:off x="7632700" y="3614738"/>
            <a:ext cx="954088" cy="779462"/>
          </a:xfrm>
          <a:custGeom>
            <a:avLst/>
            <a:gdLst>
              <a:gd name="T0" fmla="*/ 2147483647 w 624"/>
              <a:gd name="T1" fmla="*/ 2147483647 h 528"/>
              <a:gd name="T2" fmla="*/ 0 w 624"/>
              <a:gd name="T3" fmla="*/ 2147483647 h 528"/>
              <a:gd name="T4" fmla="*/ 0 w 624"/>
              <a:gd name="T5" fmla="*/ 0 h 528"/>
              <a:gd name="T6" fmla="*/ 2147483647 w 624"/>
              <a:gd name="T7" fmla="*/ 2147483647 h 528"/>
              <a:gd name="T8" fmla="*/ 2147483647 w 624"/>
              <a:gd name="T9" fmla="*/ 2147483647 h 528"/>
              <a:gd name="T10" fmla="*/ 2147483647 w 624"/>
              <a:gd name="T11" fmla="*/ 2147483647 h 528"/>
              <a:gd name="T12" fmla="*/ 2147483647 w 624"/>
              <a:gd name="T13" fmla="*/ 2147483647 h 528"/>
              <a:gd name="T14" fmla="*/ 2147483647 w 624"/>
              <a:gd name="T15" fmla="*/ 2147483647 h 528"/>
              <a:gd name="T16" fmla="*/ 2147483647 w 624"/>
              <a:gd name="T17" fmla="*/ 2147483647 h 528"/>
              <a:gd name="T18" fmla="*/ 2147483647 w 624"/>
              <a:gd name="T19" fmla="*/ 2147483647 h 52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24" h="528">
                <a:moveTo>
                  <a:pt x="624" y="528"/>
                </a:moveTo>
                <a:lnTo>
                  <a:pt x="0" y="528"/>
                </a:lnTo>
                <a:lnTo>
                  <a:pt x="0" y="0"/>
                </a:lnTo>
                <a:lnTo>
                  <a:pt x="48" y="144"/>
                </a:lnTo>
                <a:lnTo>
                  <a:pt x="144" y="240"/>
                </a:lnTo>
                <a:lnTo>
                  <a:pt x="192" y="336"/>
                </a:lnTo>
                <a:lnTo>
                  <a:pt x="336" y="432"/>
                </a:lnTo>
                <a:lnTo>
                  <a:pt x="432" y="480"/>
                </a:lnTo>
                <a:lnTo>
                  <a:pt x="528" y="528"/>
                </a:lnTo>
                <a:lnTo>
                  <a:pt x="624" y="528"/>
                </a:lnTo>
                <a:close/>
              </a:path>
            </a:pathLst>
          </a:custGeom>
          <a:pattFill prst="pct5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12006" name="Group 38"/>
          <p:cNvGrpSpPr>
            <a:grpSpLocks/>
          </p:cNvGrpSpPr>
          <p:nvPr/>
        </p:nvGrpSpPr>
        <p:grpSpPr bwMode="auto">
          <a:xfrm>
            <a:off x="6472238" y="3201988"/>
            <a:ext cx="2519362" cy="2195512"/>
            <a:chOff x="4077" y="2064"/>
            <a:chExt cx="1587" cy="1383"/>
          </a:xfrm>
        </p:grpSpPr>
        <p:sp>
          <p:nvSpPr>
            <p:cNvPr id="77851" name="Freeform 18"/>
            <p:cNvSpPr>
              <a:spLocks/>
            </p:cNvSpPr>
            <p:nvPr/>
          </p:nvSpPr>
          <p:spPr bwMode="auto">
            <a:xfrm>
              <a:off x="4178" y="2264"/>
              <a:ext cx="1261" cy="1117"/>
            </a:xfrm>
            <a:custGeom>
              <a:avLst/>
              <a:gdLst>
                <a:gd name="T0" fmla="*/ 746 w 1398"/>
                <a:gd name="T1" fmla="*/ 336 h 1236"/>
                <a:gd name="T2" fmla="*/ 704 w 1398"/>
                <a:gd name="T3" fmla="*/ 326 h 1236"/>
                <a:gd name="T4" fmla="*/ 631 w 1398"/>
                <a:gd name="T5" fmla="*/ 301 h 1236"/>
                <a:gd name="T6" fmla="*/ 543 w 1398"/>
                <a:gd name="T7" fmla="*/ 246 h 1236"/>
                <a:gd name="T8" fmla="*/ 465 w 1398"/>
                <a:gd name="T9" fmla="*/ 173 h 1236"/>
                <a:gd name="T10" fmla="*/ 410 w 1398"/>
                <a:gd name="T11" fmla="*/ 98 h 1236"/>
                <a:gd name="T12" fmla="*/ 382 w 1398"/>
                <a:gd name="T13" fmla="*/ 36 h 1236"/>
                <a:gd name="T14" fmla="*/ 375 w 1398"/>
                <a:gd name="T15" fmla="*/ 0 h 1236"/>
                <a:gd name="T16" fmla="*/ 375 w 1398"/>
                <a:gd name="T17" fmla="*/ 6 h 1236"/>
                <a:gd name="T18" fmla="*/ 362 w 1398"/>
                <a:gd name="T19" fmla="*/ 49 h 1236"/>
                <a:gd name="T20" fmla="*/ 327 w 1398"/>
                <a:gd name="T21" fmla="*/ 121 h 1236"/>
                <a:gd name="T22" fmla="*/ 262 w 1398"/>
                <a:gd name="T23" fmla="*/ 196 h 1236"/>
                <a:gd name="T24" fmla="*/ 180 w 1398"/>
                <a:gd name="T25" fmla="*/ 265 h 1236"/>
                <a:gd name="T26" fmla="*/ 97 w 1398"/>
                <a:gd name="T27" fmla="*/ 310 h 1236"/>
                <a:gd name="T28" fmla="*/ 29 w 1398"/>
                <a:gd name="T29" fmla="*/ 333 h 1236"/>
                <a:gd name="T30" fmla="*/ 0 w 1398"/>
                <a:gd name="T31" fmla="*/ 336 h 1236"/>
                <a:gd name="T32" fmla="*/ 13 w 1398"/>
                <a:gd name="T33" fmla="*/ 336 h 1236"/>
                <a:gd name="T34" fmla="*/ 63 w 1398"/>
                <a:gd name="T35" fmla="*/ 350 h 1236"/>
                <a:gd name="T36" fmla="*/ 145 w 1398"/>
                <a:gd name="T37" fmla="*/ 386 h 1236"/>
                <a:gd name="T38" fmla="*/ 228 w 1398"/>
                <a:gd name="T39" fmla="*/ 447 h 1236"/>
                <a:gd name="T40" fmla="*/ 303 w 1398"/>
                <a:gd name="T41" fmla="*/ 523 h 1236"/>
                <a:gd name="T42" fmla="*/ 348 w 1398"/>
                <a:gd name="T43" fmla="*/ 595 h 1236"/>
                <a:gd name="T44" fmla="*/ 371 w 1398"/>
                <a:gd name="T45" fmla="*/ 654 h 1236"/>
                <a:gd name="T46" fmla="*/ 375 w 1398"/>
                <a:gd name="T47" fmla="*/ 673 h 1236"/>
                <a:gd name="T48" fmla="*/ 378 w 1398"/>
                <a:gd name="T49" fmla="*/ 657 h 1236"/>
                <a:gd name="T50" fmla="*/ 394 w 1398"/>
                <a:gd name="T51" fmla="*/ 605 h 1236"/>
                <a:gd name="T52" fmla="*/ 439 w 1398"/>
                <a:gd name="T53" fmla="*/ 532 h 1236"/>
                <a:gd name="T54" fmla="*/ 511 w 1398"/>
                <a:gd name="T55" fmla="*/ 454 h 1236"/>
                <a:gd name="T56" fmla="*/ 594 w 1398"/>
                <a:gd name="T57" fmla="*/ 392 h 1236"/>
                <a:gd name="T58" fmla="*/ 676 w 1398"/>
                <a:gd name="T59" fmla="*/ 353 h 1236"/>
                <a:gd name="T60" fmla="*/ 734 w 1398"/>
                <a:gd name="T61" fmla="*/ 341 h 1236"/>
                <a:gd name="T62" fmla="*/ 752 w 1398"/>
                <a:gd name="T63" fmla="*/ 336 h 12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398" h="1236">
                  <a:moveTo>
                    <a:pt x="1398" y="618"/>
                  </a:moveTo>
                  <a:lnTo>
                    <a:pt x="1386" y="618"/>
                  </a:lnTo>
                  <a:lnTo>
                    <a:pt x="1356" y="612"/>
                  </a:lnTo>
                  <a:lnTo>
                    <a:pt x="1308" y="600"/>
                  </a:lnTo>
                  <a:lnTo>
                    <a:pt x="1242" y="582"/>
                  </a:lnTo>
                  <a:lnTo>
                    <a:pt x="1170" y="552"/>
                  </a:lnTo>
                  <a:lnTo>
                    <a:pt x="1092" y="504"/>
                  </a:lnTo>
                  <a:lnTo>
                    <a:pt x="1008" y="450"/>
                  </a:lnTo>
                  <a:lnTo>
                    <a:pt x="930" y="390"/>
                  </a:lnTo>
                  <a:lnTo>
                    <a:pt x="864" y="318"/>
                  </a:lnTo>
                  <a:lnTo>
                    <a:pt x="804" y="246"/>
                  </a:lnTo>
                  <a:lnTo>
                    <a:pt x="762" y="180"/>
                  </a:lnTo>
                  <a:lnTo>
                    <a:pt x="732" y="114"/>
                  </a:lnTo>
                  <a:lnTo>
                    <a:pt x="708" y="66"/>
                  </a:lnTo>
                  <a:lnTo>
                    <a:pt x="702" y="24"/>
                  </a:lnTo>
                  <a:lnTo>
                    <a:pt x="696" y="0"/>
                  </a:lnTo>
                  <a:lnTo>
                    <a:pt x="696" y="12"/>
                  </a:lnTo>
                  <a:lnTo>
                    <a:pt x="690" y="48"/>
                  </a:lnTo>
                  <a:lnTo>
                    <a:pt x="672" y="90"/>
                  </a:lnTo>
                  <a:lnTo>
                    <a:pt x="648" y="150"/>
                  </a:lnTo>
                  <a:lnTo>
                    <a:pt x="606" y="222"/>
                  </a:lnTo>
                  <a:lnTo>
                    <a:pt x="552" y="288"/>
                  </a:lnTo>
                  <a:lnTo>
                    <a:pt x="486" y="360"/>
                  </a:lnTo>
                  <a:lnTo>
                    <a:pt x="414" y="426"/>
                  </a:lnTo>
                  <a:lnTo>
                    <a:pt x="336" y="486"/>
                  </a:lnTo>
                  <a:lnTo>
                    <a:pt x="258" y="534"/>
                  </a:lnTo>
                  <a:lnTo>
                    <a:pt x="180" y="570"/>
                  </a:lnTo>
                  <a:lnTo>
                    <a:pt x="108" y="594"/>
                  </a:lnTo>
                  <a:lnTo>
                    <a:pt x="54" y="612"/>
                  </a:lnTo>
                  <a:lnTo>
                    <a:pt x="18" y="618"/>
                  </a:lnTo>
                  <a:lnTo>
                    <a:pt x="0" y="618"/>
                  </a:lnTo>
                  <a:lnTo>
                    <a:pt x="24" y="618"/>
                  </a:lnTo>
                  <a:lnTo>
                    <a:pt x="66" y="630"/>
                  </a:lnTo>
                  <a:lnTo>
                    <a:pt x="120" y="642"/>
                  </a:lnTo>
                  <a:lnTo>
                    <a:pt x="192" y="672"/>
                  </a:lnTo>
                  <a:lnTo>
                    <a:pt x="270" y="708"/>
                  </a:lnTo>
                  <a:lnTo>
                    <a:pt x="348" y="762"/>
                  </a:lnTo>
                  <a:lnTo>
                    <a:pt x="426" y="822"/>
                  </a:lnTo>
                  <a:lnTo>
                    <a:pt x="498" y="888"/>
                  </a:lnTo>
                  <a:lnTo>
                    <a:pt x="564" y="960"/>
                  </a:lnTo>
                  <a:lnTo>
                    <a:pt x="612" y="1026"/>
                  </a:lnTo>
                  <a:lnTo>
                    <a:pt x="648" y="1092"/>
                  </a:lnTo>
                  <a:lnTo>
                    <a:pt x="678" y="1152"/>
                  </a:lnTo>
                  <a:lnTo>
                    <a:pt x="690" y="1200"/>
                  </a:lnTo>
                  <a:lnTo>
                    <a:pt x="696" y="1224"/>
                  </a:lnTo>
                  <a:lnTo>
                    <a:pt x="696" y="1236"/>
                  </a:lnTo>
                  <a:lnTo>
                    <a:pt x="696" y="1230"/>
                  </a:lnTo>
                  <a:lnTo>
                    <a:pt x="702" y="1206"/>
                  </a:lnTo>
                  <a:lnTo>
                    <a:pt x="714" y="1164"/>
                  </a:lnTo>
                  <a:lnTo>
                    <a:pt x="732" y="1110"/>
                  </a:lnTo>
                  <a:lnTo>
                    <a:pt x="768" y="1044"/>
                  </a:lnTo>
                  <a:lnTo>
                    <a:pt x="816" y="978"/>
                  </a:lnTo>
                  <a:lnTo>
                    <a:pt x="876" y="906"/>
                  </a:lnTo>
                  <a:lnTo>
                    <a:pt x="948" y="834"/>
                  </a:lnTo>
                  <a:lnTo>
                    <a:pt x="1020" y="774"/>
                  </a:lnTo>
                  <a:lnTo>
                    <a:pt x="1104" y="720"/>
                  </a:lnTo>
                  <a:lnTo>
                    <a:pt x="1182" y="678"/>
                  </a:lnTo>
                  <a:lnTo>
                    <a:pt x="1254" y="648"/>
                  </a:lnTo>
                  <a:lnTo>
                    <a:pt x="1314" y="630"/>
                  </a:lnTo>
                  <a:lnTo>
                    <a:pt x="1362" y="624"/>
                  </a:lnTo>
                  <a:lnTo>
                    <a:pt x="1386" y="618"/>
                  </a:lnTo>
                  <a:lnTo>
                    <a:pt x="1398" y="618"/>
                  </a:lnTo>
                  <a:lnTo>
                    <a:pt x="1380" y="61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852" name="Line 19"/>
            <p:cNvSpPr>
              <a:spLocks noChangeShapeType="1"/>
            </p:cNvSpPr>
            <p:nvPr/>
          </p:nvSpPr>
          <p:spPr bwMode="auto">
            <a:xfrm>
              <a:off x="4077" y="2822"/>
              <a:ext cx="158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853" name="Line 20"/>
            <p:cNvSpPr>
              <a:spLocks noChangeShapeType="1"/>
            </p:cNvSpPr>
            <p:nvPr/>
          </p:nvSpPr>
          <p:spPr bwMode="auto">
            <a:xfrm flipV="1">
              <a:off x="4806" y="2064"/>
              <a:ext cx="1" cy="138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77854" name="Object 21"/>
            <p:cNvGraphicFramePr>
              <a:graphicFrameLocks noChangeAspect="1"/>
            </p:cNvGraphicFramePr>
            <p:nvPr/>
          </p:nvGraphicFramePr>
          <p:xfrm>
            <a:off x="4611" y="2837"/>
            <a:ext cx="173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36" name="Equation" r:id="rId26" imgW="247557" imgH="257175" progId="Equation.3">
                    <p:embed/>
                  </p:oleObj>
                </mc:Choice>
                <mc:Fallback>
                  <p:oleObj name="Equation" r:id="rId26" imgW="247557" imgH="257175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11" y="2837"/>
                          <a:ext cx="173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855" name="Object 22"/>
            <p:cNvGraphicFramePr>
              <a:graphicFrameLocks noChangeAspect="1"/>
            </p:cNvGraphicFramePr>
            <p:nvPr/>
          </p:nvGraphicFramePr>
          <p:xfrm>
            <a:off x="4611" y="2064"/>
            <a:ext cx="137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37" name="Equation" r:id="rId28" imgW="180984" imgH="247799" progId="Equation.3">
                    <p:embed/>
                  </p:oleObj>
                </mc:Choice>
                <mc:Fallback>
                  <p:oleObj name="Equation" r:id="rId28" imgW="180984" imgH="247799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11" y="2064"/>
                          <a:ext cx="137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856" name="Object 23"/>
            <p:cNvGraphicFramePr>
              <a:graphicFrameLocks noChangeAspect="1"/>
            </p:cNvGraphicFramePr>
            <p:nvPr/>
          </p:nvGraphicFramePr>
          <p:xfrm>
            <a:off x="5528" y="2852"/>
            <a:ext cx="122" cy="1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38" name="Equation" r:id="rId30" imgW="161916" imgH="171450" progId="Equation.3">
                    <p:embed/>
                  </p:oleObj>
                </mc:Choice>
                <mc:Fallback>
                  <p:oleObj name="Equation" r:id="rId30" imgW="161916" imgH="17145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28" y="2852"/>
                          <a:ext cx="122" cy="1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2007" name="Group 39"/>
          <p:cNvGrpSpPr>
            <a:grpSpLocks/>
          </p:cNvGrpSpPr>
          <p:nvPr/>
        </p:nvGrpSpPr>
        <p:grpSpPr bwMode="auto">
          <a:xfrm>
            <a:off x="457200" y="5487988"/>
            <a:ext cx="8382000" cy="820737"/>
            <a:chOff x="288" y="3504"/>
            <a:chExt cx="5280" cy="517"/>
          </a:xfrm>
        </p:grpSpPr>
        <p:graphicFrame>
          <p:nvGraphicFramePr>
            <p:cNvPr id="77845" name="Object 31"/>
            <p:cNvGraphicFramePr>
              <a:graphicFrameLocks noChangeAspect="1"/>
            </p:cNvGraphicFramePr>
            <p:nvPr/>
          </p:nvGraphicFramePr>
          <p:xfrm>
            <a:off x="396" y="3547"/>
            <a:ext cx="1764" cy="4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39" name="Equation" r:id="rId32" imgW="3057664" imgH="780901" progId="Equation.3">
                    <p:embed/>
                  </p:oleObj>
                </mc:Choice>
                <mc:Fallback>
                  <p:oleObj name="Equation" r:id="rId32" imgW="3057664" imgH="780901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" y="3547"/>
                          <a:ext cx="1764" cy="4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7846" name="Group 35"/>
            <p:cNvGrpSpPr>
              <a:grpSpLocks/>
            </p:cNvGrpSpPr>
            <p:nvPr/>
          </p:nvGrpSpPr>
          <p:grpSpPr bwMode="auto">
            <a:xfrm>
              <a:off x="2513" y="3574"/>
              <a:ext cx="2623" cy="410"/>
              <a:chOff x="916" y="3444"/>
              <a:chExt cx="3124" cy="488"/>
            </a:xfrm>
          </p:grpSpPr>
          <p:pic>
            <p:nvPicPr>
              <p:cNvPr id="77848" name="Picture 32"/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9" y="3584"/>
                <a:ext cx="728" cy="2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aphicFrame>
            <p:nvGraphicFramePr>
              <p:cNvPr id="77849" name="Object 33"/>
              <p:cNvGraphicFramePr>
                <a:graphicFrameLocks noChangeAspect="1"/>
              </p:cNvGraphicFramePr>
              <p:nvPr/>
            </p:nvGraphicFramePr>
            <p:xfrm>
              <a:off x="2208" y="3536"/>
              <a:ext cx="1832" cy="3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7940" name="Equation" r:id="rId35" imgW="2847910" imgH="514350" progId="Equation.3">
                      <p:embed/>
                    </p:oleObj>
                  </mc:Choice>
                  <mc:Fallback>
                    <p:oleObj name="Equation" r:id="rId35" imgW="2847910" imgH="514350" progId="Equation.3">
                      <p:embed/>
                      <p:pic>
                        <p:nvPicPr>
                          <p:cNvPr id="0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08" y="3536"/>
                            <a:ext cx="1832" cy="3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7850" name="Object 34"/>
              <p:cNvGraphicFramePr>
                <a:graphicFrameLocks noChangeAspect="1"/>
              </p:cNvGraphicFramePr>
              <p:nvPr/>
            </p:nvGraphicFramePr>
            <p:xfrm>
              <a:off x="916" y="3444"/>
              <a:ext cx="720" cy="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7941" name="Equation" r:id="rId37" imgW="1085906" imgH="714263" progId="Equation.3">
                      <p:embed/>
                    </p:oleObj>
                  </mc:Choice>
                  <mc:Fallback>
                    <p:oleObj name="Equation" r:id="rId37" imgW="1085906" imgH="714263" progId="Equation.3">
                      <p:embed/>
                      <p:pic>
                        <p:nvPicPr>
                          <p:cNvPr id="0" name="Object 3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16" y="3444"/>
                            <a:ext cx="720" cy="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7847" name="Line 37"/>
            <p:cNvSpPr>
              <a:spLocks noChangeShapeType="1"/>
            </p:cNvSpPr>
            <p:nvPr/>
          </p:nvSpPr>
          <p:spPr bwMode="auto">
            <a:xfrm>
              <a:off x="288" y="3504"/>
              <a:ext cx="528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3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1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2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1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1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1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1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11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72" grpId="0" autoUpdateAnimBg="0"/>
      <p:bldP spid="211996" grpId="0" animBg="1"/>
      <p:bldP spid="33" grpId="0" animBg="1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228600"/>
            <a:ext cx="2362200" cy="685800"/>
          </a:xfr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3200" b="1" smtClean="0">
                <a:ea typeface="楷体_GB2312" pitchFamily="49" charset="-122"/>
              </a:rPr>
              <a:t>内容小结</a:t>
            </a:r>
          </a:p>
        </p:txBody>
      </p:sp>
      <p:sp>
        <p:nvSpPr>
          <p:cNvPr id="145411" name="Text Box 1027"/>
          <p:cNvSpPr txBox="1">
            <a:spLocks noChangeArrowheads="1"/>
          </p:cNvSpPr>
          <p:nvPr/>
        </p:nvSpPr>
        <p:spPr bwMode="auto">
          <a:xfrm>
            <a:off x="381000" y="1004888"/>
            <a:ext cx="3276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/>
              <a:t>1. </a:t>
            </a:r>
            <a:r>
              <a:rPr kumimoji="1" lang="zh-CN" altLang="en-US"/>
              <a:t>平面图形的面积</a:t>
            </a:r>
          </a:p>
        </p:txBody>
      </p:sp>
      <p:sp>
        <p:nvSpPr>
          <p:cNvPr id="145412" name="Text Box 1028"/>
          <p:cNvSpPr txBox="1">
            <a:spLocks noChangeArrowheads="1"/>
          </p:cNvSpPr>
          <p:nvPr/>
        </p:nvSpPr>
        <p:spPr bwMode="auto">
          <a:xfrm>
            <a:off x="762000" y="2133600"/>
            <a:ext cx="198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边界方程</a:t>
            </a:r>
          </a:p>
        </p:txBody>
      </p:sp>
      <p:sp>
        <p:nvSpPr>
          <p:cNvPr id="145413" name="Text Box 1029"/>
          <p:cNvSpPr txBox="1">
            <a:spLocks noChangeArrowheads="1"/>
          </p:cNvSpPr>
          <p:nvPr/>
        </p:nvSpPr>
        <p:spPr bwMode="auto">
          <a:xfrm>
            <a:off x="2493963" y="2087563"/>
            <a:ext cx="20240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参数方程</a:t>
            </a:r>
          </a:p>
        </p:txBody>
      </p:sp>
      <p:sp>
        <p:nvSpPr>
          <p:cNvPr id="145414" name="Text Box 1030"/>
          <p:cNvSpPr txBox="1">
            <a:spLocks noChangeArrowheads="1"/>
          </p:cNvSpPr>
          <p:nvPr/>
        </p:nvSpPr>
        <p:spPr bwMode="auto">
          <a:xfrm>
            <a:off x="2493963" y="2849563"/>
            <a:ext cx="20780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极坐标方程</a:t>
            </a:r>
          </a:p>
        </p:txBody>
      </p:sp>
      <p:sp>
        <p:nvSpPr>
          <p:cNvPr id="145415" name="Text Box 1031"/>
          <p:cNvSpPr txBox="1">
            <a:spLocks noChangeArrowheads="1"/>
          </p:cNvSpPr>
          <p:nvPr/>
        </p:nvSpPr>
        <p:spPr bwMode="auto">
          <a:xfrm>
            <a:off x="381000" y="3535363"/>
            <a:ext cx="3276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/>
              <a:t>2. </a:t>
            </a:r>
            <a:r>
              <a:rPr kumimoji="1" lang="zh-CN" altLang="en-US"/>
              <a:t>平面曲线的弧长</a:t>
            </a:r>
          </a:p>
        </p:txBody>
      </p:sp>
      <p:sp>
        <p:nvSpPr>
          <p:cNvPr id="145416" name="Text Box 1032"/>
          <p:cNvSpPr txBox="1">
            <a:spLocks noChangeArrowheads="1"/>
          </p:cNvSpPr>
          <p:nvPr/>
        </p:nvSpPr>
        <p:spPr bwMode="auto">
          <a:xfrm>
            <a:off x="533400" y="5181600"/>
            <a:ext cx="198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曲线方程</a:t>
            </a:r>
          </a:p>
        </p:txBody>
      </p:sp>
      <p:sp>
        <p:nvSpPr>
          <p:cNvPr id="145417" name="Text Box 1033"/>
          <p:cNvSpPr txBox="1">
            <a:spLocks noChangeArrowheads="1"/>
          </p:cNvSpPr>
          <p:nvPr/>
        </p:nvSpPr>
        <p:spPr bwMode="auto">
          <a:xfrm>
            <a:off x="2286000" y="5181600"/>
            <a:ext cx="2819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参数方程方程</a:t>
            </a:r>
          </a:p>
        </p:txBody>
      </p:sp>
      <p:sp>
        <p:nvSpPr>
          <p:cNvPr id="145418" name="Text Box 1034"/>
          <p:cNvSpPr txBox="1">
            <a:spLocks noChangeArrowheads="1"/>
          </p:cNvSpPr>
          <p:nvPr/>
        </p:nvSpPr>
        <p:spPr bwMode="auto">
          <a:xfrm>
            <a:off x="2286000" y="5715000"/>
            <a:ext cx="2438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极坐标方程</a:t>
            </a:r>
          </a:p>
        </p:txBody>
      </p:sp>
      <p:graphicFrame>
        <p:nvGraphicFramePr>
          <p:cNvPr id="145419" name="Object 1035"/>
          <p:cNvGraphicFramePr>
            <a:graphicFrameLocks noChangeAspect="1"/>
          </p:cNvGraphicFramePr>
          <p:nvPr/>
        </p:nvGraphicFramePr>
        <p:xfrm>
          <a:off x="2209800" y="4038600"/>
          <a:ext cx="31496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6" name="Equation" r:id="rId3" imgW="3095467" imgH="485887" progId="Equation.3">
                  <p:embed/>
                </p:oleObj>
              </mc:Choice>
              <mc:Fallback>
                <p:oleObj name="Equation" r:id="rId3" imgW="3095467" imgH="485887" progId="Equation.3">
                  <p:embed/>
                  <p:pic>
                    <p:nvPicPr>
                      <p:cNvPr id="0" name="Object 10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038600"/>
                        <a:ext cx="31496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20" name="Text Box 1036"/>
          <p:cNvSpPr txBox="1">
            <a:spLocks noChangeArrowheads="1"/>
          </p:cNvSpPr>
          <p:nvPr/>
        </p:nvSpPr>
        <p:spPr bwMode="auto">
          <a:xfrm>
            <a:off x="762000" y="4070350"/>
            <a:ext cx="15065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弧微分</a:t>
            </a:r>
          </a:p>
        </p:txBody>
      </p:sp>
      <p:graphicFrame>
        <p:nvGraphicFramePr>
          <p:cNvPr id="145421" name="Object 1037"/>
          <p:cNvGraphicFramePr>
            <a:graphicFrameLocks noChangeAspect="1"/>
          </p:cNvGraphicFramePr>
          <p:nvPr/>
        </p:nvGraphicFramePr>
        <p:xfrm>
          <a:off x="4356100" y="5589588"/>
          <a:ext cx="35306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7" name="Equation" r:id="rId5" imgW="3476504" imgH="561901" progId="Equation.DSMT4">
                  <p:embed/>
                </p:oleObj>
              </mc:Choice>
              <mc:Fallback>
                <p:oleObj name="Equation" r:id="rId5" imgW="3476504" imgH="561901" progId="Equation.DSMT4">
                  <p:embed/>
                  <p:pic>
                    <p:nvPicPr>
                      <p:cNvPr id="0" name="Object 10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5589588"/>
                        <a:ext cx="353060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22" name="Text Box 1038"/>
          <p:cNvSpPr txBox="1">
            <a:spLocks noChangeArrowheads="1"/>
          </p:cNvSpPr>
          <p:nvPr/>
        </p:nvSpPr>
        <p:spPr bwMode="auto">
          <a:xfrm>
            <a:off x="2493963" y="1447800"/>
            <a:ext cx="2320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直角坐标方程</a:t>
            </a:r>
          </a:p>
        </p:txBody>
      </p:sp>
      <p:sp>
        <p:nvSpPr>
          <p:cNvPr id="145423" name="AutoShape 1039"/>
          <p:cNvSpPr>
            <a:spLocks/>
          </p:cNvSpPr>
          <p:nvPr/>
        </p:nvSpPr>
        <p:spPr bwMode="auto">
          <a:xfrm>
            <a:off x="2362200" y="1600200"/>
            <a:ext cx="179388" cy="1676400"/>
          </a:xfrm>
          <a:prstGeom prst="leftBrace">
            <a:avLst>
              <a:gd name="adj1" fmla="val 77876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26" name="Text Box 1042"/>
          <p:cNvSpPr txBox="1">
            <a:spLocks noChangeArrowheads="1"/>
          </p:cNvSpPr>
          <p:nvPr/>
        </p:nvSpPr>
        <p:spPr bwMode="auto">
          <a:xfrm>
            <a:off x="2286000" y="4678363"/>
            <a:ext cx="2819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直角坐标方程</a:t>
            </a:r>
          </a:p>
        </p:txBody>
      </p:sp>
      <p:sp>
        <p:nvSpPr>
          <p:cNvPr id="145427" name="AutoShape 1043"/>
          <p:cNvSpPr>
            <a:spLocks/>
          </p:cNvSpPr>
          <p:nvPr/>
        </p:nvSpPr>
        <p:spPr bwMode="auto">
          <a:xfrm>
            <a:off x="2133600" y="4800600"/>
            <a:ext cx="179388" cy="1371600"/>
          </a:xfrm>
          <a:prstGeom prst="leftBrace">
            <a:avLst>
              <a:gd name="adj1" fmla="val 63717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28" name="Text Box 1044"/>
          <p:cNvSpPr txBox="1">
            <a:spLocks noChangeArrowheads="1"/>
          </p:cNvSpPr>
          <p:nvPr/>
        </p:nvSpPr>
        <p:spPr bwMode="auto">
          <a:xfrm>
            <a:off x="5562600" y="3987800"/>
            <a:ext cx="3200400" cy="841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</a:rPr>
              <a:t>注意</a:t>
            </a:r>
            <a:r>
              <a:rPr kumimoji="1" lang="en-US" altLang="zh-CN" sz="2400" b="1">
                <a:solidFill>
                  <a:schemeClr val="tx2"/>
                </a:solidFill>
              </a:rPr>
              <a:t>: </a:t>
            </a:r>
            <a:r>
              <a:rPr kumimoji="1" lang="zh-CN" altLang="en-US" sz="2400">
                <a:solidFill>
                  <a:schemeClr val="accent2"/>
                </a:solidFill>
              </a:rPr>
              <a:t>求弧长时积分上下限必须</a:t>
            </a:r>
            <a:r>
              <a:rPr kumimoji="1" lang="zh-CN" altLang="en-US" sz="2400">
                <a:solidFill>
                  <a:schemeClr val="tx2"/>
                </a:solidFill>
              </a:rPr>
              <a:t>上大下小</a:t>
            </a:r>
            <a:endParaRPr kumimoji="1" lang="zh-CN" altLang="en-US" sz="2400"/>
          </a:p>
        </p:txBody>
      </p:sp>
      <p:graphicFrame>
        <p:nvGraphicFramePr>
          <p:cNvPr id="145429" name="Object 1045"/>
          <p:cNvGraphicFramePr>
            <a:graphicFrameLocks noChangeAspect="1"/>
          </p:cNvGraphicFramePr>
          <p:nvPr/>
        </p:nvGraphicFramePr>
        <p:xfrm>
          <a:off x="4170363" y="1981200"/>
          <a:ext cx="304482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8" name="Equation" r:id="rId7" imgW="2990757" imgH="714263" progId="Equation.3">
                  <p:embed/>
                </p:oleObj>
              </mc:Choice>
              <mc:Fallback>
                <p:oleObj name="Equation" r:id="rId7" imgW="2990757" imgH="714263" progId="Equation.3">
                  <p:embed/>
                  <p:pic>
                    <p:nvPicPr>
                      <p:cNvPr id="0" name="Object 10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0363" y="1981200"/>
                        <a:ext cx="3044825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30" name="Object 1046"/>
          <p:cNvGraphicFramePr>
            <a:graphicFrameLocks noChangeAspect="1"/>
          </p:cNvGraphicFramePr>
          <p:nvPr/>
        </p:nvGraphicFramePr>
        <p:xfrm>
          <a:off x="4381500" y="2652713"/>
          <a:ext cx="256698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9" name="Equation" r:id="rId9" imgW="1193760" imgH="406080" progId="Equation.DSMT4">
                  <p:embed/>
                </p:oleObj>
              </mc:Choice>
              <mc:Fallback>
                <p:oleObj name="Equation" r:id="rId9" imgW="1193760" imgH="406080" progId="Equation.DSMT4">
                  <p:embed/>
                  <p:pic>
                    <p:nvPicPr>
                      <p:cNvPr id="0" name="Object 10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0" y="2652713"/>
                        <a:ext cx="2566988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5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5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5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5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5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5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5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5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5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5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5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45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5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5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45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5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45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1" grpId="0" autoUpdateAnimBg="0"/>
      <p:bldP spid="145412" grpId="0" autoUpdateAnimBg="0"/>
      <p:bldP spid="145413" grpId="0" autoUpdateAnimBg="0"/>
      <p:bldP spid="145414" grpId="0" autoUpdateAnimBg="0"/>
      <p:bldP spid="145415" grpId="0" autoUpdateAnimBg="0"/>
      <p:bldP spid="145416" grpId="0" autoUpdateAnimBg="0"/>
      <p:bldP spid="145417" grpId="0" autoUpdateAnimBg="0"/>
      <p:bldP spid="145418" grpId="0" autoUpdateAnimBg="0"/>
      <p:bldP spid="145420" grpId="0" autoUpdateAnimBg="0"/>
      <p:bldP spid="145422" grpId="0" autoUpdateAnimBg="0"/>
      <p:bldP spid="145423" grpId="0" animBg="1"/>
      <p:bldP spid="145426" grpId="0" autoUpdateAnimBg="0"/>
      <p:bldP spid="145427" grpId="0" animBg="1"/>
      <p:bldP spid="145428" grpId="0" animBg="1" autoUpdateAnimBg="0"/>
      <p:bldP spid="22" grpId="0" animBg="1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533400"/>
            <a:ext cx="700405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3.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已知平行截面面积函数 </a:t>
            </a:r>
            <a:r>
              <a:rPr lang="en-US" altLang="zh-CN" sz="2800" i="1" smtClean="0">
                <a:solidFill>
                  <a:schemeClr val="tx1"/>
                </a:solidFill>
                <a:ea typeface="楷体_GB2312" pitchFamily="49" charset="-122"/>
              </a:rPr>
              <a:t>A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(</a:t>
            </a:r>
            <a:r>
              <a:rPr lang="en-US" altLang="zh-CN" sz="2800" i="1" smtClean="0">
                <a:solidFill>
                  <a:schemeClr val="tx1"/>
                </a:solidFill>
                <a:ea typeface="楷体_GB2312" pitchFamily="49" charset="-122"/>
              </a:rPr>
              <a:t>x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)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的立体体积</a:t>
            </a:r>
          </a:p>
        </p:txBody>
      </p:sp>
      <p:graphicFrame>
        <p:nvGraphicFramePr>
          <p:cNvPr id="146436" name="Object 4"/>
          <p:cNvGraphicFramePr>
            <a:graphicFrameLocks noChangeAspect="1"/>
          </p:cNvGraphicFramePr>
          <p:nvPr/>
        </p:nvGraphicFramePr>
        <p:xfrm>
          <a:off x="2133600" y="1219200"/>
          <a:ext cx="21717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5" name="Equation" r:id="rId3" imgW="2114606" imgH="714263" progId="Equation.3">
                  <p:embed/>
                </p:oleObj>
              </mc:Choice>
              <mc:Fallback>
                <p:oleObj name="Equation" r:id="rId3" imgW="2114606" imgH="71426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219200"/>
                        <a:ext cx="21717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37" name="AutoShape 5"/>
          <p:cNvSpPr>
            <a:spLocks noChangeArrowheads="1"/>
          </p:cNvSpPr>
          <p:nvPr/>
        </p:nvSpPr>
        <p:spPr bwMode="auto">
          <a:xfrm>
            <a:off x="1763713" y="2271713"/>
            <a:ext cx="1079500" cy="198437"/>
          </a:xfrm>
          <a:prstGeom prst="rightArrow">
            <a:avLst>
              <a:gd name="adj1" fmla="val 50000"/>
              <a:gd name="adj2" fmla="val 136000"/>
            </a:avLst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6600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438" name="Text Box 6"/>
          <p:cNvSpPr txBox="1">
            <a:spLocks noChangeArrowheads="1"/>
          </p:cNvSpPr>
          <p:nvPr/>
        </p:nvSpPr>
        <p:spPr bwMode="auto">
          <a:xfrm>
            <a:off x="2895600" y="2057400"/>
            <a:ext cx="2438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旋转体的体积</a:t>
            </a:r>
          </a:p>
        </p:txBody>
      </p:sp>
      <p:graphicFrame>
        <p:nvGraphicFramePr>
          <p:cNvPr id="146439" name="Object 7"/>
          <p:cNvGraphicFramePr>
            <a:graphicFrameLocks noChangeAspect="1"/>
          </p:cNvGraphicFramePr>
          <p:nvPr/>
        </p:nvGraphicFramePr>
        <p:xfrm>
          <a:off x="4578350" y="2732088"/>
          <a:ext cx="17145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6" name="Equation" r:id="rId5" imgW="1657294" imgH="466799" progId="Equation.3">
                  <p:embed/>
                </p:oleObj>
              </mc:Choice>
              <mc:Fallback>
                <p:oleObj name="Equation" r:id="rId5" imgW="1657294" imgH="466799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8350" y="2732088"/>
                        <a:ext cx="17145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40" name="Text Box 8"/>
          <p:cNvSpPr txBox="1">
            <a:spLocks noChangeArrowheads="1"/>
          </p:cNvSpPr>
          <p:nvPr/>
        </p:nvSpPr>
        <p:spPr bwMode="auto">
          <a:xfrm>
            <a:off x="3105150" y="2743200"/>
            <a:ext cx="1619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绕</a:t>
            </a:r>
            <a:r>
              <a:rPr kumimoji="1" lang="zh-CN" altLang="en-US" i="1"/>
              <a:t> </a:t>
            </a:r>
            <a:r>
              <a:rPr kumimoji="1" lang="en-US" altLang="zh-CN" i="1"/>
              <a:t>x</a:t>
            </a:r>
            <a:r>
              <a:rPr kumimoji="1" lang="en-US" altLang="zh-CN"/>
              <a:t> </a:t>
            </a:r>
            <a:r>
              <a:rPr kumimoji="1" lang="zh-CN" altLang="en-US"/>
              <a:t>轴</a:t>
            </a:r>
            <a:r>
              <a:rPr kumimoji="1" lang="en-US" altLang="zh-CN"/>
              <a:t>:</a:t>
            </a:r>
          </a:p>
        </p:txBody>
      </p:sp>
      <p:sp>
        <p:nvSpPr>
          <p:cNvPr id="146441" name="Text Box 9"/>
          <p:cNvSpPr txBox="1">
            <a:spLocks noChangeArrowheads="1"/>
          </p:cNvSpPr>
          <p:nvPr/>
        </p:nvSpPr>
        <p:spPr bwMode="auto">
          <a:xfrm>
            <a:off x="539750" y="3976688"/>
            <a:ext cx="3124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/>
              <a:t>4. </a:t>
            </a:r>
            <a:r>
              <a:rPr kumimoji="1" lang="zh-CN" altLang="en-US"/>
              <a:t>旋转体的侧面积</a:t>
            </a:r>
          </a:p>
        </p:txBody>
      </p:sp>
      <p:graphicFrame>
        <p:nvGraphicFramePr>
          <p:cNvPr id="146442" name="Object 10"/>
          <p:cNvGraphicFramePr>
            <a:graphicFrameLocks noChangeAspect="1"/>
          </p:cNvGraphicFramePr>
          <p:nvPr/>
        </p:nvGraphicFramePr>
        <p:xfrm>
          <a:off x="6534150" y="4686300"/>
          <a:ext cx="1930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7" name="Equation" r:id="rId7" imgW="1876416" imgH="352276" progId="Equation.3">
                  <p:embed/>
                </p:oleObj>
              </mc:Choice>
              <mc:Fallback>
                <p:oleObj name="Equation" r:id="rId7" imgW="1876416" imgH="35227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4150" y="4686300"/>
                        <a:ext cx="1930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43" name="Text Box 11"/>
          <p:cNvSpPr txBox="1">
            <a:spLocks noChangeArrowheads="1"/>
          </p:cNvSpPr>
          <p:nvPr/>
        </p:nvSpPr>
        <p:spPr bwMode="auto">
          <a:xfrm>
            <a:off x="4191000" y="4586288"/>
            <a:ext cx="2667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侧面积元素为</a:t>
            </a:r>
          </a:p>
        </p:txBody>
      </p:sp>
      <p:sp>
        <p:nvSpPr>
          <p:cNvPr id="146444" name="Text Box 12"/>
          <p:cNvSpPr txBox="1">
            <a:spLocks noChangeArrowheads="1"/>
          </p:cNvSpPr>
          <p:nvPr/>
        </p:nvSpPr>
        <p:spPr bwMode="auto">
          <a:xfrm>
            <a:off x="1566863" y="5257800"/>
            <a:ext cx="5237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2400">
                <a:solidFill>
                  <a:schemeClr val="accent2"/>
                </a:solidFill>
              </a:rPr>
              <a:t>(</a:t>
            </a:r>
            <a:r>
              <a:rPr kumimoji="1" lang="zh-CN" altLang="en-US" sz="2400">
                <a:solidFill>
                  <a:schemeClr val="accent2"/>
                </a:solidFill>
              </a:rPr>
              <a:t>注意在不同坐标系下 </a:t>
            </a:r>
            <a:r>
              <a:rPr kumimoji="1" lang="en-US" altLang="zh-CN" sz="2400">
                <a:solidFill>
                  <a:schemeClr val="accent2"/>
                </a:solidFill>
              </a:rPr>
              <a:t>d</a:t>
            </a:r>
            <a:r>
              <a:rPr kumimoji="1" lang="en-US" altLang="zh-CN" sz="2400" i="1">
                <a:solidFill>
                  <a:schemeClr val="accent2"/>
                </a:solidFill>
              </a:rPr>
              <a:t>s</a:t>
            </a:r>
            <a:r>
              <a:rPr kumimoji="1" lang="en-US" altLang="zh-CN" sz="2400">
                <a:solidFill>
                  <a:schemeClr val="accent2"/>
                </a:solidFill>
              </a:rPr>
              <a:t> </a:t>
            </a:r>
            <a:r>
              <a:rPr kumimoji="1" lang="zh-CN" altLang="en-US" sz="2400">
                <a:solidFill>
                  <a:schemeClr val="accent2"/>
                </a:solidFill>
              </a:rPr>
              <a:t>的表达式</a:t>
            </a:r>
            <a:r>
              <a:rPr kumimoji="1" lang="en-US" altLang="zh-CN" sz="2400">
                <a:solidFill>
                  <a:schemeClr val="accent2"/>
                </a:solidFill>
              </a:rPr>
              <a:t>)</a:t>
            </a:r>
          </a:p>
        </p:txBody>
      </p:sp>
      <p:graphicFrame>
        <p:nvGraphicFramePr>
          <p:cNvPr id="146445" name="Object 13"/>
          <p:cNvGraphicFramePr>
            <a:graphicFrameLocks noChangeAspect="1"/>
          </p:cNvGraphicFramePr>
          <p:nvPr/>
        </p:nvGraphicFramePr>
        <p:xfrm>
          <a:off x="4572000" y="3473450"/>
          <a:ext cx="1981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8" name="Equation" r:id="rId9" imgW="1923920" imgH="352276" progId="Equation.3">
                  <p:embed/>
                </p:oleObj>
              </mc:Choice>
              <mc:Fallback>
                <p:oleObj name="Equation" r:id="rId9" imgW="1923920" imgH="352276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473450"/>
                        <a:ext cx="1981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46" name="Text Box 14"/>
          <p:cNvSpPr txBox="1">
            <a:spLocks noChangeArrowheads="1"/>
          </p:cNvSpPr>
          <p:nvPr/>
        </p:nvSpPr>
        <p:spPr bwMode="auto">
          <a:xfrm>
            <a:off x="3105150" y="3338513"/>
            <a:ext cx="15192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绕</a:t>
            </a:r>
            <a:r>
              <a:rPr kumimoji="1" lang="zh-CN" altLang="en-US" i="1"/>
              <a:t> </a:t>
            </a:r>
            <a:r>
              <a:rPr kumimoji="1" lang="en-US" altLang="zh-CN" i="1"/>
              <a:t>y</a:t>
            </a:r>
            <a:r>
              <a:rPr kumimoji="1" lang="en-US" altLang="zh-CN"/>
              <a:t> </a:t>
            </a:r>
            <a:r>
              <a:rPr kumimoji="1" lang="zh-CN" altLang="en-US"/>
              <a:t>轴</a:t>
            </a:r>
            <a:r>
              <a:rPr kumimoji="1" lang="en-US" altLang="zh-CN"/>
              <a:t>:</a:t>
            </a:r>
          </a:p>
        </p:txBody>
      </p:sp>
      <p:sp>
        <p:nvSpPr>
          <p:cNvPr id="146447" name="Text Box 15"/>
          <p:cNvSpPr txBox="1">
            <a:spLocks noChangeArrowheads="1"/>
          </p:cNvSpPr>
          <p:nvPr/>
        </p:nvSpPr>
        <p:spPr bwMode="auto">
          <a:xfrm>
            <a:off x="6781800" y="3475038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2000">
                <a:solidFill>
                  <a:schemeClr val="accent2"/>
                </a:solidFill>
              </a:rPr>
              <a:t>(</a:t>
            </a:r>
            <a:r>
              <a:rPr kumimoji="1" lang="zh-CN" altLang="en-US" sz="2000">
                <a:solidFill>
                  <a:schemeClr val="accent2"/>
                </a:solidFill>
              </a:rPr>
              <a:t>柱壳法</a:t>
            </a:r>
            <a:r>
              <a:rPr kumimoji="1" lang="en-US" altLang="zh-CN" sz="2000">
                <a:solidFill>
                  <a:schemeClr val="accent2"/>
                </a:solidFill>
              </a:rPr>
              <a:t>)</a:t>
            </a:r>
          </a:p>
        </p:txBody>
      </p:sp>
      <p:graphicFrame>
        <p:nvGraphicFramePr>
          <p:cNvPr id="146448" name="Object 16"/>
          <p:cNvGraphicFramePr>
            <a:graphicFrameLocks noChangeAspect="1"/>
          </p:cNvGraphicFramePr>
          <p:nvPr/>
        </p:nvGraphicFramePr>
        <p:xfrm>
          <a:off x="1600200" y="3109913"/>
          <a:ext cx="1271588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9" name="Equation" r:id="rId11" imgW="1228753" imgH="352276" progId="Equation.3">
                  <p:embed/>
                </p:oleObj>
              </mc:Choice>
              <mc:Fallback>
                <p:oleObj name="Equation" r:id="rId11" imgW="1228753" imgH="352276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109913"/>
                        <a:ext cx="1271588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49" name="AutoShape 17"/>
          <p:cNvSpPr>
            <a:spLocks/>
          </p:cNvSpPr>
          <p:nvPr/>
        </p:nvSpPr>
        <p:spPr bwMode="auto">
          <a:xfrm>
            <a:off x="2971800" y="2881313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6450" name="Object 18"/>
          <p:cNvGraphicFramePr>
            <a:graphicFrameLocks noChangeAspect="1"/>
          </p:cNvGraphicFramePr>
          <p:nvPr/>
        </p:nvGraphicFramePr>
        <p:xfrm>
          <a:off x="1038225" y="4649788"/>
          <a:ext cx="3159125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0" name="Equation" r:id="rId13" imgW="3133604" imgH="390451" progId="Equation.DSMT4">
                  <p:embed/>
                </p:oleObj>
              </mc:Choice>
              <mc:Fallback>
                <p:oleObj name="Equation" r:id="rId13" imgW="3133604" imgH="390451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225" y="4649788"/>
                        <a:ext cx="3159125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6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6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6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6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6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6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6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6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6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6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46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7" grpId="0" animBg="1"/>
      <p:bldP spid="146438" grpId="0" autoUpdateAnimBg="0"/>
      <p:bldP spid="146440" grpId="0" autoUpdateAnimBg="0"/>
      <p:bldP spid="146441" grpId="0" autoUpdateAnimBg="0"/>
      <p:bldP spid="146443" grpId="0" autoUpdateAnimBg="0"/>
      <p:bldP spid="146444" grpId="0" autoUpdateAnimBg="0"/>
      <p:bldP spid="146446" grpId="0" autoUpdateAnimBg="0"/>
      <p:bldP spid="146447" grpId="0" autoUpdateAnimBg="0"/>
      <p:bldP spid="146449" grpId="0" animBg="1"/>
      <p:bldP spid="19" grpId="0" animBg="1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228600"/>
            <a:ext cx="2663825" cy="608013"/>
          </a:xfrm>
          <a:solidFill>
            <a:schemeClr val="bg1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3200" b="1" smtClean="0">
                <a:ea typeface="楷体_GB2312" pitchFamily="49" charset="-122"/>
              </a:rPr>
              <a:t>思考与练习</a:t>
            </a:r>
          </a:p>
        </p:txBody>
      </p:sp>
      <p:sp>
        <p:nvSpPr>
          <p:cNvPr id="98307" name="Text Box 3"/>
          <p:cNvSpPr txBox="1">
            <a:spLocks noChangeArrowheads="1"/>
          </p:cNvSpPr>
          <p:nvPr/>
        </p:nvSpPr>
        <p:spPr bwMode="auto">
          <a:xfrm>
            <a:off x="539750" y="1081088"/>
            <a:ext cx="8070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/>
              <a:t>1.</a:t>
            </a:r>
            <a:r>
              <a:rPr kumimoji="1" lang="zh-CN" altLang="en-US"/>
              <a:t>用定积分表示图中阴影部分的面积 </a:t>
            </a:r>
            <a:r>
              <a:rPr kumimoji="1" lang="en-US" altLang="zh-CN" i="1">
                <a:solidFill>
                  <a:schemeClr val="tx2"/>
                </a:solidFill>
              </a:rPr>
              <a:t>A</a:t>
            </a:r>
            <a:r>
              <a:rPr kumimoji="1" lang="en-US" altLang="zh-CN"/>
              <a:t> </a:t>
            </a:r>
            <a:r>
              <a:rPr kumimoji="1" lang="zh-CN" altLang="en-US"/>
              <a:t>及边界长 </a:t>
            </a:r>
            <a:r>
              <a:rPr kumimoji="1" lang="en-US" altLang="zh-CN" i="1">
                <a:solidFill>
                  <a:schemeClr val="tx2"/>
                </a:solidFill>
              </a:rPr>
              <a:t>s</a:t>
            </a:r>
            <a:r>
              <a:rPr kumimoji="1" lang="en-US" altLang="zh-CN"/>
              <a:t>.</a:t>
            </a:r>
          </a:p>
        </p:txBody>
      </p:sp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539750" y="1676400"/>
            <a:ext cx="2743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提示</a:t>
            </a:r>
            <a:r>
              <a:rPr kumimoji="1" lang="en-US" altLang="zh-CN" b="1">
                <a:solidFill>
                  <a:schemeClr val="tx2"/>
                </a:solidFill>
              </a:rPr>
              <a:t>:</a:t>
            </a:r>
            <a:r>
              <a:rPr kumimoji="1" lang="en-US" altLang="zh-CN"/>
              <a:t> </a:t>
            </a:r>
            <a:r>
              <a:rPr kumimoji="1" lang="zh-CN" altLang="en-US"/>
              <a:t>交点为</a:t>
            </a:r>
          </a:p>
        </p:txBody>
      </p:sp>
      <p:graphicFrame>
        <p:nvGraphicFramePr>
          <p:cNvPr id="98309" name="Object 5"/>
          <p:cNvGraphicFramePr>
            <a:graphicFrameLocks noChangeAspect="1"/>
          </p:cNvGraphicFramePr>
          <p:nvPr/>
        </p:nvGraphicFramePr>
        <p:xfrm>
          <a:off x="2590800" y="1752600"/>
          <a:ext cx="21224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17" name="Equation" r:id="rId3" imgW="2066767" imgH="352276" progId="Equation.3">
                  <p:embed/>
                </p:oleObj>
              </mc:Choice>
              <mc:Fallback>
                <p:oleObj name="Equation" r:id="rId3" imgW="2066767" imgH="35227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752600"/>
                        <a:ext cx="2122488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10" name="Object 6"/>
          <p:cNvGraphicFramePr>
            <a:graphicFrameLocks noChangeAspect="1"/>
          </p:cNvGraphicFramePr>
          <p:nvPr/>
        </p:nvGraphicFramePr>
        <p:xfrm>
          <a:off x="552450" y="2908300"/>
          <a:ext cx="384651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18" name="Equation" r:id="rId5" imgW="3790969" imgH="771525" progId="Equation.3">
                  <p:embed/>
                </p:oleObj>
              </mc:Choice>
              <mc:Fallback>
                <p:oleObj name="Equation" r:id="rId5" imgW="3790969" imgH="77152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" y="2908300"/>
                        <a:ext cx="3846513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8351" name="Group 47"/>
          <p:cNvGrpSpPr>
            <a:grpSpLocks/>
          </p:cNvGrpSpPr>
          <p:nvPr/>
        </p:nvGrpSpPr>
        <p:grpSpPr bwMode="auto">
          <a:xfrm>
            <a:off x="6110288" y="2438400"/>
            <a:ext cx="2817812" cy="2595563"/>
            <a:chOff x="3849" y="1536"/>
            <a:chExt cx="1775" cy="1635"/>
          </a:xfrm>
        </p:grpSpPr>
        <p:grpSp>
          <p:nvGrpSpPr>
            <p:cNvPr id="80928" name="Group 46"/>
            <p:cNvGrpSpPr>
              <a:grpSpLocks/>
            </p:cNvGrpSpPr>
            <p:nvPr/>
          </p:nvGrpSpPr>
          <p:grpSpPr bwMode="auto">
            <a:xfrm>
              <a:off x="3849" y="1536"/>
              <a:ext cx="1775" cy="1635"/>
              <a:chOff x="3849" y="1536"/>
              <a:chExt cx="1775" cy="1635"/>
            </a:xfrm>
          </p:grpSpPr>
          <p:graphicFrame>
            <p:nvGraphicFramePr>
              <p:cNvPr id="80930" name="Object 8"/>
              <p:cNvGraphicFramePr>
                <a:graphicFrameLocks noChangeAspect="1"/>
              </p:cNvGraphicFramePr>
              <p:nvPr/>
            </p:nvGraphicFramePr>
            <p:xfrm>
              <a:off x="4010" y="1728"/>
              <a:ext cx="1404" cy="14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019" name="位图图像" r:id="rId7" imgW="0" imgH="0" progId="Paint.Picture">
                      <p:embed/>
                    </p:oleObj>
                  </mc:Choice>
                  <mc:Fallback>
                    <p:oleObj name="位图图像" r:id="rId7" imgW="0" imgH="0" progId="Paint.Picture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10" y="1728"/>
                            <a:ext cx="1404" cy="14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0931" name="Line 9"/>
              <p:cNvSpPr>
                <a:spLocks noChangeShapeType="1"/>
              </p:cNvSpPr>
              <p:nvPr/>
            </p:nvSpPr>
            <p:spPr bwMode="auto">
              <a:xfrm>
                <a:off x="4048" y="2484"/>
                <a:ext cx="136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80932" name="Object 10"/>
              <p:cNvGraphicFramePr>
                <a:graphicFrameLocks noChangeAspect="1"/>
              </p:cNvGraphicFramePr>
              <p:nvPr/>
            </p:nvGraphicFramePr>
            <p:xfrm>
              <a:off x="4665" y="2651"/>
              <a:ext cx="577" cy="3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020" name="Equation" r:id="rId9" imgW="371336" imgH="199913" progId="Equation.DSMT4">
                      <p:embed/>
                    </p:oleObj>
                  </mc:Choice>
                  <mc:Fallback>
                    <p:oleObj name="Equation" r:id="rId9" imgW="371336" imgH="199913" progId="Equation.DSMT4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65" y="2651"/>
                            <a:ext cx="577" cy="3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0933" name="Object 11"/>
              <p:cNvGraphicFramePr>
                <a:graphicFrameLocks noChangeAspect="1"/>
              </p:cNvGraphicFramePr>
              <p:nvPr/>
            </p:nvGraphicFramePr>
            <p:xfrm>
              <a:off x="4483" y="1536"/>
              <a:ext cx="1141" cy="2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021" name="Equation" r:id="rId11" imgW="790510" imgH="142987" progId="Equation.3">
                      <p:embed/>
                    </p:oleObj>
                  </mc:Choice>
                  <mc:Fallback>
                    <p:oleObj name="Equation" r:id="rId11" imgW="790510" imgH="142987" progId="Equation.3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83" y="1536"/>
                            <a:ext cx="1141" cy="27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0934" name="Object 12"/>
              <p:cNvGraphicFramePr>
                <a:graphicFrameLocks noChangeAspect="1"/>
              </p:cNvGraphicFramePr>
              <p:nvPr/>
            </p:nvGraphicFramePr>
            <p:xfrm>
              <a:off x="3849" y="1557"/>
              <a:ext cx="188" cy="2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022" name="Equation" r:id="rId13" imgW="85641" imgH="104812" progId="Equation.3">
                      <p:embed/>
                    </p:oleObj>
                  </mc:Choice>
                  <mc:Fallback>
                    <p:oleObj name="Equation" r:id="rId13" imgW="85641" imgH="104812" progId="Equation.3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9" y="1557"/>
                            <a:ext cx="188" cy="2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0935" name="Object 13"/>
              <p:cNvGraphicFramePr>
                <a:graphicFrameLocks noChangeAspect="1"/>
              </p:cNvGraphicFramePr>
              <p:nvPr/>
            </p:nvGraphicFramePr>
            <p:xfrm>
              <a:off x="5240" y="2526"/>
              <a:ext cx="168" cy="1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023" name="Equation" r:id="rId15" imgW="66573" imgH="85725" progId="Equation.3">
                      <p:embed/>
                    </p:oleObj>
                  </mc:Choice>
                  <mc:Fallback>
                    <p:oleObj name="Equation" r:id="rId15" imgW="66573" imgH="85725" progId="Equation.3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40" y="2526"/>
                            <a:ext cx="168" cy="1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0936" name="Line 14"/>
              <p:cNvSpPr>
                <a:spLocks noChangeShapeType="1"/>
              </p:cNvSpPr>
              <p:nvPr/>
            </p:nvSpPr>
            <p:spPr bwMode="auto">
              <a:xfrm flipV="1">
                <a:off x="4053" y="1584"/>
                <a:ext cx="0" cy="158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80929" name="Object 15"/>
            <p:cNvGraphicFramePr>
              <a:graphicFrameLocks noChangeAspect="1"/>
            </p:cNvGraphicFramePr>
            <p:nvPr/>
          </p:nvGraphicFramePr>
          <p:xfrm>
            <a:off x="3860" y="2412"/>
            <a:ext cx="172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024" name="Equation" r:id="rId17" imgW="247557" imgH="257175" progId="Equation.3">
                    <p:embed/>
                  </p:oleObj>
                </mc:Choice>
                <mc:Fallback>
                  <p:oleObj name="Equation" r:id="rId17" imgW="247557" imgH="257175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0" y="2412"/>
                          <a:ext cx="172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8320" name="Group 16"/>
          <p:cNvGrpSpPr>
            <a:grpSpLocks/>
          </p:cNvGrpSpPr>
          <p:nvPr/>
        </p:nvGrpSpPr>
        <p:grpSpPr bwMode="auto">
          <a:xfrm>
            <a:off x="6019800" y="4098925"/>
            <a:ext cx="612775" cy="347663"/>
            <a:chOff x="3357" y="2592"/>
            <a:chExt cx="483" cy="274"/>
          </a:xfrm>
        </p:grpSpPr>
        <p:graphicFrame>
          <p:nvGraphicFramePr>
            <p:cNvPr id="80926" name="Object 17"/>
            <p:cNvGraphicFramePr>
              <a:graphicFrameLocks noChangeAspect="1"/>
            </p:cNvGraphicFramePr>
            <p:nvPr/>
          </p:nvGraphicFramePr>
          <p:xfrm>
            <a:off x="3357" y="2592"/>
            <a:ext cx="339" cy="2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025" name="Equation" r:id="rId19" imgW="142847" imgH="104812" progId="Equation.3">
                    <p:embed/>
                  </p:oleObj>
                </mc:Choice>
                <mc:Fallback>
                  <p:oleObj name="Equation" r:id="rId19" imgW="142847" imgH="104812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7" y="2592"/>
                          <a:ext cx="339" cy="2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927" name="Line 18"/>
            <p:cNvSpPr>
              <a:spLocks noChangeShapeType="1"/>
            </p:cNvSpPr>
            <p:nvPr/>
          </p:nvSpPr>
          <p:spPr bwMode="auto">
            <a:xfrm flipH="1">
              <a:off x="3696" y="2711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8323" name="Group 19"/>
          <p:cNvGrpSpPr>
            <a:grpSpLocks/>
          </p:cNvGrpSpPr>
          <p:nvPr/>
        </p:nvGrpSpPr>
        <p:grpSpPr bwMode="auto">
          <a:xfrm>
            <a:off x="6130925" y="2876550"/>
            <a:ext cx="2027238" cy="427038"/>
            <a:chOff x="3443" y="1631"/>
            <a:chExt cx="1597" cy="337"/>
          </a:xfrm>
        </p:grpSpPr>
        <p:graphicFrame>
          <p:nvGraphicFramePr>
            <p:cNvPr id="80924" name="Object 20"/>
            <p:cNvGraphicFramePr>
              <a:graphicFrameLocks noChangeAspect="1"/>
            </p:cNvGraphicFramePr>
            <p:nvPr/>
          </p:nvGraphicFramePr>
          <p:xfrm>
            <a:off x="3443" y="1631"/>
            <a:ext cx="253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026" name="Equation" r:id="rId21" imgW="95343" imgH="142987" progId="Equation.3">
                    <p:embed/>
                  </p:oleObj>
                </mc:Choice>
                <mc:Fallback>
                  <p:oleObj name="Equation" r:id="rId21" imgW="95343" imgH="142987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3" y="1631"/>
                          <a:ext cx="253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925" name="Line 21"/>
            <p:cNvSpPr>
              <a:spLocks noChangeShapeType="1"/>
            </p:cNvSpPr>
            <p:nvPr/>
          </p:nvSpPr>
          <p:spPr bwMode="auto">
            <a:xfrm flipH="1">
              <a:off x="3696" y="1728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8326" name="Line 22"/>
          <p:cNvSpPr>
            <a:spLocks noChangeShapeType="1"/>
          </p:cNvSpPr>
          <p:nvPr/>
        </p:nvSpPr>
        <p:spPr bwMode="auto">
          <a:xfrm>
            <a:off x="6448425" y="3538538"/>
            <a:ext cx="103663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8327" name="Object 23"/>
          <p:cNvGraphicFramePr>
            <a:graphicFrameLocks noChangeAspect="1"/>
          </p:cNvGraphicFramePr>
          <p:nvPr/>
        </p:nvGraphicFramePr>
        <p:xfrm>
          <a:off x="6059488" y="3416300"/>
          <a:ext cx="3206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27" name="Equation" r:id="rId23" imgW="95343" imgH="104812" progId="Equation.3">
                  <p:embed/>
                </p:oleObj>
              </mc:Choice>
              <mc:Fallback>
                <p:oleObj name="Equation" r:id="rId23" imgW="95343" imgH="104812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9488" y="3416300"/>
                        <a:ext cx="32067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28" name="Line 24"/>
          <p:cNvSpPr>
            <a:spLocks noChangeShapeType="1"/>
          </p:cNvSpPr>
          <p:nvPr/>
        </p:nvSpPr>
        <p:spPr bwMode="auto">
          <a:xfrm>
            <a:off x="6734175" y="3538538"/>
            <a:ext cx="792163" cy="0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8329" name="Object 25"/>
          <p:cNvGraphicFramePr>
            <a:graphicFrameLocks noChangeAspect="1"/>
          </p:cNvGraphicFramePr>
          <p:nvPr/>
        </p:nvGraphicFramePr>
        <p:xfrm>
          <a:off x="1803400" y="3124200"/>
          <a:ext cx="1193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28" name="Equation" r:id="rId25" imgW="1133410" imgH="352276" progId="Equation.3">
                  <p:embed/>
                </p:oleObj>
              </mc:Choice>
              <mc:Fallback>
                <p:oleObj name="Equation" r:id="rId25" imgW="1133410" imgH="352276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400" y="3124200"/>
                        <a:ext cx="1193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30" name="Object 26"/>
          <p:cNvGraphicFramePr>
            <a:graphicFrameLocks noChangeAspect="1"/>
          </p:cNvGraphicFramePr>
          <p:nvPr/>
        </p:nvGraphicFramePr>
        <p:xfrm>
          <a:off x="3022600" y="3048000"/>
          <a:ext cx="6604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29" name="Equation" r:id="rId27" imgW="600159" imgH="447712" progId="Equation.3">
                  <p:embed/>
                </p:oleObj>
              </mc:Choice>
              <mc:Fallback>
                <p:oleObj name="Equation" r:id="rId27" imgW="600159" imgH="447712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2600" y="3048000"/>
                        <a:ext cx="6604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31" name="Object 27"/>
          <p:cNvGraphicFramePr>
            <a:graphicFrameLocks noChangeAspect="1"/>
          </p:cNvGraphicFramePr>
          <p:nvPr/>
        </p:nvGraphicFramePr>
        <p:xfrm>
          <a:off x="4394200" y="2895600"/>
          <a:ext cx="7112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0" name="Equation" r:id="rId29" imgW="657364" imgH="790612" progId="Equation.3">
                  <p:embed/>
                </p:oleObj>
              </mc:Choice>
              <mc:Fallback>
                <p:oleObj name="Equation" r:id="rId29" imgW="657364" imgH="790612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200" y="2895600"/>
                        <a:ext cx="7112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32" name="Object 28"/>
          <p:cNvGraphicFramePr>
            <a:graphicFrameLocks noChangeAspect="1"/>
          </p:cNvGraphicFramePr>
          <p:nvPr/>
        </p:nvGraphicFramePr>
        <p:xfrm>
          <a:off x="1289050" y="4310063"/>
          <a:ext cx="21209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1" name="Equation" r:id="rId31" imgW="2066767" imgH="771525" progId="Equation.3">
                  <p:embed/>
                </p:oleObj>
              </mc:Choice>
              <mc:Fallback>
                <p:oleObj name="Equation" r:id="rId31" imgW="2066767" imgH="771525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9050" y="4310063"/>
                        <a:ext cx="21209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33" name="Object 29"/>
          <p:cNvGraphicFramePr>
            <a:graphicFrameLocks noChangeAspect="1"/>
          </p:cNvGraphicFramePr>
          <p:nvPr/>
        </p:nvGraphicFramePr>
        <p:xfrm>
          <a:off x="1608138" y="4497388"/>
          <a:ext cx="13462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2" name="Equation" r:id="rId33" imgW="1285959" imgH="504974" progId="Equation.3">
                  <p:embed/>
                </p:oleObj>
              </mc:Choice>
              <mc:Fallback>
                <p:oleObj name="Equation" r:id="rId33" imgW="1285959" imgH="504974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8138" y="4497388"/>
                        <a:ext cx="13462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34" name="Object 30"/>
          <p:cNvGraphicFramePr>
            <a:graphicFrameLocks noChangeAspect="1"/>
          </p:cNvGraphicFramePr>
          <p:nvPr/>
        </p:nvGraphicFramePr>
        <p:xfrm>
          <a:off x="3448050" y="4356100"/>
          <a:ext cx="24003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3" name="Equation" r:id="rId35" imgW="2343094" imgH="771525" progId="Equation.3">
                  <p:embed/>
                </p:oleObj>
              </mc:Choice>
              <mc:Fallback>
                <p:oleObj name="Equation" r:id="rId35" imgW="2343094" imgH="771525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8050" y="4356100"/>
                        <a:ext cx="24003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35" name="Object 31"/>
          <p:cNvGraphicFramePr>
            <a:graphicFrameLocks noChangeAspect="1"/>
          </p:cNvGraphicFramePr>
          <p:nvPr/>
        </p:nvGraphicFramePr>
        <p:xfrm>
          <a:off x="4192588" y="4481513"/>
          <a:ext cx="1141412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4" name="Equation" r:id="rId37" imgW="1076204" imgH="409538" progId="Equation.3">
                  <p:embed/>
                </p:oleObj>
              </mc:Choice>
              <mc:Fallback>
                <p:oleObj name="Equation" r:id="rId37" imgW="1076204" imgH="409538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2588" y="4481513"/>
                        <a:ext cx="1141412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36" name="Text Box 32"/>
          <p:cNvSpPr txBox="1">
            <a:spLocks noChangeArrowheads="1"/>
          </p:cNvSpPr>
          <p:nvPr/>
        </p:nvSpPr>
        <p:spPr bwMode="auto">
          <a:xfrm>
            <a:off x="1524000" y="38862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sz="2400">
                <a:solidFill>
                  <a:schemeClr val="accent2"/>
                </a:solidFill>
              </a:rPr>
              <a:t>弧线段部分</a:t>
            </a:r>
          </a:p>
        </p:txBody>
      </p:sp>
      <p:sp>
        <p:nvSpPr>
          <p:cNvPr id="98337" name="Text Box 33"/>
          <p:cNvSpPr txBox="1">
            <a:spLocks noChangeArrowheads="1"/>
          </p:cNvSpPr>
          <p:nvPr/>
        </p:nvSpPr>
        <p:spPr bwMode="auto">
          <a:xfrm>
            <a:off x="3962400" y="38862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sz="2400">
                <a:solidFill>
                  <a:schemeClr val="accent2"/>
                </a:solidFill>
              </a:rPr>
              <a:t>直线段部分</a:t>
            </a:r>
          </a:p>
        </p:txBody>
      </p:sp>
      <p:graphicFrame>
        <p:nvGraphicFramePr>
          <p:cNvPr id="98338" name="Object 34"/>
          <p:cNvGraphicFramePr>
            <a:graphicFrameLocks noChangeAspect="1"/>
          </p:cNvGraphicFramePr>
          <p:nvPr/>
        </p:nvGraphicFramePr>
        <p:xfrm>
          <a:off x="917575" y="5257800"/>
          <a:ext cx="6323013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5" name="Equation" r:id="rId39" imgW="6267543" imgH="790612" progId="Equation.3">
                  <p:embed/>
                </p:oleObj>
              </mc:Choice>
              <mc:Fallback>
                <p:oleObj name="Equation" r:id="rId39" imgW="6267543" imgH="790612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575" y="5257800"/>
                        <a:ext cx="6323013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39" name="Object 35"/>
          <p:cNvGraphicFramePr>
            <a:graphicFrameLocks noChangeAspect="1"/>
          </p:cNvGraphicFramePr>
          <p:nvPr/>
        </p:nvGraphicFramePr>
        <p:xfrm>
          <a:off x="660400" y="4614863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6" name="Equation" r:id="rId41" imgW="428541" imgH="180826" progId="Equation.3">
                  <p:embed/>
                </p:oleObj>
              </mc:Choice>
              <mc:Fallback>
                <p:oleObj name="Equation" r:id="rId41" imgW="428541" imgH="180826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" y="4614863"/>
                        <a:ext cx="4826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47" name="Text Box 43"/>
          <p:cNvSpPr txBox="1">
            <a:spLocks noChangeArrowheads="1"/>
          </p:cNvSpPr>
          <p:nvPr/>
        </p:nvSpPr>
        <p:spPr bwMode="auto">
          <a:xfrm>
            <a:off x="4776788" y="1676400"/>
            <a:ext cx="38973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</a:pPr>
            <a:r>
              <a:rPr kumimoji="1" lang="zh-CN" altLang="en-US"/>
              <a:t>以 </a:t>
            </a:r>
            <a:r>
              <a:rPr kumimoji="1" lang="en-US" altLang="zh-CN" i="1"/>
              <a:t>x</a:t>
            </a:r>
            <a:r>
              <a:rPr kumimoji="1" lang="en-US" altLang="zh-CN"/>
              <a:t> </a:t>
            </a:r>
            <a:r>
              <a:rPr kumimoji="1" lang="zh-CN" altLang="en-US"/>
              <a:t>为积分变量</a:t>
            </a:r>
            <a:r>
              <a:rPr kumimoji="1" lang="en-US" altLang="zh-CN"/>
              <a:t>, </a:t>
            </a:r>
            <a:r>
              <a:rPr kumimoji="1" lang="zh-CN" altLang="en-US"/>
              <a:t>则要分</a:t>
            </a:r>
          </a:p>
        </p:txBody>
      </p:sp>
      <p:sp>
        <p:nvSpPr>
          <p:cNvPr id="98348" name="Text Box 44"/>
          <p:cNvSpPr txBox="1">
            <a:spLocks noChangeArrowheads="1"/>
          </p:cNvSpPr>
          <p:nvPr/>
        </p:nvSpPr>
        <p:spPr bwMode="auto">
          <a:xfrm>
            <a:off x="152400" y="2246313"/>
            <a:ext cx="1784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</a:pPr>
            <a:r>
              <a:rPr kumimoji="1" lang="zh-CN" altLang="en-US"/>
              <a:t>两段积分</a:t>
            </a:r>
            <a:r>
              <a:rPr kumimoji="1" lang="en-US" altLang="zh-CN"/>
              <a:t>, </a:t>
            </a:r>
          </a:p>
        </p:txBody>
      </p:sp>
      <p:sp>
        <p:nvSpPr>
          <p:cNvPr id="98349" name="Text Box 45"/>
          <p:cNvSpPr txBox="1">
            <a:spLocks noChangeArrowheads="1"/>
          </p:cNvSpPr>
          <p:nvPr/>
        </p:nvSpPr>
        <p:spPr bwMode="auto">
          <a:xfrm>
            <a:off x="1863725" y="2276475"/>
            <a:ext cx="3186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</a:pPr>
            <a:r>
              <a:rPr kumimoji="1" lang="zh-CN" altLang="en-US"/>
              <a:t>故以</a:t>
            </a:r>
            <a:r>
              <a:rPr kumimoji="1" lang="zh-CN" altLang="en-US" i="1"/>
              <a:t> </a:t>
            </a:r>
            <a:r>
              <a:rPr kumimoji="1" lang="en-US" altLang="zh-CN" i="1"/>
              <a:t>y </a:t>
            </a:r>
            <a:r>
              <a:rPr kumimoji="1" lang="zh-CN" altLang="en-US"/>
              <a:t>为积分变量</a:t>
            </a:r>
            <a:r>
              <a:rPr kumimoji="1" lang="en-US" altLang="zh-CN"/>
              <a:t>. </a:t>
            </a:r>
          </a:p>
        </p:txBody>
      </p:sp>
      <p:sp>
        <p:nvSpPr>
          <p:cNvPr id="41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8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8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8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8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8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8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8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8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8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8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8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8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8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8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8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98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98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98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98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98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98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98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7" grpId="0" build="p" autoUpdateAnimBg="0"/>
      <p:bldP spid="98308" grpId="0" build="p" autoUpdateAnimBg="0"/>
      <p:bldP spid="98326" grpId="0" animBg="1"/>
      <p:bldP spid="98328" grpId="0" animBg="1"/>
      <p:bldP spid="98336" grpId="0" autoUpdateAnimBg="0"/>
      <p:bldP spid="98337" grpId="0" autoUpdateAnimBg="0"/>
      <p:bldP spid="98347" grpId="0" build="p" autoUpdateAnimBg="0"/>
      <p:bldP spid="98348" grpId="0" build="p" autoUpdateAnimBg="0" advAuto="0"/>
      <p:bldP spid="98349" grpId="0" build="p" autoUpdateAnimBg="0"/>
      <p:bldP spid="41" grpId="0" animBg="1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Arc 2"/>
          <p:cNvSpPr>
            <a:spLocks/>
          </p:cNvSpPr>
          <p:nvPr/>
        </p:nvSpPr>
        <p:spPr bwMode="auto">
          <a:xfrm>
            <a:off x="7697788" y="2160588"/>
            <a:ext cx="460375" cy="914400"/>
          </a:xfrm>
          <a:custGeom>
            <a:avLst/>
            <a:gdLst>
              <a:gd name="T0" fmla="*/ 0 w 22423"/>
              <a:gd name="T1" fmla="*/ 1440430359 h 43200"/>
              <a:gd name="T2" fmla="*/ 2147483647 w 22423"/>
              <a:gd name="T3" fmla="*/ 2147483647 h 43200"/>
              <a:gd name="T4" fmla="*/ 2147483647 w 22423"/>
              <a:gd name="T5" fmla="*/ 2147483647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423" h="43200" fill="none" extrusionOk="0">
                <a:moveTo>
                  <a:pt x="-1" y="15"/>
                </a:moveTo>
                <a:cubicBezTo>
                  <a:pt x="274" y="5"/>
                  <a:pt x="548" y="-1"/>
                  <a:pt x="823" y="0"/>
                </a:cubicBezTo>
                <a:cubicBezTo>
                  <a:pt x="12752" y="0"/>
                  <a:pt x="22423" y="9670"/>
                  <a:pt x="22423" y="21600"/>
                </a:cubicBezTo>
                <a:cubicBezTo>
                  <a:pt x="22423" y="33529"/>
                  <a:pt x="12752" y="43200"/>
                  <a:pt x="823" y="43200"/>
                </a:cubicBezTo>
                <a:cubicBezTo>
                  <a:pt x="608" y="43200"/>
                  <a:pt x="393" y="43196"/>
                  <a:pt x="178" y="43190"/>
                </a:cubicBezTo>
              </a:path>
              <a:path w="22423" h="43200" stroke="0" extrusionOk="0">
                <a:moveTo>
                  <a:pt x="-1" y="15"/>
                </a:moveTo>
                <a:cubicBezTo>
                  <a:pt x="274" y="5"/>
                  <a:pt x="548" y="-1"/>
                  <a:pt x="823" y="0"/>
                </a:cubicBezTo>
                <a:cubicBezTo>
                  <a:pt x="12752" y="0"/>
                  <a:pt x="22423" y="9670"/>
                  <a:pt x="22423" y="21600"/>
                </a:cubicBezTo>
                <a:cubicBezTo>
                  <a:pt x="22423" y="33529"/>
                  <a:pt x="12752" y="43200"/>
                  <a:pt x="823" y="43200"/>
                </a:cubicBezTo>
                <a:cubicBezTo>
                  <a:pt x="608" y="43200"/>
                  <a:pt x="393" y="43196"/>
                  <a:pt x="178" y="43190"/>
                </a:cubicBezTo>
                <a:lnTo>
                  <a:pt x="823" y="21600"/>
                </a:lnTo>
                <a:lnTo>
                  <a:pt x="-1" y="15"/>
                </a:lnTo>
                <a:close/>
              </a:path>
            </a:pathLst>
          </a:custGeom>
          <a:solidFill>
            <a:srgbClr val="00CCFF"/>
          </a:solidFill>
          <a:ln w="28575">
            <a:solidFill>
              <a:srgbClr val="00FF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304800"/>
            <a:ext cx="349885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2.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试用定积分求圆</a:t>
            </a:r>
          </a:p>
        </p:txBody>
      </p:sp>
      <p:graphicFrame>
        <p:nvGraphicFramePr>
          <p:cNvPr id="147461" name="Object 5"/>
          <p:cNvGraphicFramePr>
            <a:graphicFrameLocks noChangeAspect="1"/>
          </p:cNvGraphicFramePr>
          <p:nvPr/>
        </p:nvGraphicFramePr>
        <p:xfrm>
          <a:off x="3505200" y="304800"/>
          <a:ext cx="39497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8" name="Equation" r:id="rId4" imgW="3895679" imgH="447712" progId="Equation.3">
                  <p:embed/>
                </p:oleObj>
              </mc:Choice>
              <mc:Fallback>
                <p:oleObj name="Equation" r:id="rId4" imgW="3895679" imgH="4477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04800"/>
                        <a:ext cx="39497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62" name="Text Box 6"/>
          <p:cNvSpPr txBox="1">
            <a:spLocks noChangeArrowheads="1"/>
          </p:cNvSpPr>
          <p:nvPr/>
        </p:nvSpPr>
        <p:spPr bwMode="auto">
          <a:xfrm>
            <a:off x="7454900" y="304800"/>
            <a:ext cx="129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绕 </a:t>
            </a:r>
            <a:r>
              <a:rPr kumimoji="1" lang="en-US" altLang="zh-CN" i="1"/>
              <a:t>x</a:t>
            </a:r>
            <a:r>
              <a:rPr kumimoji="1" lang="en-US" altLang="zh-CN"/>
              <a:t> </a:t>
            </a:r>
            <a:r>
              <a:rPr kumimoji="1" lang="zh-CN" altLang="en-US"/>
              <a:t>轴</a:t>
            </a:r>
          </a:p>
        </p:txBody>
      </p:sp>
      <p:grpSp>
        <p:nvGrpSpPr>
          <p:cNvPr id="147469" name="Group 13"/>
          <p:cNvGrpSpPr>
            <a:grpSpLocks/>
          </p:cNvGrpSpPr>
          <p:nvPr/>
        </p:nvGrpSpPr>
        <p:grpSpPr bwMode="auto">
          <a:xfrm>
            <a:off x="6934200" y="2166938"/>
            <a:ext cx="1412875" cy="1752600"/>
            <a:chOff x="4176" y="1776"/>
            <a:chExt cx="890" cy="1104"/>
          </a:xfrm>
        </p:grpSpPr>
        <p:sp>
          <p:nvSpPr>
            <p:cNvPr id="81952" name="Line 14"/>
            <p:cNvSpPr>
              <a:spLocks noChangeShapeType="1"/>
            </p:cNvSpPr>
            <p:nvPr/>
          </p:nvSpPr>
          <p:spPr bwMode="auto">
            <a:xfrm>
              <a:off x="4661" y="2064"/>
              <a:ext cx="4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1953" name="Group 15"/>
            <p:cNvGrpSpPr>
              <a:grpSpLocks/>
            </p:cNvGrpSpPr>
            <p:nvPr/>
          </p:nvGrpSpPr>
          <p:grpSpPr bwMode="auto">
            <a:xfrm>
              <a:off x="4176" y="1776"/>
              <a:ext cx="890" cy="1104"/>
              <a:chOff x="4176" y="1776"/>
              <a:chExt cx="890" cy="1104"/>
            </a:xfrm>
          </p:grpSpPr>
          <p:sp>
            <p:nvSpPr>
              <p:cNvPr id="81954" name="Oval 16"/>
              <p:cNvSpPr>
                <a:spLocks noChangeArrowheads="1"/>
              </p:cNvSpPr>
              <p:nvPr/>
            </p:nvSpPr>
            <p:spPr bwMode="auto">
              <a:xfrm>
                <a:off x="4368" y="1776"/>
                <a:ext cx="576" cy="576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955" name="Line 17"/>
              <p:cNvSpPr>
                <a:spLocks noChangeShapeType="1"/>
              </p:cNvSpPr>
              <p:nvPr/>
            </p:nvSpPr>
            <p:spPr bwMode="auto">
              <a:xfrm>
                <a:off x="4368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956" name="Line 18"/>
              <p:cNvSpPr>
                <a:spLocks noChangeShapeType="1"/>
              </p:cNvSpPr>
              <p:nvPr/>
            </p:nvSpPr>
            <p:spPr bwMode="auto">
              <a:xfrm>
                <a:off x="4944" y="206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81957" name="Object 19"/>
              <p:cNvGraphicFramePr>
                <a:graphicFrameLocks noChangeAspect="1"/>
              </p:cNvGraphicFramePr>
              <p:nvPr/>
            </p:nvGraphicFramePr>
            <p:xfrm>
              <a:off x="4826" y="2619"/>
              <a:ext cx="240" cy="2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029" name="Equation" r:id="rId6" imgW="95343" imgH="104812" progId="Equation.3">
                      <p:embed/>
                    </p:oleObj>
                  </mc:Choice>
                  <mc:Fallback>
                    <p:oleObj name="Equation" r:id="rId6" imgW="95343" imgH="104812" progId="Equation.3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6" y="2619"/>
                            <a:ext cx="240" cy="26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1958" name="Object 20"/>
              <p:cNvGraphicFramePr>
                <a:graphicFrameLocks noChangeAspect="1"/>
              </p:cNvGraphicFramePr>
              <p:nvPr/>
            </p:nvGraphicFramePr>
            <p:xfrm>
              <a:off x="4464" y="1932"/>
              <a:ext cx="219" cy="3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030" name="Equation" r:id="rId8" imgW="66573" imgH="123899" progId="Equation.3">
                      <p:embed/>
                    </p:oleObj>
                  </mc:Choice>
                  <mc:Fallback>
                    <p:oleObj name="Equation" r:id="rId8" imgW="66573" imgH="123899" progId="Equation.3">
                      <p:embed/>
                      <p:pic>
                        <p:nvPicPr>
                          <p:cNvPr id="0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4" y="1932"/>
                            <a:ext cx="219" cy="3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1959" name="Object 21"/>
              <p:cNvGraphicFramePr>
                <a:graphicFrameLocks noChangeAspect="1"/>
              </p:cNvGraphicFramePr>
              <p:nvPr/>
            </p:nvGraphicFramePr>
            <p:xfrm>
              <a:off x="4176" y="2619"/>
              <a:ext cx="402" cy="2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031" name="Equation" r:id="rId10" imgW="200053" imgH="104812" progId="Equation.3">
                      <p:embed/>
                    </p:oleObj>
                  </mc:Choice>
                  <mc:Fallback>
                    <p:oleObj name="Equation" r:id="rId10" imgW="200053" imgH="104812" progId="Equation.3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6" y="2619"/>
                            <a:ext cx="402" cy="26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47478" name="Text Box 22"/>
          <p:cNvSpPr txBox="1">
            <a:spLocks noChangeArrowheads="1"/>
          </p:cNvSpPr>
          <p:nvPr/>
        </p:nvSpPr>
        <p:spPr bwMode="auto">
          <a:xfrm>
            <a:off x="1447800" y="1600200"/>
            <a:ext cx="83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rgbClr val="3333FF"/>
                </a:solidFill>
              </a:rPr>
              <a:t>上</a:t>
            </a:r>
          </a:p>
        </p:txBody>
      </p:sp>
      <p:sp>
        <p:nvSpPr>
          <p:cNvPr id="147479" name="Text Box 23"/>
          <p:cNvSpPr txBox="1">
            <a:spLocks noChangeArrowheads="1"/>
          </p:cNvSpPr>
          <p:nvPr/>
        </p:nvSpPr>
        <p:spPr bwMode="auto">
          <a:xfrm>
            <a:off x="1905000" y="1722438"/>
            <a:ext cx="1676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半圆为</a:t>
            </a:r>
          </a:p>
        </p:txBody>
      </p:sp>
      <p:graphicFrame>
        <p:nvGraphicFramePr>
          <p:cNvPr id="147480" name="Object 24"/>
          <p:cNvGraphicFramePr>
            <a:graphicFrameLocks noChangeAspect="1"/>
          </p:cNvGraphicFramePr>
          <p:nvPr/>
        </p:nvGraphicFramePr>
        <p:xfrm>
          <a:off x="3384550" y="1676400"/>
          <a:ext cx="2603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2" name="Equation" r:id="rId12" imgW="2543147" imgH="476176" progId="Equation.3">
                  <p:embed/>
                </p:oleObj>
              </mc:Choice>
              <mc:Fallback>
                <p:oleObj name="Equation" r:id="rId12" imgW="2543147" imgH="476176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4550" y="1676400"/>
                        <a:ext cx="26035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81" name="Object 25"/>
          <p:cNvGraphicFramePr>
            <a:graphicFrameLocks noChangeAspect="1"/>
          </p:cNvGraphicFramePr>
          <p:nvPr/>
        </p:nvGraphicFramePr>
        <p:xfrm>
          <a:off x="3340100" y="2527300"/>
          <a:ext cx="622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3" name="Equation" r:id="rId14" imgW="562021" imgH="361987" progId="Equation.3">
                  <p:embed/>
                </p:oleObj>
              </mc:Choice>
              <mc:Fallback>
                <p:oleObj name="Equation" r:id="rId14" imgW="562021" imgH="361987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0100" y="2527300"/>
                        <a:ext cx="6223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82" name="Object 26"/>
          <p:cNvGraphicFramePr>
            <a:graphicFrameLocks noChangeAspect="1"/>
          </p:cNvGraphicFramePr>
          <p:nvPr/>
        </p:nvGraphicFramePr>
        <p:xfrm>
          <a:off x="4051300" y="2286000"/>
          <a:ext cx="17399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4" name="Equation" r:id="rId16" imgW="1686064" imgH="866626" progId="Equation.3">
                  <p:embed/>
                </p:oleObj>
              </mc:Choice>
              <mc:Fallback>
                <p:oleObj name="Equation" r:id="rId16" imgW="1686064" imgH="866626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1300" y="2286000"/>
                        <a:ext cx="17399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83" name="Text Box 27"/>
          <p:cNvSpPr txBox="1">
            <a:spLocks noChangeArrowheads="1"/>
          </p:cNvSpPr>
          <p:nvPr/>
        </p:nvSpPr>
        <p:spPr bwMode="auto">
          <a:xfrm>
            <a:off x="1447800" y="1951038"/>
            <a:ext cx="83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accent2"/>
                </a:solidFill>
              </a:rPr>
              <a:t>下</a:t>
            </a:r>
          </a:p>
        </p:txBody>
      </p:sp>
      <p:graphicFrame>
        <p:nvGraphicFramePr>
          <p:cNvPr id="147484" name="Object 28"/>
          <p:cNvGraphicFramePr>
            <a:graphicFrameLocks noChangeAspect="1"/>
          </p:cNvGraphicFramePr>
          <p:nvPr/>
        </p:nvGraphicFramePr>
        <p:xfrm>
          <a:off x="4192588" y="2133600"/>
          <a:ext cx="241300" cy="8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5" name="Equation" r:id="rId18" imgW="180984" imgH="28463" progId="Equation.3">
                  <p:embed/>
                </p:oleObj>
              </mc:Choice>
              <mc:Fallback>
                <p:oleObj name="Equation" r:id="rId18" imgW="180984" imgH="28463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2588" y="2133600"/>
                        <a:ext cx="241300" cy="8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85" name="Object 29"/>
          <p:cNvGraphicFramePr>
            <a:graphicFrameLocks noChangeAspect="1"/>
          </p:cNvGraphicFramePr>
          <p:nvPr/>
        </p:nvGraphicFramePr>
        <p:xfrm>
          <a:off x="4038600" y="2806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6" name="Equation" r:id="rId20" imgW="180984" imgH="180826" progId="Equation.3">
                  <p:embed/>
                </p:oleObj>
              </mc:Choice>
              <mc:Fallback>
                <p:oleObj name="Equation" r:id="rId20" imgW="180984" imgH="180826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806700"/>
                        <a:ext cx="2413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86" name="Object 30"/>
          <p:cNvGraphicFramePr>
            <a:graphicFrameLocks noChangeAspect="1"/>
          </p:cNvGraphicFramePr>
          <p:nvPr/>
        </p:nvGraphicFramePr>
        <p:xfrm>
          <a:off x="2895600" y="4716463"/>
          <a:ext cx="24003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7" name="Equation" r:id="rId22" imgW="2343094" imgH="476176" progId="Equation.3">
                  <p:embed/>
                </p:oleObj>
              </mc:Choice>
              <mc:Fallback>
                <p:oleObj name="Equation" r:id="rId22" imgW="2343094" imgH="476176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716463"/>
                        <a:ext cx="24003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87" name="Object 31"/>
          <p:cNvGraphicFramePr>
            <a:graphicFrameLocks noChangeAspect="1"/>
          </p:cNvGraphicFramePr>
          <p:nvPr/>
        </p:nvGraphicFramePr>
        <p:xfrm>
          <a:off x="5257800" y="4716463"/>
          <a:ext cx="2667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8" name="Equation" r:id="rId24" imgW="2609720" imgH="476176" progId="Equation.3">
                  <p:embed/>
                </p:oleObj>
              </mc:Choice>
              <mc:Fallback>
                <p:oleObj name="Equation" r:id="rId24" imgW="2609720" imgH="476176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4716463"/>
                        <a:ext cx="26670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89" name="Object 33"/>
          <p:cNvGraphicFramePr>
            <a:graphicFrameLocks noChangeAspect="1"/>
          </p:cNvGraphicFramePr>
          <p:nvPr/>
        </p:nvGraphicFramePr>
        <p:xfrm>
          <a:off x="7899400" y="4792663"/>
          <a:ext cx="635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9" name="Equation" r:id="rId26" imgW="581090" imgH="371363" progId="Equation.3">
                  <p:embed/>
                </p:oleObj>
              </mc:Choice>
              <mc:Fallback>
                <p:oleObj name="Equation" r:id="rId26" imgW="581090" imgH="371363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9400" y="4792663"/>
                        <a:ext cx="635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91" name="Text Box 35"/>
          <p:cNvSpPr txBox="1">
            <a:spLocks noChangeArrowheads="1"/>
          </p:cNvSpPr>
          <p:nvPr/>
        </p:nvSpPr>
        <p:spPr bwMode="auto">
          <a:xfrm>
            <a:off x="539750" y="3276600"/>
            <a:ext cx="178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求体积</a:t>
            </a:r>
            <a:r>
              <a:rPr kumimoji="1" lang="en-US" altLang="zh-CN"/>
              <a:t>:</a:t>
            </a:r>
          </a:p>
        </p:txBody>
      </p:sp>
      <p:sp>
        <p:nvSpPr>
          <p:cNvPr id="147492" name="Text Box 36"/>
          <p:cNvSpPr txBox="1">
            <a:spLocks noChangeArrowheads="1"/>
          </p:cNvSpPr>
          <p:nvPr/>
        </p:nvSpPr>
        <p:spPr bwMode="auto">
          <a:xfrm>
            <a:off x="539750" y="1752600"/>
            <a:ext cx="129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提示</a:t>
            </a:r>
            <a:r>
              <a:rPr kumimoji="1" lang="en-US" altLang="zh-CN" b="1">
                <a:solidFill>
                  <a:schemeClr val="tx2"/>
                </a:solidFill>
              </a:rPr>
              <a:t>:</a:t>
            </a:r>
          </a:p>
        </p:txBody>
      </p:sp>
      <p:sp>
        <p:nvSpPr>
          <p:cNvPr id="147493" name="Text Box 37"/>
          <p:cNvSpPr txBox="1">
            <a:spLocks noChangeArrowheads="1"/>
          </p:cNvSpPr>
          <p:nvPr/>
        </p:nvSpPr>
        <p:spPr bwMode="auto">
          <a:xfrm>
            <a:off x="539750" y="3886200"/>
            <a:ext cx="3194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方法</a:t>
            </a:r>
            <a:r>
              <a:rPr kumimoji="1" lang="en-US" altLang="zh-CN" b="1">
                <a:solidFill>
                  <a:schemeClr val="tx2"/>
                </a:solidFill>
              </a:rPr>
              <a:t>1</a:t>
            </a:r>
            <a:r>
              <a:rPr kumimoji="1" lang="en-US" altLang="zh-CN"/>
              <a:t>   </a:t>
            </a:r>
            <a:r>
              <a:rPr kumimoji="1" lang="zh-CN" altLang="en-US"/>
              <a:t>利用对称性</a:t>
            </a:r>
          </a:p>
        </p:txBody>
      </p:sp>
      <p:sp>
        <p:nvSpPr>
          <p:cNvPr id="147501" name="Text Box 45"/>
          <p:cNvSpPr txBox="1">
            <a:spLocks noChangeArrowheads="1"/>
          </p:cNvSpPr>
          <p:nvPr/>
        </p:nvSpPr>
        <p:spPr bwMode="auto">
          <a:xfrm>
            <a:off x="152400" y="990600"/>
            <a:ext cx="5867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旋转而成的环体体积</a:t>
            </a:r>
            <a:r>
              <a:rPr kumimoji="1" lang="zh-CN" altLang="en-US" i="1"/>
              <a:t> </a:t>
            </a:r>
            <a:r>
              <a:rPr kumimoji="1" lang="en-US" altLang="zh-CN" i="1"/>
              <a:t>V</a:t>
            </a:r>
            <a:r>
              <a:rPr kumimoji="1" lang="en-US" altLang="zh-CN"/>
              <a:t> </a:t>
            </a:r>
            <a:r>
              <a:rPr kumimoji="1" lang="zh-CN" altLang="en-US"/>
              <a:t>及表面积 </a:t>
            </a:r>
            <a:r>
              <a:rPr kumimoji="1" lang="en-US" altLang="zh-CN" i="1"/>
              <a:t>S</a:t>
            </a:r>
            <a:r>
              <a:rPr kumimoji="1" lang="en-US" altLang="zh-CN"/>
              <a:t>.</a:t>
            </a:r>
          </a:p>
        </p:txBody>
      </p:sp>
      <p:grpSp>
        <p:nvGrpSpPr>
          <p:cNvPr id="147502" name="Group 46"/>
          <p:cNvGrpSpPr>
            <a:grpSpLocks/>
          </p:cNvGrpSpPr>
          <p:nvPr/>
        </p:nvGrpSpPr>
        <p:grpSpPr bwMode="auto">
          <a:xfrm>
            <a:off x="6934200" y="1600200"/>
            <a:ext cx="1905000" cy="2325688"/>
            <a:chOff x="4368" y="1008"/>
            <a:chExt cx="1200" cy="1465"/>
          </a:xfrm>
        </p:grpSpPr>
        <p:graphicFrame>
          <p:nvGraphicFramePr>
            <p:cNvPr id="81946" name="Object 47"/>
            <p:cNvGraphicFramePr>
              <a:graphicFrameLocks noChangeAspect="1"/>
            </p:cNvGraphicFramePr>
            <p:nvPr/>
          </p:nvGraphicFramePr>
          <p:xfrm>
            <a:off x="4765" y="2248"/>
            <a:ext cx="19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40" name="Equation" r:id="rId28" imgW="247557" imgH="257175" progId="Equation.3">
                    <p:embed/>
                  </p:oleObj>
                </mc:Choice>
                <mc:Fallback>
                  <p:oleObj name="Equation" r:id="rId28" imgW="247557" imgH="257175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5" y="2248"/>
                          <a:ext cx="190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1947" name="Group 48"/>
            <p:cNvGrpSpPr>
              <a:grpSpLocks/>
            </p:cNvGrpSpPr>
            <p:nvPr/>
          </p:nvGrpSpPr>
          <p:grpSpPr bwMode="auto">
            <a:xfrm>
              <a:off x="4368" y="1008"/>
              <a:ext cx="1200" cy="1465"/>
              <a:chOff x="4368" y="1008"/>
              <a:chExt cx="1200" cy="1465"/>
            </a:xfrm>
          </p:grpSpPr>
          <p:sp>
            <p:nvSpPr>
              <p:cNvPr id="81948" name="Line 49"/>
              <p:cNvSpPr>
                <a:spLocks noChangeShapeType="1"/>
              </p:cNvSpPr>
              <p:nvPr/>
            </p:nvSpPr>
            <p:spPr bwMode="auto">
              <a:xfrm>
                <a:off x="4368" y="2229"/>
                <a:ext cx="110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949" name="Line 50"/>
              <p:cNvSpPr>
                <a:spLocks noChangeShapeType="1"/>
              </p:cNvSpPr>
              <p:nvPr/>
            </p:nvSpPr>
            <p:spPr bwMode="auto">
              <a:xfrm flipV="1">
                <a:off x="4848" y="1077"/>
                <a:ext cx="0" cy="11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81950" name="Object 51"/>
              <p:cNvGraphicFramePr>
                <a:graphicFrameLocks noChangeAspect="1"/>
              </p:cNvGraphicFramePr>
              <p:nvPr/>
            </p:nvGraphicFramePr>
            <p:xfrm>
              <a:off x="5349" y="2229"/>
              <a:ext cx="219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041" name="Equation" r:id="rId30" imgW="66573" imgH="85725" progId="Equation.3">
                      <p:embed/>
                    </p:oleObj>
                  </mc:Choice>
                  <mc:Fallback>
                    <p:oleObj name="Equation" r:id="rId30" imgW="66573" imgH="85725" progId="Equation.3">
                      <p:embed/>
                      <p:pic>
                        <p:nvPicPr>
                          <p:cNvPr id="0" name="Object 5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49" y="2229"/>
                            <a:ext cx="219" cy="2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1951" name="Object 52"/>
              <p:cNvGraphicFramePr>
                <a:graphicFrameLocks noChangeAspect="1"/>
              </p:cNvGraphicFramePr>
              <p:nvPr/>
            </p:nvGraphicFramePr>
            <p:xfrm>
              <a:off x="4596" y="1008"/>
              <a:ext cx="244" cy="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042" name="Equation" r:id="rId32" imgW="85641" imgH="104812" progId="Equation.3">
                      <p:embed/>
                    </p:oleObj>
                  </mc:Choice>
                  <mc:Fallback>
                    <p:oleObj name="Equation" r:id="rId32" imgW="85641" imgH="104812" progId="Equation.3">
                      <p:embed/>
                      <p:pic>
                        <p:nvPicPr>
                          <p:cNvPr id="0" name="Object 5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96" y="1008"/>
                            <a:ext cx="244" cy="28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147509" name="Object 53"/>
          <p:cNvGraphicFramePr>
            <a:graphicFrameLocks noChangeAspect="1"/>
          </p:cNvGraphicFramePr>
          <p:nvPr/>
        </p:nvGraphicFramePr>
        <p:xfrm>
          <a:off x="1277938" y="4622800"/>
          <a:ext cx="17145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3" name="Equation" r:id="rId34" imgW="1657294" imgH="771525" progId="Equation.3">
                  <p:embed/>
                </p:oleObj>
              </mc:Choice>
              <mc:Fallback>
                <p:oleObj name="Equation" r:id="rId34" imgW="1657294" imgH="771525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7938" y="4622800"/>
                        <a:ext cx="17145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510" name="Object 54"/>
          <p:cNvGraphicFramePr>
            <a:graphicFrameLocks noChangeAspect="1"/>
          </p:cNvGraphicFramePr>
          <p:nvPr/>
        </p:nvGraphicFramePr>
        <p:xfrm>
          <a:off x="1600200" y="5556250"/>
          <a:ext cx="1600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4" name="Equation" r:id="rId36" imgW="1543217" imgH="390451" progId="Equation.3">
                  <p:embed/>
                </p:oleObj>
              </mc:Choice>
              <mc:Fallback>
                <p:oleObj name="Equation" r:id="rId36" imgW="1543217" imgH="390451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556250"/>
                        <a:ext cx="16002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7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7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7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7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7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7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7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7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7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7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7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7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7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7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47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7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47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7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47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47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47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4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8" grpId="0" animBg="1"/>
      <p:bldP spid="147462" grpId="0" autoUpdateAnimBg="0"/>
      <p:bldP spid="147478" grpId="0" autoUpdateAnimBg="0"/>
      <p:bldP spid="147479" grpId="0" autoUpdateAnimBg="0"/>
      <p:bldP spid="147483" grpId="0" autoUpdateAnimBg="0"/>
      <p:bldP spid="147491" grpId="0" autoUpdateAnimBg="0"/>
      <p:bldP spid="147492" grpId="0" autoUpdateAnimBg="0"/>
      <p:bldP spid="147493" grpId="0" autoUpdateAnimBg="0"/>
      <p:bldP spid="147501" grpId="0" autoUpdateAnimBg="0"/>
      <p:bldP spid="40" grpId="0" animBg="1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6113" name="Object 49"/>
          <p:cNvGraphicFramePr>
            <a:graphicFrameLocks noChangeAspect="1"/>
          </p:cNvGraphicFramePr>
          <p:nvPr/>
        </p:nvGraphicFramePr>
        <p:xfrm>
          <a:off x="7620000" y="3810000"/>
          <a:ext cx="1066800" cy="216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4" name="位图图像" r:id="rId3" imgW="0" imgH="0" progId="Paint.Picture">
                  <p:embed/>
                </p:oleObj>
              </mc:Choice>
              <mc:Fallback>
                <p:oleObj name="位图图像" r:id="rId3" imgW="0" imgH="0" progId="Paint.Picture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3810000"/>
                        <a:ext cx="1066800" cy="216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947" name="Group 2"/>
          <p:cNvGrpSpPr>
            <a:grpSpLocks/>
          </p:cNvGrpSpPr>
          <p:nvPr/>
        </p:nvGrpSpPr>
        <p:grpSpPr bwMode="auto">
          <a:xfrm>
            <a:off x="7086600" y="1331913"/>
            <a:ext cx="1905000" cy="2325687"/>
            <a:chOff x="4368" y="1008"/>
            <a:chExt cx="1200" cy="1465"/>
          </a:xfrm>
        </p:grpSpPr>
        <p:grpSp>
          <p:nvGrpSpPr>
            <p:cNvPr id="82978" name="Group 3"/>
            <p:cNvGrpSpPr>
              <a:grpSpLocks/>
            </p:cNvGrpSpPr>
            <p:nvPr/>
          </p:nvGrpSpPr>
          <p:grpSpPr bwMode="auto">
            <a:xfrm>
              <a:off x="4368" y="1008"/>
              <a:ext cx="1200" cy="1465"/>
              <a:chOff x="4368" y="1008"/>
              <a:chExt cx="1200" cy="1465"/>
            </a:xfrm>
          </p:grpSpPr>
          <p:graphicFrame>
            <p:nvGraphicFramePr>
              <p:cNvPr id="82988" name="Object 4"/>
              <p:cNvGraphicFramePr>
                <a:graphicFrameLocks noChangeAspect="1"/>
              </p:cNvGraphicFramePr>
              <p:nvPr/>
            </p:nvGraphicFramePr>
            <p:xfrm>
              <a:off x="4765" y="2248"/>
              <a:ext cx="190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095" name="Equation" r:id="rId5" imgW="247557" imgH="257175" progId="Equation.3">
                      <p:embed/>
                    </p:oleObj>
                  </mc:Choice>
                  <mc:Fallback>
                    <p:oleObj name="Equation" r:id="rId5" imgW="247557" imgH="257175" progId="Equation.3">
                      <p:embed/>
                      <p:pic>
                        <p:nvPicPr>
                          <p:cNvPr id="0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65" y="2248"/>
                            <a:ext cx="190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82989" name="Group 5"/>
              <p:cNvGrpSpPr>
                <a:grpSpLocks/>
              </p:cNvGrpSpPr>
              <p:nvPr/>
            </p:nvGrpSpPr>
            <p:grpSpPr bwMode="auto">
              <a:xfrm>
                <a:off x="4368" y="1008"/>
                <a:ext cx="1200" cy="1465"/>
                <a:chOff x="4368" y="1008"/>
                <a:chExt cx="1200" cy="1465"/>
              </a:xfrm>
            </p:grpSpPr>
            <p:sp>
              <p:nvSpPr>
                <p:cNvPr id="82990" name="Line 6"/>
                <p:cNvSpPr>
                  <a:spLocks noChangeShapeType="1"/>
                </p:cNvSpPr>
                <p:nvPr/>
              </p:nvSpPr>
              <p:spPr bwMode="auto">
                <a:xfrm>
                  <a:off x="4368" y="2229"/>
                  <a:ext cx="1104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2991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4848" y="1077"/>
                  <a:ext cx="0" cy="115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82992" name="Object 8"/>
                <p:cNvGraphicFramePr>
                  <a:graphicFrameLocks noChangeAspect="1"/>
                </p:cNvGraphicFramePr>
                <p:nvPr/>
              </p:nvGraphicFramePr>
              <p:xfrm>
                <a:off x="5349" y="2229"/>
                <a:ext cx="219" cy="24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3096" name="Equation" r:id="rId7" imgW="66573" imgH="85725" progId="Equation.3">
                        <p:embed/>
                      </p:oleObj>
                    </mc:Choice>
                    <mc:Fallback>
                      <p:oleObj name="Equation" r:id="rId7" imgW="66573" imgH="85725" progId="Equation.3">
                        <p:embed/>
                        <p:pic>
                          <p:nvPicPr>
                            <p:cNvPr id="0" name="Object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349" y="2229"/>
                              <a:ext cx="219" cy="24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2993" name="Object 9"/>
                <p:cNvGraphicFramePr>
                  <a:graphicFrameLocks noChangeAspect="1"/>
                </p:cNvGraphicFramePr>
                <p:nvPr/>
              </p:nvGraphicFramePr>
              <p:xfrm>
                <a:off x="4596" y="1008"/>
                <a:ext cx="244" cy="28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3097" name="Equation" r:id="rId9" imgW="85641" imgH="104812" progId="Equation.3">
                        <p:embed/>
                      </p:oleObj>
                    </mc:Choice>
                    <mc:Fallback>
                      <p:oleObj name="Equation" r:id="rId9" imgW="85641" imgH="104812" progId="Equation.3">
                        <p:embed/>
                        <p:pic>
                          <p:nvPicPr>
                            <p:cNvPr id="0" name="Object 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96" y="1008"/>
                              <a:ext cx="244" cy="28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82979" name="Group 10"/>
            <p:cNvGrpSpPr>
              <a:grpSpLocks/>
            </p:cNvGrpSpPr>
            <p:nvPr/>
          </p:nvGrpSpPr>
          <p:grpSpPr bwMode="auto">
            <a:xfrm>
              <a:off x="4368" y="1365"/>
              <a:ext cx="890" cy="1104"/>
              <a:chOff x="4368" y="1365"/>
              <a:chExt cx="890" cy="1104"/>
            </a:xfrm>
          </p:grpSpPr>
          <p:sp>
            <p:nvSpPr>
              <p:cNvPr id="82980" name="Line 11"/>
              <p:cNvSpPr>
                <a:spLocks noChangeShapeType="1"/>
              </p:cNvSpPr>
              <p:nvPr/>
            </p:nvSpPr>
            <p:spPr bwMode="auto">
              <a:xfrm>
                <a:off x="4560" y="1653"/>
                <a:ext cx="0" cy="5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981" name="Line 12"/>
              <p:cNvSpPr>
                <a:spLocks noChangeShapeType="1"/>
              </p:cNvSpPr>
              <p:nvPr/>
            </p:nvSpPr>
            <p:spPr bwMode="auto">
              <a:xfrm>
                <a:off x="5136" y="1653"/>
                <a:ext cx="0" cy="5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82982" name="Group 13"/>
              <p:cNvGrpSpPr>
                <a:grpSpLocks/>
              </p:cNvGrpSpPr>
              <p:nvPr/>
            </p:nvGrpSpPr>
            <p:grpSpPr bwMode="auto">
              <a:xfrm>
                <a:off x="4368" y="1365"/>
                <a:ext cx="890" cy="1104"/>
                <a:chOff x="4368" y="1365"/>
                <a:chExt cx="890" cy="1104"/>
              </a:xfrm>
            </p:grpSpPr>
            <p:sp>
              <p:nvSpPr>
                <p:cNvPr id="82983" name="Line 14"/>
                <p:cNvSpPr>
                  <a:spLocks noChangeShapeType="1"/>
                </p:cNvSpPr>
                <p:nvPr/>
              </p:nvSpPr>
              <p:spPr bwMode="auto">
                <a:xfrm>
                  <a:off x="4853" y="1653"/>
                  <a:ext cx="4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2984" name="Oval 15"/>
                <p:cNvSpPr>
                  <a:spLocks noChangeArrowheads="1"/>
                </p:cNvSpPr>
                <p:nvPr/>
              </p:nvSpPr>
              <p:spPr bwMode="auto">
                <a:xfrm>
                  <a:off x="4560" y="1365"/>
                  <a:ext cx="576" cy="576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82985" name="Object 16"/>
                <p:cNvGraphicFramePr>
                  <a:graphicFrameLocks noChangeAspect="1"/>
                </p:cNvGraphicFramePr>
                <p:nvPr/>
              </p:nvGraphicFramePr>
              <p:xfrm>
                <a:off x="5018" y="2208"/>
                <a:ext cx="240" cy="2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3098" name="Equation" r:id="rId11" imgW="95343" imgH="104812" progId="Equation.3">
                        <p:embed/>
                      </p:oleObj>
                    </mc:Choice>
                    <mc:Fallback>
                      <p:oleObj name="Equation" r:id="rId11" imgW="95343" imgH="104812" progId="Equation.3">
                        <p:embed/>
                        <p:pic>
                          <p:nvPicPr>
                            <p:cNvPr id="0" name="Object 1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018" y="2208"/>
                              <a:ext cx="240" cy="26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2986" name="Object 17"/>
                <p:cNvGraphicFramePr>
                  <a:graphicFrameLocks noChangeAspect="1"/>
                </p:cNvGraphicFramePr>
                <p:nvPr/>
              </p:nvGraphicFramePr>
              <p:xfrm>
                <a:off x="4656" y="1521"/>
                <a:ext cx="219" cy="3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3099" name="Equation" r:id="rId13" imgW="66573" imgH="123899" progId="Equation.3">
                        <p:embed/>
                      </p:oleObj>
                    </mc:Choice>
                    <mc:Fallback>
                      <p:oleObj name="Equation" r:id="rId13" imgW="66573" imgH="123899" progId="Equation.3">
                        <p:embed/>
                        <p:pic>
                          <p:nvPicPr>
                            <p:cNvPr id="0" name="Object 1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56" y="1521"/>
                              <a:ext cx="219" cy="3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2987" name="Object 18"/>
                <p:cNvGraphicFramePr>
                  <a:graphicFrameLocks noChangeAspect="1"/>
                </p:cNvGraphicFramePr>
                <p:nvPr/>
              </p:nvGraphicFramePr>
              <p:xfrm>
                <a:off x="4368" y="2208"/>
                <a:ext cx="402" cy="2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3100" name="Equation" r:id="rId15" imgW="200053" imgH="104812" progId="Equation.3">
                        <p:embed/>
                      </p:oleObj>
                    </mc:Choice>
                    <mc:Fallback>
                      <p:oleObj name="Equation" r:id="rId15" imgW="200053" imgH="104812" progId="Equation.3">
                        <p:embed/>
                        <p:pic>
                          <p:nvPicPr>
                            <p:cNvPr id="0" name="Object 1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68" y="2208"/>
                              <a:ext cx="402" cy="26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sp>
        <p:nvSpPr>
          <p:cNvPr id="82948" name="Rectangle 20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482725"/>
            <a:ext cx="350520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800" b="1" smtClean="0">
                <a:ea typeface="楷体_GB2312" pitchFamily="49" charset="-122"/>
              </a:rPr>
              <a:t>方法</a:t>
            </a:r>
            <a:r>
              <a:rPr lang="en-US" altLang="zh-CN" sz="2800" b="1" smtClean="0">
                <a:ea typeface="楷体_GB2312" pitchFamily="49" charset="-122"/>
              </a:rPr>
              <a:t>2   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用柱壳法</a:t>
            </a:r>
          </a:p>
        </p:txBody>
      </p:sp>
      <p:graphicFrame>
        <p:nvGraphicFramePr>
          <p:cNvPr id="216085" name="Object 21"/>
          <p:cNvGraphicFramePr>
            <a:graphicFrameLocks noChangeAspect="1"/>
          </p:cNvGraphicFramePr>
          <p:nvPr/>
        </p:nvGraphicFramePr>
        <p:xfrm>
          <a:off x="1030288" y="2182813"/>
          <a:ext cx="812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1" name="Equation" r:id="rId17" imgW="752373" imgH="352276" progId="Equation.3">
                  <p:embed/>
                </p:oleObj>
              </mc:Choice>
              <mc:Fallback>
                <p:oleObj name="Equation" r:id="rId17" imgW="752373" imgH="352276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0288" y="2182813"/>
                        <a:ext cx="812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086" name="Object 22"/>
          <p:cNvGraphicFramePr>
            <a:graphicFrameLocks noChangeAspect="1"/>
          </p:cNvGraphicFramePr>
          <p:nvPr/>
        </p:nvGraphicFramePr>
        <p:xfrm>
          <a:off x="1905000" y="2190750"/>
          <a:ext cx="673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2" name="Equation" r:id="rId19" imgW="619227" imgH="333524" progId="Equation.3">
                  <p:embed/>
                </p:oleObj>
              </mc:Choice>
              <mc:Fallback>
                <p:oleObj name="Equation" r:id="rId19" imgW="619227" imgH="333524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190750"/>
                        <a:ext cx="673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087" name="Object 23"/>
          <p:cNvGraphicFramePr>
            <a:graphicFrameLocks noChangeAspect="1"/>
          </p:cNvGraphicFramePr>
          <p:nvPr/>
        </p:nvGraphicFramePr>
        <p:xfrm>
          <a:off x="2679700" y="2197100"/>
          <a:ext cx="520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3" name="Equation" r:id="rId21" imgW="466679" imgH="333524" progId="Equation.3">
                  <p:embed/>
                </p:oleObj>
              </mc:Choice>
              <mc:Fallback>
                <p:oleObj name="Equation" r:id="rId21" imgW="466679" imgH="333524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9700" y="2197100"/>
                        <a:ext cx="520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088" name="Object 24"/>
          <p:cNvGraphicFramePr>
            <a:graphicFrameLocks noChangeAspect="1"/>
          </p:cNvGraphicFramePr>
          <p:nvPr/>
        </p:nvGraphicFramePr>
        <p:xfrm>
          <a:off x="3263900" y="2184400"/>
          <a:ext cx="546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4" name="Equation" r:id="rId23" imgW="485747" imgH="352276" progId="Equation.3">
                  <p:embed/>
                </p:oleObj>
              </mc:Choice>
              <mc:Fallback>
                <p:oleObj name="Equation" r:id="rId23" imgW="485747" imgH="352276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3900" y="2184400"/>
                        <a:ext cx="5461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089" name="Object 25"/>
          <p:cNvGraphicFramePr>
            <a:graphicFrameLocks noChangeAspect="1"/>
          </p:cNvGraphicFramePr>
          <p:nvPr/>
        </p:nvGraphicFramePr>
        <p:xfrm>
          <a:off x="1270000" y="2705100"/>
          <a:ext cx="19304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5" name="Equation" r:id="rId25" imgW="1876416" imgH="771525" progId="Equation.3">
                  <p:embed/>
                </p:oleObj>
              </mc:Choice>
              <mc:Fallback>
                <p:oleObj name="Equation" r:id="rId25" imgW="1876416" imgH="771525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2705100"/>
                        <a:ext cx="19304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090" name="Rectangle 26"/>
          <p:cNvSpPr>
            <a:spLocks noChangeArrowheads="1"/>
          </p:cNvSpPr>
          <p:nvPr/>
        </p:nvSpPr>
        <p:spPr bwMode="auto">
          <a:xfrm>
            <a:off x="7485063" y="2057400"/>
            <a:ext cx="719137" cy="71438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16091" name="Object 27"/>
          <p:cNvGraphicFramePr>
            <a:graphicFrameLocks noChangeAspect="1"/>
          </p:cNvGraphicFramePr>
          <p:nvPr/>
        </p:nvGraphicFramePr>
        <p:xfrm>
          <a:off x="3124200" y="2816225"/>
          <a:ext cx="28702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6" name="Equation" r:id="rId27" imgW="2809773" imgH="485887" progId="Equation.3">
                  <p:embed/>
                </p:oleObj>
              </mc:Choice>
              <mc:Fallback>
                <p:oleObj name="Equation" r:id="rId27" imgW="2809773" imgH="485887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816225"/>
                        <a:ext cx="28702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092" name="Object 28"/>
          <p:cNvGraphicFramePr>
            <a:graphicFrameLocks noChangeAspect="1"/>
          </p:cNvGraphicFramePr>
          <p:nvPr/>
        </p:nvGraphicFramePr>
        <p:xfrm>
          <a:off x="7880350" y="2139950"/>
          <a:ext cx="200025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7" name="Equation" r:id="rId29" imgW="180984" imgH="247799" progId="Equation.3">
                  <p:embed/>
                </p:oleObj>
              </mc:Choice>
              <mc:Fallback>
                <p:oleObj name="Equation" r:id="rId29" imgW="180984" imgH="247799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0350" y="2139950"/>
                        <a:ext cx="200025" cy="2492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093" name="Object 29"/>
          <p:cNvGraphicFramePr>
            <a:graphicFrameLocks noChangeAspect="1"/>
          </p:cNvGraphicFramePr>
          <p:nvPr/>
        </p:nvGraphicFramePr>
        <p:xfrm>
          <a:off x="1574800" y="3600450"/>
          <a:ext cx="1600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8" name="Equation" r:id="rId31" imgW="1543217" imgH="390451" progId="Equation.3">
                  <p:embed/>
                </p:oleObj>
              </mc:Choice>
              <mc:Fallback>
                <p:oleObj name="Equation" r:id="rId31" imgW="1543217" imgH="390451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4800" y="3600450"/>
                        <a:ext cx="16002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094" name="Rectangle 30"/>
          <p:cNvSpPr>
            <a:spLocks noChangeArrowheads="1"/>
          </p:cNvSpPr>
          <p:nvPr/>
        </p:nvSpPr>
        <p:spPr bwMode="auto">
          <a:xfrm>
            <a:off x="539750" y="4114800"/>
            <a:ext cx="34226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lnSpc>
                <a:spcPct val="100000"/>
              </a:lnSpc>
            </a:pPr>
            <a:r>
              <a:rPr kumimoji="1" lang="zh-CN" altLang="en-US" b="1">
                <a:solidFill>
                  <a:schemeClr val="tx2"/>
                </a:solidFill>
              </a:rPr>
              <a:t>说明</a:t>
            </a:r>
            <a:r>
              <a:rPr kumimoji="1" lang="en-US" altLang="zh-CN" b="1">
                <a:solidFill>
                  <a:schemeClr val="tx2"/>
                </a:solidFill>
              </a:rPr>
              <a:t>: </a:t>
            </a:r>
            <a:r>
              <a:rPr kumimoji="1" lang="zh-CN" altLang="en-US"/>
              <a:t>上式可变形为</a:t>
            </a:r>
            <a:endParaRPr kumimoji="1" lang="zh-CN" altLang="en-US" b="1">
              <a:solidFill>
                <a:schemeClr val="tx2"/>
              </a:solidFill>
            </a:endParaRPr>
          </a:p>
        </p:txBody>
      </p:sp>
      <p:graphicFrame>
        <p:nvGraphicFramePr>
          <p:cNvPr id="216095" name="Object 31"/>
          <p:cNvGraphicFramePr>
            <a:graphicFrameLocks noChangeAspect="1"/>
          </p:cNvGraphicFramePr>
          <p:nvPr/>
        </p:nvGraphicFramePr>
        <p:xfrm>
          <a:off x="1270000" y="4743450"/>
          <a:ext cx="13208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9" name="Equation" r:id="rId33" imgW="1266890" imgH="466799" progId="Equation.3">
                  <p:embed/>
                </p:oleObj>
              </mc:Choice>
              <mc:Fallback>
                <p:oleObj name="Equation" r:id="rId33" imgW="1266890" imgH="466799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4743450"/>
                        <a:ext cx="13208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096" name="Object 32"/>
          <p:cNvGraphicFramePr>
            <a:graphicFrameLocks noChangeAspect="1"/>
          </p:cNvGraphicFramePr>
          <p:nvPr/>
        </p:nvGraphicFramePr>
        <p:xfrm>
          <a:off x="2614613" y="4851400"/>
          <a:ext cx="825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10" name="Equation" r:id="rId35" imgW="771441" imgH="352276" progId="Equation.3">
                  <p:embed/>
                </p:oleObj>
              </mc:Choice>
              <mc:Fallback>
                <p:oleObj name="Equation" r:id="rId35" imgW="771441" imgH="352276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4613" y="4851400"/>
                        <a:ext cx="825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097" name="Object 33"/>
          <p:cNvGraphicFramePr>
            <a:graphicFrameLocks noChangeAspect="1"/>
          </p:cNvGraphicFramePr>
          <p:nvPr/>
        </p:nvGraphicFramePr>
        <p:xfrm>
          <a:off x="4279900" y="4743450"/>
          <a:ext cx="15875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11" name="Equation" r:id="rId37" imgW="1533516" imgH="466799" progId="Equation.3">
                  <p:embed/>
                </p:oleObj>
              </mc:Choice>
              <mc:Fallback>
                <p:oleObj name="Equation" r:id="rId37" imgW="1533516" imgH="466799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4743450"/>
                        <a:ext cx="15875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098" name="Object 34"/>
          <p:cNvGraphicFramePr>
            <a:graphicFrameLocks noChangeAspect="1"/>
          </p:cNvGraphicFramePr>
          <p:nvPr/>
        </p:nvGraphicFramePr>
        <p:xfrm>
          <a:off x="3517900" y="4648200"/>
          <a:ext cx="9525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12" name="Equation" r:id="rId39" imgW="895220" imgH="714263" progId="Equation.3">
                  <p:embed/>
                </p:oleObj>
              </mc:Choice>
              <mc:Fallback>
                <p:oleObj name="Equation" r:id="rId39" imgW="895220" imgH="714263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7900" y="4648200"/>
                        <a:ext cx="9525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63" name="Line 35"/>
          <p:cNvSpPr>
            <a:spLocks noChangeShapeType="1"/>
          </p:cNvSpPr>
          <p:nvPr/>
        </p:nvSpPr>
        <p:spPr bwMode="auto">
          <a:xfrm flipV="1">
            <a:off x="76200" y="1295400"/>
            <a:ext cx="89916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2964" name="Group 36"/>
          <p:cNvGrpSpPr>
            <a:grpSpLocks/>
          </p:cNvGrpSpPr>
          <p:nvPr/>
        </p:nvGrpSpPr>
        <p:grpSpPr bwMode="auto">
          <a:xfrm>
            <a:off x="685800" y="228600"/>
            <a:ext cx="4572000" cy="946150"/>
            <a:chOff x="432" y="144"/>
            <a:chExt cx="2880" cy="596"/>
          </a:xfrm>
        </p:grpSpPr>
        <p:sp>
          <p:nvSpPr>
            <p:cNvPr id="82973" name="Text Box 37"/>
            <p:cNvSpPr txBox="1">
              <a:spLocks noChangeArrowheads="1"/>
            </p:cNvSpPr>
            <p:nvPr/>
          </p:nvSpPr>
          <p:spPr bwMode="auto">
            <a:xfrm>
              <a:off x="432" y="144"/>
              <a:ext cx="5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50000"/>
                </a:spcBef>
              </a:pPr>
              <a:r>
                <a:rPr kumimoji="1" lang="zh-CN" altLang="en-US" b="1">
                  <a:solidFill>
                    <a:srgbClr val="3333FF"/>
                  </a:solidFill>
                </a:rPr>
                <a:t>上</a:t>
              </a:r>
            </a:p>
          </p:txBody>
        </p:sp>
        <p:sp>
          <p:nvSpPr>
            <p:cNvPr id="82974" name="Text Box 38"/>
            <p:cNvSpPr txBox="1">
              <a:spLocks noChangeArrowheads="1"/>
            </p:cNvSpPr>
            <p:nvPr/>
          </p:nvSpPr>
          <p:spPr bwMode="auto">
            <a:xfrm>
              <a:off x="720" y="269"/>
              <a:ext cx="105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50000"/>
                </a:spcBef>
              </a:pPr>
              <a:r>
                <a:rPr kumimoji="1" lang="zh-CN" altLang="en-US"/>
                <a:t>半圆为</a:t>
              </a:r>
            </a:p>
          </p:txBody>
        </p:sp>
        <p:graphicFrame>
          <p:nvGraphicFramePr>
            <p:cNvPr id="82975" name="Object 39"/>
            <p:cNvGraphicFramePr>
              <a:graphicFrameLocks noChangeAspect="1"/>
            </p:cNvGraphicFramePr>
            <p:nvPr/>
          </p:nvGraphicFramePr>
          <p:xfrm>
            <a:off x="1632" y="240"/>
            <a:ext cx="168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13" name="Equation" r:id="rId41" imgW="2609720" imgH="476176" progId="Equation.3">
                    <p:embed/>
                  </p:oleObj>
                </mc:Choice>
                <mc:Fallback>
                  <p:oleObj name="Equation" r:id="rId41" imgW="2609720" imgH="476176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240"/>
                          <a:ext cx="1680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976" name="Text Box 40"/>
            <p:cNvSpPr txBox="1">
              <a:spLocks noChangeArrowheads="1"/>
            </p:cNvSpPr>
            <p:nvPr/>
          </p:nvSpPr>
          <p:spPr bwMode="auto">
            <a:xfrm>
              <a:off x="432" y="413"/>
              <a:ext cx="5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50000"/>
                </a:spcBef>
              </a:pPr>
              <a:r>
                <a:rPr kumimoji="1" lang="zh-CN" altLang="en-US" b="1">
                  <a:solidFill>
                    <a:schemeClr val="accent2"/>
                  </a:solidFill>
                </a:rPr>
                <a:t>下</a:t>
              </a:r>
            </a:p>
          </p:txBody>
        </p:sp>
        <p:graphicFrame>
          <p:nvGraphicFramePr>
            <p:cNvPr id="82977" name="Object 41"/>
            <p:cNvGraphicFramePr>
              <a:graphicFrameLocks noChangeAspect="1"/>
            </p:cNvGraphicFramePr>
            <p:nvPr/>
          </p:nvGraphicFramePr>
          <p:xfrm>
            <a:off x="2152" y="505"/>
            <a:ext cx="152" cy="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14" name="Equation" r:id="rId43" imgW="180984" imgH="28463" progId="Equation.3">
                    <p:embed/>
                  </p:oleObj>
                </mc:Choice>
                <mc:Fallback>
                  <p:oleObj name="Equation" r:id="rId43" imgW="180984" imgH="28463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2" y="505"/>
                          <a:ext cx="152" cy="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2965" name="Group 42"/>
          <p:cNvGrpSpPr>
            <a:grpSpLocks/>
          </p:cNvGrpSpPr>
          <p:nvPr/>
        </p:nvGrpSpPr>
        <p:grpSpPr bwMode="auto">
          <a:xfrm>
            <a:off x="5473700" y="215900"/>
            <a:ext cx="2451100" cy="927100"/>
            <a:chOff x="3448" y="136"/>
            <a:chExt cx="1544" cy="584"/>
          </a:xfrm>
        </p:grpSpPr>
        <p:graphicFrame>
          <p:nvGraphicFramePr>
            <p:cNvPr id="82970" name="Object 43"/>
            <p:cNvGraphicFramePr>
              <a:graphicFrameLocks noChangeAspect="1"/>
            </p:cNvGraphicFramePr>
            <p:nvPr/>
          </p:nvGraphicFramePr>
          <p:xfrm>
            <a:off x="3448" y="288"/>
            <a:ext cx="392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15" name="Equation" r:id="rId45" imgW="562021" imgH="361987" progId="Equation.3">
                    <p:embed/>
                  </p:oleObj>
                </mc:Choice>
                <mc:Fallback>
                  <p:oleObj name="Equation" r:id="rId45" imgW="562021" imgH="361987" progId="Equation.3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8" y="288"/>
                          <a:ext cx="392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71" name="Object 44"/>
            <p:cNvGraphicFramePr>
              <a:graphicFrameLocks noChangeAspect="1"/>
            </p:cNvGraphicFramePr>
            <p:nvPr/>
          </p:nvGraphicFramePr>
          <p:xfrm>
            <a:off x="3896" y="136"/>
            <a:ext cx="1096" cy="5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16" name="Equation" r:id="rId47" imgW="1686064" imgH="866626" progId="Equation.3">
                    <p:embed/>
                  </p:oleObj>
                </mc:Choice>
                <mc:Fallback>
                  <p:oleObj name="Equation" r:id="rId47" imgW="1686064" imgH="866626" progId="Equation.3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6" y="136"/>
                          <a:ext cx="1096" cy="5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72" name="Object 45"/>
            <p:cNvGraphicFramePr>
              <a:graphicFrameLocks noChangeAspect="1"/>
            </p:cNvGraphicFramePr>
            <p:nvPr/>
          </p:nvGraphicFramePr>
          <p:xfrm>
            <a:off x="3880" y="432"/>
            <a:ext cx="152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17" name="Equation" r:id="rId49" imgW="180984" imgH="180826" progId="Equation.3">
                    <p:embed/>
                  </p:oleObj>
                </mc:Choice>
                <mc:Fallback>
                  <p:oleObj name="Equation" r:id="rId49" imgW="180984" imgH="180826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0" y="432"/>
                          <a:ext cx="152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6110" name="Text Box 46"/>
          <p:cNvSpPr txBox="1">
            <a:spLocks noChangeArrowheads="1"/>
          </p:cNvSpPr>
          <p:nvPr/>
        </p:nvSpPr>
        <p:spPr bwMode="auto">
          <a:xfrm>
            <a:off x="288925" y="5424488"/>
            <a:ext cx="73564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</a:pPr>
            <a:r>
              <a:rPr kumimoji="1" lang="zh-CN" altLang="en-US"/>
              <a:t>此式反映了环体元素的另一种取法</a:t>
            </a:r>
            <a:r>
              <a:rPr kumimoji="1" lang="en-US" altLang="zh-CN"/>
              <a:t>(</a:t>
            </a:r>
            <a:r>
              <a:rPr kumimoji="1" lang="zh-CN" altLang="en-US"/>
              <a:t>如图所示</a:t>
            </a:r>
            <a:r>
              <a:rPr kumimoji="1" lang="en-US" altLang="zh-CN"/>
              <a:t>). </a:t>
            </a:r>
          </a:p>
        </p:txBody>
      </p:sp>
      <p:sp>
        <p:nvSpPr>
          <p:cNvPr id="216111" name="Line 47"/>
          <p:cNvSpPr>
            <a:spLocks noChangeShapeType="1"/>
          </p:cNvSpPr>
          <p:nvPr/>
        </p:nvSpPr>
        <p:spPr bwMode="auto">
          <a:xfrm>
            <a:off x="7188200" y="4371975"/>
            <a:ext cx="609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6112" name="Object 48"/>
          <p:cNvGraphicFramePr>
            <a:graphicFrameLocks noChangeAspect="1"/>
          </p:cNvGraphicFramePr>
          <p:nvPr/>
        </p:nvGraphicFramePr>
        <p:xfrm>
          <a:off x="5346700" y="3908425"/>
          <a:ext cx="24384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18" name="Equation" r:id="rId51" imgW="2381231" imgH="466799" progId="Equation.3">
                  <p:embed/>
                </p:oleObj>
              </mc:Choice>
              <mc:Fallback>
                <p:oleObj name="Equation" r:id="rId51" imgW="2381231" imgH="466799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6700" y="3908425"/>
                        <a:ext cx="24384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6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6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6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6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6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6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6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6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6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6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16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6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16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16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6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90" grpId="0" animBg="1"/>
      <p:bldP spid="216094" grpId="0" autoUpdateAnimBg="0"/>
      <p:bldP spid="216110" grpId="0" build="p" autoUpdateAnimBg="0"/>
      <p:bldP spid="216111" grpId="0" animBg="1"/>
      <p:bldP spid="50" grpId="0" animBg="1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7141" name="Object 53"/>
          <p:cNvGraphicFramePr>
            <a:graphicFrameLocks noChangeAspect="1"/>
          </p:cNvGraphicFramePr>
          <p:nvPr/>
        </p:nvGraphicFramePr>
        <p:xfrm>
          <a:off x="7620000" y="4038600"/>
          <a:ext cx="827088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34" name="位图图像" r:id="rId3" imgW="1066667" imgH="2161905" progId="Paint.Picture">
                  <p:embed/>
                </p:oleObj>
              </mc:Choice>
              <mc:Fallback>
                <p:oleObj name="位图图像" r:id="rId3" imgW="1066667" imgH="2161905" progId="Paint.Picture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4038600"/>
                        <a:ext cx="827088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3971" name="Group 2"/>
          <p:cNvGrpSpPr>
            <a:grpSpLocks/>
          </p:cNvGrpSpPr>
          <p:nvPr/>
        </p:nvGrpSpPr>
        <p:grpSpPr bwMode="auto">
          <a:xfrm>
            <a:off x="7086600" y="1255713"/>
            <a:ext cx="1905000" cy="2325687"/>
            <a:chOff x="4368" y="1008"/>
            <a:chExt cx="1200" cy="1465"/>
          </a:xfrm>
        </p:grpSpPr>
        <p:grpSp>
          <p:nvGrpSpPr>
            <p:cNvPr id="84006" name="Group 3"/>
            <p:cNvGrpSpPr>
              <a:grpSpLocks/>
            </p:cNvGrpSpPr>
            <p:nvPr/>
          </p:nvGrpSpPr>
          <p:grpSpPr bwMode="auto">
            <a:xfrm>
              <a:off x="4368" y="1008"/>
              <a:ext cx="1200" cy="1465"/>
              <a:chOff x="4368" y="1008"/>
              <a:chExt cx="1200" cy="1465"/>
            </a:xfrm>
          </p:grpSpPr>
          <p:graphicFrame>
            <p:nvGraphicFramePr>
              <p:cNvPr id="84016" name="Object 4"/>
              <p:cNvGraphicFramePr>
                <a:graphicFrameLocks noChangeAspect="1"/>
              </p:cNvGraphicFramePr>
              <p:nvPr/>
            </p:nvGraphicFramePr>
            <p:xfrm>
              <a:off x="4765" y="2248"/>
              <a:ext cx="190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4135" name="Equation" r:id="rId5" imgW="247557" imgH="257175" progId="Equation.3">
                      <p:embed/>
                    </p:oleObj>
                  </mc:Choice>
                  <mc:Fallback>
                    <p:oleObj name="Equation" r:id="rId5" imgW="247557" imgH="257175" progId="Equation.3">
                      <p:embed/>
                      <p:pic>
                        <p:nvPicPr>
                          <p:cNvPr id="0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65" y="2248"/>
                            <a:ext cx="190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84017" name="Group 5"/>
              <p:cNvGrpSpPr>
                <a:grpSpLocks/>
              </p:cNvGrpSpPr>
              <p:nvPr/>
            </p:nvGrpSpPr>
            <p:grpSpPr bwMode="auto">
              <a:xfrm>
                <a:off x="4368" y="1008"/>
                <a:ext cx="1200" cy="1465"/>
                <a:chOff x="4368" y="1008"/>
                <a:chExt cx="1200" cy="1465"/>
              </a:xfrm>
            </p:grpSpPr>
            <p:sp>
              <p:nvSpPr>
                <p:cNvPr id="84018" name="Line 6"/>
                <p:cNvSpPr>
                  <a:spLocks noChangeShapeType="1"/>
                </p:cNvSpPr>
                <p:nvPr/>
              </p:nvSpPr>
              <p:spPr bwMode="auto">
                <a:xfrm>
                  <a:off x="4368" y="2229"/>
                  <a:ext cx="1104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4019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4848" y="1077"/>
                  <a:ext cx="0" cy="115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84020" name="Object 8"/>
                <p:cNvGraphicFramePr>
                  <a:graphicFrameLocks noChangeAspect="1"/>
                </p:cNvGraphicFramePr>
                <p:nvPr/>
              </p:nvGraphicFramePr>
              <p:xfrm>
                <a:off x="5349" y="2229"/>
                <a:ext cx="219" cy="24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4136" name="Equation" r:id="rId7" imgW="66573" imgH="85725" progId="Equation.3">
                        <p:embed/>
                      </p:oleObj>
                    </mc:Choice>
                    <mc:Fallback>
                      <p:oleObj name="Equation" r:id="rId7" imgW="66573" imgH="85725" progId="Equation.3">
                        <p:embed/>
                        <p:pic>
                          <p:nvPicPr>
                            <p:cNvPr id="0" name="Object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349" y="2229"/>
                              <a:ext cx="219" cy="24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4021" name="Object 9"/>
                <p:cNvGraphicFramePr>
                  <a:graphicFrameLocks noChangeAspect="1"/>
                </p:cNvGraphicFramePr>
                <p:nvPr/>
              </p:nvGraphicFramePr>
              <p:xfrm>
                <a:off x="4596" y="1008"/>
                <a:ext cx="244" cy="28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4137" name="Equation" r:id="rId9" imgW="85641" imgH="104812" progId="Equation.3">
                        <p:embed/>
                      </p:oleObj>
                    </mc:Choice>
                    <mc:Fallback>
                      <p:oleObj name="Equation" r:id="rId9" imgW="85641" imgH="104812" progId="Equation.3">
                        <p:embed/>
                        <p:pic>
                          <p:nvPicPr>
                            <p:cNvPr id="0" name="Object 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96" y="1008"/>
                              <a:ext cx="244" cy="28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84007" name="Group 10"/>
            <p:cNvGrpSpPr>
              <a:grpSpLocks/>
            </p:cNvGrpSpPr>
            <p:nvPr/>
          </p:nvGrpSpPr>
          <p:grpSpPr bwMode="auto">
            <a:xfrm>
              <a:off x="4368" y="1365"/>
              <a:ext cx="890" cy="1104"/>
              <a:chOff x="4368" y="1365"/>
              <a:chExt cx="890" cy="1104"/>
            </a:xfrm>
          </p:grpSpPr>
          <p:sp>
            <p:nvSpPr>
              <p:cNvPr id="84008" name="Line 11"/>
              <p:cNvSpPr>
                <a:spLocks noChangeShapeType="1"/>
              </p:cNvSpPr>
              <p:nvPr/>
            </p:nvSpPr>
            <p:spPr bwMode="auto">
              <a:xfrm>
                <a:off x="4560" y="1653"/>
                <a:ext cx="0" cy="5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009" name="Line 12"/>
              <p:cNvSpPr>
                <a:spLocks noChangeShapeType="1"/>
              </p:cNvSpPr>
              <p:nvPr/>
            </p:nvSpPr>
            <p:spPr bwMode="auto">
              <a:xfrm>
                <a:off x="5136" y="1653"/>
                <a:ext cx="0" cy="5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84010" name="Group 13"/>
              <p:cNvGrpSpPr>
                <a:grpSpLocks/>
              </p:cNvGrpSpPr>
              <p:nvPr/>
            </p:nvGrpSpPr>
            <p:grpSpPr bwMode="auto">
              <a:xfrm>
                <a:off x="4368" y="1365"/>
                <a:ext cx="890" cy="1104"/>
                <a:chOff x="4368" y="1365"/>
                <a:chExt cx="890" cy="1104"/>
              </a:xfrm>
            </p:grpSpPr>
            <p:sp>
              <p:nvSpPr>
                <p:cNvPr id="84011" name="Line 14"/>
                <p:cNvSpPr>
                  <a:spLocks noChangeShapeType="1"/>
                </p:cNvSpPr>
                <p:nvPr/>
              </p:nvSpPr>
              <p:spPr bwMode="auto">
                <a:xfrm>
                  <a:off x="4853" y="1653"/>
                  <a:ext cx="4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4012" name="Oval 15"/>
                <p:cNvSpPr>
                  <a:spLocks noChangeArrowheads="1"/>
                </p:cNvSpPr>
                <p:nvPr/>
              </p:nvSpPr>
              <p:spPr bwMode="auto">
                <a:xfrm>
                  <a:off x="4560" y="1365"/>
                  <a:ext cx="576" cy="576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84013" name="Object 16"/>
                <p:cNvGraphicFramePr>
                  <a:graphicFrameLocks noChangeAspect="1"/>
                </p:cNvGraphicFramePr>
                <p:nvPr/>
              </p:nvGraphicFramePr>
              <p:xfrm>
                <a:off x="5018" y="2208"/>
                <a:ext cx="240" cy="2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4138" name="Equation" r:id="rId11" imgW="95343" imgH="104812" progId="Equation.3">
                        <p:embed/>
                      </p:oleObj>
                    </mc:Choice>
                    <mc:Fallback>
                      <p:oleObj name="Equation" r:id="rId11" imgW="95343" imgH="104812" progId="Equation.3">
                        <p:embed/>
                        <p:pic>
                          <p:nvPicPr>
                            <p:cNvPr id="0" name="Object 1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018" y="2208"/>
                              <a:ext cx="240" cy="26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4014" name="Object 17"/>
                <p:cNvGraphicFramePr>
                  <a:graphicFrameLocks noChangeAspect="1"/>
                </p:cNvGraphicFramePr>
                <p:nvPr/>
              </p:nvGraphicFramePr>
              <p:xfrm>
                <a:off x="4656" y="1521"/>
                <a:ext cx="219" cy="3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4139" name="Equation" r:id="rId13" imgW="66573" imgH="123899" progId="Equation.3">
                        <p:embed/>
                      </p:oleObj>
                    </mc:Choice>
                    <mc:Fallback>
                      <p:oleObj name="Equation" r:id="rId13" imgW="66573" imgH="123899" progId="Equation.3">
                        <p:embed/>
                        <p:pic>
                          <p:nvPicPr>
                            <p:cNvPr id="0" name="Object 1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56" y="1521"/>
                              <a:ext cx="219" cy="3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4015" name="Object 18"/>
                <p:cNvGraphicFramePr>
                  <a:graphicFrameLocks noChangeAspect="1"/>
                </p:cNvGraphicFramePr>
                <p:nvPr/>
              </p:nvGraphicFramePr>
              <p:xfrm>
                <a:off x="4368" y="2208"/>
                <a:ext cx="402" cy="2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4140" name="Equation" r:id="rId15" imgW="200053" imgH="104812" progId="Equation.3">
                        <p:embed/>
                      </p:oleObj>
                    </mc:Choice>
                    <mc:Fallback>
                      <p:oleObj name="Equation" r:id="rId15" imgW="200053" imgH="104812" progId="Equation.3">
                        <p:embed/>
                        <p:pic>
                          <p:nvPicPr>
                            <p:cNvPr id="0" name="Object 1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68" y="2208"/>
                              <a:ext cx="402" cy="26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sp>
        <p:nvSpPr>
          <p:cNvPr id="83972" name="Rectangle 20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1295400"/>
            <a:ext cx="23622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solidFill>
                  <a:schemeClr val="tx1"/>
                </a:solidFill>
                <a:ea typeface="楷体_GB2312" pitchFamily="49" charset="-122"/>
              </a:rPr>
              <a:t>求侧面积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:</a:t>
            </a:r>
          </a:p>
        </p:txBody>
      </p:sp>
      <p:graphicFrame>
        <p:nvGraphicFramePr>
          <p:cNvPr id="217109" name="Object 21"/>
          <p:cNvGraphicFramePr>
            <a:graphicFrameLocks noChangeAspect="1"/>
          </p:cNvGraphicFramePr>
          <p:nvPr/>
        </p:nvGraphicFramePr>
        <p:xfrm>
          <a:off x="1295400" y="1816100"/>
          <a:ext cx="7620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41" name="Equation" r:id="rId17" imgW="704869" imgH="714263" progId="Equation.3">
                  <p:embed/>
                </p:oleObj>
              </mc:Choice>
              <mc:Fallback>
                <p:oleObj name="Equation" r:id="rId17" imgW="704869" imgH="714263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816100"/>
                        <a:ext cx="7620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110" name="Object 22"/>
          <p:cNvGraphicFramePr>
            <a:graphicFrameLocks noChangeAspect="1"/>
          </p:cNvGraphicFramePr>
          <p:nvPr/>
        </p:nvGraphicFramePr>
        <p:xfrm>
          <a:off x="1930400" y="1828800"/>
          <a:ext cx="27559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42" name="Equation" r:id="rId19" imgW="2695696" imgH="504974" progId="Equation.3">
                  <p:embed/>
                </p:oleObj>
              </mc:Choice>
              <mc:Fallback>
                <p:oleObj name="Equation" r:id="rId19" imgW="2695696" imgH="504974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0400" y="1828800"/>
                        <a:ext cx="27559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111" name="Object 23"/>
          <p:cNvGraphicFramePr>
            <a:graphicFrameLocks noChangeAspect="1"/>
          </p:cNvGraphicFramePr>
          <p:nvPr/>
        </p:nvGraphicFramePr>
        <p:xfrm>
          <a:off x="4711700" y="1828800"/>
          <a:ext cx="17653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43" name="Equation" r:id="rId21" imgW="1705133" imgH="485887" progId="Equation.3">
                  <p:embed/>
                </p:oleObj>
              </mc:Choice>
              <mc:Fallback>
                <p:oleObj name="Equation" r:id="rId21" imgW="1705133" imgH="485887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1700" y="1828800"/>
                        <a:ext cx="17653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112" name="Object 24"/>
          <p:cNvGraphicFramePr>
            <a:graphicFrameLocks noChangeAspect="1"/>
          </p:cNvGraphicFramePr>
          <p:nvPr/>
        </p:nvGraphicFramePr>
        <p:xfrm>
          <a:off x="1447800" y="2603500"/>
          <a:ext cx="10287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44" name="Equation" r:id="rId23" imgW="971494" imgH="714263" progId="Equation.3">
                  <p:embed/>
                </p:oleObj>
              </mc:Choice>
              <mc:Fallback>
                <p:oleObj name="Equation" r:id="rId23" imgW="971494" imgH="714263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603500"/>
                        <a:ext cx="10287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113" name="Object 25"/>
          <p:cNvGraphicFramePr>
            <a:graphicFrameLocks noChangeAspect="1"/>
          </p:cNvGraphicFramePr>
          <p:nvPr/>
        </p:nvGraphicFramePr>
        <p:xfrm>
          <a:off x="2349500" y="2679700"/>
          <a:ext cx="27559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45" name="Equation" r:id="rId25" imgW="2695696" imgH="504974" progId="Equation.3">
                  <p:embed/>
                </p:oleObj>
              </mc:Choice>
              <mc:Fallback>
                <p:oleObj name="Equation" r:id="rId25" imgW="2695696" imgH="504974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0" y="2679700"/>
                        <a:ext cx="27559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114" name="Object 26"/>
          <p:cNvGraphicFramePr>
            <a:graphicFrameLocks noChangeAspect="1"/>
          </p:cNvGraphicFramePr>
          <p:nvPr/>
        </p:nvGraphicFramePr>
        <p:xfrm>
          <a:off x="5181600" y="2679700"/>
          <a:ext cx="17653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46" name="Equation" r:id="rId27" imgW="1705133" imgH="485887" progId="Equation.3">
                  <p:embed/>
                </p:oleObj>
              </mc:Choice>
              <mc:Fallback>
                <p:oleObj name="Equation" r:id="rId27" imgW="1705133" imgH="485887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679700"/>
                        <a:ext cx="17653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115" name="Object 27"/>
          <p:cNvGraphicFramePr>
            <a:graphicFrameLocks noChangeAspect="1"/>
          </p:cNvGraphicFramePr>
          <p:nvPr/>
        </p:nvGraphicFramePr>
        <p:xfrm>
          <a:off x="1143000" y="3429000"/>
          <a:ext cx="1982788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47" name="Equation" r:id="rId29" imgW="1886117" imgH="447712" progId="Equation.3">
                  <p:embed/>
                </p:oleObj>
              </mc:Choice>
              <mc:Fallback>
                <p:oleObj name="Equation" r:id="rId29" imgW="1886117" imgH="447712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429000"/>
                        <a:ext cx="1982788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116" name="Line 28"/>
          <p:cNvSpPr>
            <a:spLocks noChangeShapeType="1"/>
          </p:cNvSpPr>
          <p:nvPr/>
        </p:nvSpPr>
        <p:spPr bwMode="auto">
          <a:xfrm>
            <a:off x="1066800" y="3276600"/>
            <a:ext cx="0" cy="914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17117" name="Object 29"/>
          <p:cNvGraphicFramePr>
            <a:graphicFrameLocks noChangeAspect="1"/>
          </p:cNvGraphicFramePr>
          <p:nvPr/>
        </p:nvGraphicFramePr>
        <p:xfrm>
          <a:off x="930275" y="4013200"/>
          <a:ext cx="15113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48" name="Equation" r:id="rId31" imgW="1457241" imgH="771525" progId="Equation.3">
                  <p:embed/>
                </p:oleObj>
              </mc:Choice>
              <mc:Fallback>
                <p:oleObj name="Equation" r:id="rId31" imgW="1457241" imgH="771525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4013200"/>
                        <a:ext cx="15113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118" name="Object 30"/>
          <p:cNvGraphicFramePr>
            <a:graphicFrameLocks noChangeAspect="1"/>
          </p:cNvGraphicFramePr>
          <p:nvPr/>
        </p:nvGraphicFramePr>
        <p:xfrm>
          <a:off x="2286000" y="4102100"/>
          <a:ext cx="16383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49" name="Equation" r:id="rId33" imgW="1581020" imgH="485887" progId="Equation.3">
                  <p:embed/>
                </p:oleObj>
              </mc:Choice>
              <mc:Fallback>
                <p:oleObj name="Equation" r:id="rId33" imgW="1581020" imgH="485887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102100"/>
                        <a:ext cx="16383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119" name="Object 31"/>
          <p:cNvGraphicFramePr>
            <a:graphicFrameLocks noChangeAspect="1"/>
          </p:cNvGraphicFramePr>
          <p:nvPr/>
        </p:nvGraphicFramePr>
        <p:xfrm>
          <a:off x="3937000" y="4133850"/>
          <a:ext cx="1397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50" name="Equation" r:id="rId35" imgW="1343164" imgH="390451" progId="Equation.3">
                  <p:embed/>
                </p:oleObj>
              </mc:Choice>
              <mc:Fallback>
                <p:oleObj name="Equation" r:id="rId35" imgW="1343164" imgH="390451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0" y="4133850"/>
                        <a:ext cx="13970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120" name="Text Box 32"/>
          <p:cNvSpPr txBox="1">
            <a:spLocks noChangeArrowheads="1"/>
          </p:cNvSpPr>
          <p:nvPr/>
        </p:nvSpPr>
        <p:spPr bwMode="auto">
          <a:xfrm>
            <a:off x="7086600" y="35052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sz="2400">
                <a:solidFill>
                  <a:schemeClr val="accent2"/>
                </a:solidFill>
              </a:rPr>
              <a:t>利用对称性</a:t>
            </a:r>
          </a:p>
        </p:txBody>
      </p:sp>
      <p:sp>
        <p:nvSpPr>
          <p:cNvPr id="217121" name="Arc 33"/>
          <p:cNvSpPr>
            <a:spLocks/>
          </p:cNvSpPr>
          <p:nvPr/>
        </p:nvSpPr>
        <p:spPr bwMode="auto">
          <a:xfrm>
            <a:off x="7848600" y="1827213"/>
            <a:ext cx="457200" cy="914400"/>
          </a:xfrm>
          <a:custGeom>
            <a:avLst/>
            <a:gdLst>
              <a:gd name="T0" fmla="*/ 2147483647 w 22302"/>
              <a:gd name="T1" fmla="*/ 0 h 43200"/>
              <a:gd name="T2" fmla="*/ 0 w 22302"/>
              <a:gd name="T3" fmla="*/ 2147483647 h 43200"/>
              <a:gd name="T4" fmla="*/ 2147483647 w 22302"/>
              <a:gd name="T5" fmla="*/ 2147483647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302" h="43200" fill="none" extrusionOk="0">
                <a:moveTo>
                  <a:pt x="701" y="0"/>
                </a:moveTo>
                <a:cubicBezTo>
                  <a:pt x="12631" y="0"/>
                  <a:pt x="22302" y="9670"/>
                  <a:pt x="22302" y="21600"/>
                </a:cubicBezTo>
                <a:cubicBezTo>
                  <a:pt x="22302" y="33529"/>
                  <a:pt x="12631" y="43200"/>
                  <a:pt x="702" y="43200"/>
                </a:cubicBezTo>
                <a:cubicBezTo>
                  <a:pt x="467" y="43200"/>
                  <a:pt x="233" y="43196"/>
                  <a:pt x="0" y="43188"/>
                </a:cubicBezTo>
              </a:path>
              <a:path w="22302" h="43200" stroke="0" extrusionOk="0">
                <a:moveTo>
                  <a:pt x="701" y="0"/>
                </a:moveTo>
                <a:cubicBezTo>
                  <a:pt x="12631" y="0"/>
                  <a:pt x="22302" y="9670"/>
                  <a:pt x="22302" y="21600"/>
                </a:cubicBezTo>
                <a:cubicBezTo>
                  <a:pt x="22302" y="33529"/>
                  <a:pt x="12631" y="43200"/>
                  <a:pt x="702" y="43200"/>
                </a:cubicBezTo>
                <a:cubicBezTo>
                  <a:pt x="467" y="43200"/>
                  <a:pt x="233" y="43196"/>
                  <a:pt x="0" y="43188"/>
                </a:cubicBezTo>
                <a:lnTo>
                  <a:pt x="702" y="21600"/>
                </a:lnTo>
                <a:lnTo>
                  <a:pt x="701" y="0"/>
                </a:lnTo>
                <a:close/>
              </a:path>
            </a:pathLst>
          </a:custGeom>
          <a:noFill/>
          <a:ln w="28575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17122" name="Object 34"/>
          <p:cNvGraphicFramePr>
            <a:graphicFrameLocks noChangeAspect="1"/>
          </p:cNvGraphicFramePr>
          <p:nvPr/>
        </p:nvGraphicFramePr>
        <p:xfrm>
          <a:off x="2600325" y="5029200"/>
          <a:ext cx="136207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51" name="Equation" r:id="rId37" imgW="1305027" imgH="333524" progId="Equation.3">
                  <p:embed/>
                </p:oleObj>
              </mc:Choice>
              <mc:Fallback>
                <p:oleObj name="Equation" r:id="rId37" imgW="1305027" imgH="333524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0325" y="5029200"/>
                        <a:ext cx="1362075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123" name="Object 35"/>
          <p:cNvGraphicFramePr>
            <a:graphicFrameLocks noChangeAspect="1"/>
          </p:cNvGraphicFramePr>
          <p:nvPr/>
        </p:nvGraphicFramePr>
        <p:xfrm>
          <a:off x="3975100" y="5018088"/>
          <a:ext cx="825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52" name="Equation" r:id="rId39" imgW="771441" imgH="352276" progId="Equation.3">
                  <p:embed/>
                </p:oleObj>
              </mc:Choice>
              <mc:Fallback>
                <p:oleObj name="Equation" r:id="rId39" imgW="771441" imgH="352276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5100" y="5018088"/>
                        <a:ext cx="825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124" name="Object 36"/>
          <p:cNvGraphicFramePr>
            <a:graphicFrameLocks noChangeAspect="1"/>
          </p:cNvGraphicFramePr>
          <p:nvPr/>
        </p:nvGraphicFramePr>
        <p:xfrm>
          <a:off x="654050" y="2000250"/>
          <a:ext cx="546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53" name="Equation" r:id="rId41" imgW="485747" imgH="257175" progId="Equation.3">
                  <p:embed/>
                </p:oleObj>
              </mc:Choice>
              <mc:Fallback>
                <p:oleObj name="Equation" r:id="rId41" imgW="485747" imgH="257175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050" y="2000250"/>
                        <a:ext cx="5461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89" name="Line 37"/>
          <p:cNvSpPr>
            <a:spLocks noChangeShapeType="1"/>
          </p:cNvSpPr>
          <p:nvPr/>
        </p:nvSpPr>
        <p:spPr bwMode="auto">
          <a:xfrm flipV="1">
            <a:off x="76200" y="1219200"/>
            <a:ext cx="89916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7126" name="Text Box 38"/>
          <p:cNvSpPr txBox="1">
            <a:spLocks noChangeArrowheads="1"/>
          </p:cNvSpPr>
          <p:nvPr/>
        </p:nvSpPr>
        <p:spPr bwMode="auto">
          <a:xfrm>
            <a:off x="228600" y="4891088"/>
            <a:ext cx="2667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</a:pPr>
            <a:r>
              <a:rPr kumimoji="1" lang="zh-CN" altLang="en-US"/>
              <a:t>上式也可写成</a:t>
            </a:r>
          </a:p>
        </p:txBody>
      </p:sp>
      <p:graphicFrame>
        <p:nvGraphicFramePr>
          <p:cNvPr id="217127" name="Object 39"/>
          <p:cNvGraphicFramePr>
            <a:graphicFrameLocks noChangeAspect="1"/>
          </p:cNvGraphicFramePr>
          <p:nvPr/>
        </p:nvGraphicFramePr>
        <p:xfrm>
          <a:off x="5702300" y="5056188"/>
          <a:ext cx="1612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54" name="Equation" r:id="rId43" imgW="1552584" imgH="352276" progId="Equation.3">
                  <p:embed/>
                </p:oleObj>
              </mc:Choice>
              <mc:Fallback>
                <p:oleObj name="Equation" r:id="rId43" imgW="1552584" imgH="352276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00" y="5056188"/>
                        <a:ext cx="16129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128" name="Object 40"/>
          <p:cNvGraphicFramePr>
            <a:graphicFrameLocks noChangeAspect="1"/>
          </p:cNvGraphicFramePr>
          <p:nvPr/>
        </p:nvGraphicFramePr>
        <p:xfrm>
          <a:off x="4876800" y="4813300"/>
          <a:ext cx="9906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55" name="Equation" r:id="rId45" imgW="933357" imgH="771525" progId="Equation.3">
                  <p:embed/>
                </p:oleObj>
              </mc:Choice>
              <mc:Fallback>
                <p:oleObj name="Equation" r:id="rId45" imgW="933357" imgH="771525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4813300"/>
                        <a:ext cx="9906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3993" name="Group 41"/>
          <p:cNvGrpSpPr>
            <a:grpSpLocks/>
          </p:cNvGrpSpPr>
          <p:nvPr/>
        </p:nvGrpSpPr>
        <p:grpSpPr bwMode="auto">
          <a:xfrm>
            <a:off x="685800" y="152400"/>
            <a:ext cx="4572000" cy="946150"/>
            <a:chOff x="432" y="144"/>
            <a:chExt cx="2880" cy="596"/>
          </a:xfrm>
        </p:grpSpPr>
        <p:sp>
          <p:nvSpPr>
            <p:cNvPr id="84001" name="Text Box 42"/>
            <p:cNvSpPr txBox="1">
              <a:spLocks noChangeArrowheads="1"/>
            </p:cNvSpPr>
            <p:nvPr/>
          </p:nvSpPr>
          <p:spPr bwMode="auto">
            <a:xfrm>
              <a:off x="432" y="144"/>
              <a:ext cx="5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50000"/>
                </a:spcBef>
              </a:pPr>
              <a:r>
                <a:rPr kumimoji="1" lang="zh-CN" altLang="en-US" b="1"/>
                <a:t>上</a:t>
              </a:r>
            </a:p>
          </p:txBody>
        </p:sp>
        <p:sp>
          <p:nvSpPr>
            <p:cNvPr id="84002" name="Text Box 43"/>
            <p:cNvSpPr txBox="1">
              <a:spLocks noChangeArrowheads="1"/>
            </p:cNvSpPr>
            <p:nvPr/>
          </p:nvSpPr>
          <p:spPr bwMode="auto">
            <a:xfrm>
              <a:off x="720" y="269"/>
              <a:ext cx="105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50000"/>
                </a:spcBef>
              </a:pPr>
              <a:r>
                <a:rPr kumimoji="1" lang="zh-CN" altLang="en-US"/>
                <a:t>半圆为</a:t>
              </a:r>
            </a:p>
          </p:txBody>
        </p:sp>
        <p:graphicFrame>
          <p:nvGraphicFramePr>
            <p:cNvPr id="84003" name="Object 44"/>
            <p:cNvGraphicFramePr>
              <a:graphicFrameLocks noChangeAspect="1"/>
            </p:cNvGraphicFramePr>
            <p:nvPr/>
          </p:nvGraphicFramePr>
          <p:xfrm>
            <a:off x="1632" y="240"/>
            <a:ext cx="168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56" name="Equation" r:id="rId47" imgW="2609720" imgH="476176" progId="Equation.3">
                    <p:embed/>
                  </p:oleObj>
                </mc:Choice>
                <mc:Fallback>
                  <p:oleObj name="Equation" r:id="rId47" imgW="2609720" imgH="476176" progId="Equation.3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240"/>
                          <a:ext cx="1680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004" name="Text Box 45"/>
            <p:cNvSpPr txBox="1">
              <a:spLocks noChangeArrowheads="1"/>
            </p:cNvSpPr>
            <p:nvPr/>
          </p:nvSpPr>
          <p:spPr bwMode="auto">
            <a:xfrm>
              <a:off x="432" y="413"/>
              <a:ext cx="5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t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50000"/>
                </a:spcBef>
              </a:pPr>
              <a:r>
                <a:rPr kumimoji="1" lang="zh-CN" altLang="en-US" b="1">
                  <a:solidFill>
                    <a:schemeClr val="accent2"/>
                  </a:solidFill>
                </a:rPr>
                <a:t>下</a:t>
              </a:r>
            </a:p>
          </p:txBody>
        </p:sp>
        <p:graphicFrame>
          <p:nvGraphicFramePr>
            <p:cNvPr id="84005" name="Object 46"/>
            <p:cNvGraphicFramePr>
              <a:graphicFrameLocks noChangeAspect="1"/>
            </p:cNvGraphicFramePr>
            <p:nvPr/>
          </p:nvGraphicFramePr>
          <p:xfrm>
            <a:off x="2152" y="505"/>
            <a:ext cx="152" cy="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57" name="Equation" r:id="rId49" imgW="180984" imgH="28463" progId="Equation.3">
                    <p:embed/>
                  </p:oleObj>
                </mc:Choice>
                <mc:Fallback>
                  <p:oleObj name="Equation" r:id="rId49" imgW="180984" imgH="28463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2" y="505"/>
                          <a:ext cx="152" cy="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3994" name="Group 47"/>
          <p:cNvGrpSpPr>
            <a:grpSpLocks/>
          </p:cNvGrpSpPr>
          <p:nvPr/>
        </p:nvGrpSpPr>
        <p:grpSpPr bwMode="auto">
          <a:xfrm>
            <a:off x="5473700" y="139700"/>
            <a:ext cx="2451100" cy="927100"/>
            <a:chOff x="3448" y="136"/>
            <a:chExt cx="1544" cy="584"/>
          </a:xfrm>
        </p:grpSpPr>
        <p:graphicFrame>
          <p:nvGraphicFramePr>
            <p:cNvPr id="83998" name="Object 48"/>
            <p:cNvGraphicFramePr>
              <a:graphicFrameLocks noChangeAspect="1"/>
            </p:cNvGraphicFramePr>
            <p:nvPr/>
          </p:nvGraphicFramePr>
          <p:xfrm>
            <a:off x="3448" y="288"/>
            <a:ext cx="392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58" name="Equation" r:id="rId51" imgW="562021" imgH="361987" progId="Equation.3">
                    <p:embed/>
                  </p:oleObj>
                </mc:Choice>
                <mc:Fallback>
                  <p:oleObj name="Equation" r:id="rId51" imgW="562021" imgH="361987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8" y="288"/>
                          <a:ext cx="392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999" name="Object 49"/>
            <p:cNvGraphicFramePr>
              <a:graphicFrameLocks noChangeAspect="1"/>
            </p:cNvGraphicFramePr>
            <p:nvPr/>
          </p:nvGraphicFramePr>
          <p:xfrm>
            <a:off x="3896" y="136"/>
            <a:ext cx="1096" cy="5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59" name="Equation" r:id="rId53" imgW="1686064" imgH="866626" progId="Equation.3">
                    <p:embed/>
                  </p:oleObj>
                </mc:Choice>
                <mc:Fallback>
                  <p:oleObj name="Equation" r:id="rId53" imgW="1686064" imgH="866626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4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6" y="136"/>
                          <a:ext cx="1096" cy="5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000" name="Object 50"/>
            <p:cNvGraphicFramePr>
              <a:graphicFrameLocks noChangeAspect="1"/>
            </p:cNvGraphicFramePr>
            <p:nvPr/>
          </p:nvGraphicFramePr>
          <p:xfrm>
            <a:off x="3880" y="432"/>
            <a:ext cx="152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60" name="Equation" r:id="rId55" imgW="180984" imgH="180826" progId="Equation.3">
                    <p:embed/>
                  </p:oleObj>
                </mc:Choice>
                <mc:Fallback>
                  <p:oleObj name="Equation" r:id="rId55" imgW="180984" imgH="180826" progId="Equation.3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0" y="432"/>
                          <a:ext cx="152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7139" name="Text Box 51"/>
          <p:cNvSpPr txBox="1">
            <a:spLocks noChangeArrowheads="1"/>
          </p:cNvSpPr>
          <p:nvPr/>
        </p:nvSpPr>
        <p:spPr bwMode="auto">
          <a:xfrm>
            <a:off x="152400" y="5653088"/>
            <a:ext cx="5791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00000"/>
              </a:lnSpc>
            </a:pPr>
            <a:r>
              <a:rPr kumimoji="1" lang="zh-CN" altLang="en-US"/>
              <a:t>它也反映了环面元素的另一种取法</a:t>
            </a:r>
            <a:r>
              <a:rPr kumimoji="1" lang="en-US" altLang="zh-CN"/>
              <a:t>: </a:t>
            </a:r>
          </a:p>
        </p:txBody>
      </p:sp>
      <p:graphicFrame>
        <p:nvGraphicFramePr>
          <p:cNvPr id="217140" name="Object 52"/>
          <p:cNvGraphicFramePr>
            <a:graphicFrameLocks noChangeAspect="1"/>
          </p:cNvGraphicFramePr>
          <p:nvPr/>
        </p:nvGraphicFramePr>
        <p:xfrm>
          <a:off x="5854700" y="5765800"/>
          <a:ext cx="2451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61" name="Equation" r:id="rId57" imgW="2390933" imgH="352276" progId="Equation.3">
                  <p:embed/>
                </p:oleObj>
              </mc:Choice>
              <mc:Fallback>
                <p:oleObj name="Equation" r:id="rId57" imgW="2390933" imgH="352276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5765800"/>
                        <a:ext cx="24511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7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7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7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7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7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1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7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7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17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17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17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17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17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17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1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17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116" grpId="0" animBg="1"/>
      <p:bldP spid="217120" grpId="0" autoUpdateAnimBg="0"/>
      <p:bldP spid="217121" grpId="0" animBg="1"/>
      <p:bldP spid="217126" grpId="0" build="p" autoUpdateAnimBg="0"/>
      <p:bldP spid="217139" grpId="0" build="p" autoUpdateAnimBg="0"/>
      <p:bldP spid="54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766" name="Group 38"/>
          <p:cNvGrpSpPr>
            <a:grpSpLocks/>
          </p:cNvGrpSpPr>
          <p:nvPr/>
        </p:nvGrpSpPr>
        <p:grpSpPr bwMode="auto">
          <a:xfrm>
            <a:off x="5554663" y="2262188"/>
            <a:ext cx="3284537" cy="1395412"/>
            <a:chOff x="3504" y="1536"/>
            <a:chExt cx="2069" cy="879"/>
          </a:xfrm>
        </p:grpSpPr>
        <p:graphicFrame>
          <p:nvGraphicFramePr>
            <p:cNvPr id="20507" name="Object 39"/>
            <p:cNvGraphicFramePr>
              <a:graphicFrameLocks noChangeAspect="1"/>
            </p:cNvGraphicFramePr>
            <p:nvPr/>
          </p:nvGraphicFramePr>
          <p:xfrm>
            <a:off x="3681" y="1623"/>
            <a:ext cx="1566" cy="5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98" name="位图图像" r:id="rId3" imgW="0" imgH="0" progId="Paint.Picture">
                    <p:embed/>
                  </p:oleObj>
                </mc:Choice>
                <mc:Fallback>
                  <p:oleObj name="位图图像" r:id="rId3" imgW="0" imgH="0" progId="Paint.Picture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1" y="1623"/>
                          <a:ext cx="1566" cy="58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08" name="Object 40"/>
            <p:cNvGraphicFramePr>
              <a:graphicFrameLocks noChangeAspect="1"/>
            </p:cNvGraphicFramePr>
            <p:nvPr/>
          </p:nvGraphicFramePr>
          <p:xfrm>
            <a:off x="5428" y="2215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99" name="Equation" r:id="rId5" imgW="171617" imgH="180826" progId="Equation.3">
                    <p:embed/>
                  </p:oleObj>
                </mc:Choice>
                <mc:Fallback>
                  <p:oleObj name="Equation" r:id="rId5" imgW="171617" imgH="180826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8" y="2215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09" name="Object 41"/>
            <p:cNvGraphicFramePr>
              <a:graphicFrameLocks noChangeAspect="1"/>
            </p:cNvGraphicFramePr>
            <p:nvPr/>
          </p:nvGraphicFramePr>
          <p:xfrm>
            <a:off x="3504" y="1541"/>
            <a:ext cx="1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0" name="Equation" r:id="rId7" imgW="180984" imgH="257175" progId="Equation.3">
                    <p:embed/>
                  </p:oleObj>
                </mc:Choice>
                <mc:Fallback>
                  <p:oleObj name="Equation" r:id="rId7" imgW="180984" imgH="257175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541"/>
                          <a:ext cx="15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0" name="Object 42"/>
            <p:cNvGraphicFramePr>
              <a:graphicFrameLocks noChangeAspect="1"/>
            </p:cNvGraphicFramePr>
            <p:nvPr/>
          </p:nvGraphicFramePr>
          <p:xfrm>
            <a:off x="4929" y="2167"/>
            <a:ext cx="44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1" name="Equation" r:id="rId9" imgW="657364" imgH="333524" progId="Equation.3">
                    <p:embed/>
                  </p:oleObj>
                </mc:Choice>
                <mc:Fallback>
                  <p:oleObj name="Equation" r:id="rId9" imgW="657364" imgH="333524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9" y="2167"/>
                          <a:ext cx="44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11" name="Line 43"/>
            <p:cNvSpPr>
              <a:spLocks noChangeShapeType="1"/>
            </p:cNvSpPr>
            <p:nvPr/>
          </p:nvSpPr>
          <p:spPr bwMode="auto">
            <a:xfrm>
              <a:off x="3605" y="2163"/>
              <a:ext cx="19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2" name="Line 44"/>
            <p:cNvSpPr>
              <a:spLocks noChangeShapeType="1"/>
            </p:cNvSpPr>
            <p:nvPr/>
          </p:nvSpPr>
          <p:spPr bwMode="auto">
            <a:xfrm flipV="1">
              <a:off x="3701" y="1536"/>
              <a:ext cx="0" cy="77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0513" name="Picture 4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9" y="2175"/>
              <a:ext cx="19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48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228600"/>
            <a:ext cx="2590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4.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求由摆线</a:t>
            </a:r>
            <a:endParaRPr lang="zh-CN" altLang="en-US" sz="2800" smtClean="0">
              <a:ea typeface="楷体_GB2312" pitchFamily="49" charset="-122"/>
            </a:endParaRPr>
          </a:p>
        </p:txBody>
      </p:sp>
      <p:graphicFrame>
        <p:nvGraphicFramePr>
          <p:cNvPr id="20484" name="Object 11"/>
          <p:cNvGraphicFramePr>
            <a:graphicFrameLocks noChangeAspect="1"/>
          </p:cNvGraphicFramePr>
          <p:nvPr/>
        </p:nvGraphicFramePr>
        <p:xfrm>
          <a:off x="2897188" y="285750"/>
          <a:ext cx="45069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2" name="Equation" r:id="rId12" imgW="4448333" imgH="352276" progId="Equation.3">
                  <p:embed/>
                </p:oleObj>
              </mc:Choice>
              <mc:Fallback>
                <p:oleObj name="Equation" r:id="rId12" imgW="4448333" imgH="352276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8" y="285750"/>
                        <a:ext cx="45069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Object 12"/>
          <p:cNvGraphicFramePr>
            <a:graphicFrameLocks noChangeAspect="1"/>
          </p:cNvGraphicFramePr>
          <p:nvPr/>
        </p:nvGraphicFramePr>
        <p:xfrm>
          <a:off x="7500938" y="298450"/>
          <a:ext cx="103346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3" name="Equation" r:id="rId14" imgW="971494" imgH="352276" progId="Equation.3">
                  <p:embed/>
                </p:oleObj>
              </mc:Choice>
              <mc:Fallback>
                <p:oleObj name="Equation" r:id="rId14" imgW="971494" imgH="35227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0938" y="298450"/>
                        <a:ext cx="103346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Text Box 13"/>
          <p:cNvSpPr txBox="1">
            <a:spLocks noChangeArrowheads="1"/>
          </p:cNvSpPr>
          <p:nvPr/>
        </p:nvSpPr>
        <p:spPr bwMode="auto">
          <a:xfrm>
            <a:off x="179388" y="765175"/>
            <a:ext cx="74882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的一拱</a:t>
            </a:r>
            <a:r>
              <a:rPr kumimoji="1" lang="en-US" altLang="zh-CN"/>
              <a:t>(0≤t≤2</a:t>
            </a:r>
            <a:r>
              <a:rPr kumimoji="1" lang="el-GR" altLang="zh-CN">
                <a:cs typeface="Times New Roman" pitchFamily="18" charset="0"/>
              </a:rPr>
              <a:t>π</a:t>
            </a:r>
            <a:r>
              <a:rPr kumimoji="1" lang="en-US" altLang="zh-CN"/>
              <a:t>)</a:t>
            </a:r>
            <a:r>
              <a:rPr kumimoji="1" lang="zh-CN" altLang="en-US"/>
              <a:t>与 </a:t>
            </a:r>
            <a:r>
              <a:rPr kumimoji="1" lang="en-US" altLang="zh-CN" i="1"/>
              <a:t>x</a:t>
            </a:r>
            <a:r>
              <a:rPr kumimoji="1" lang="en-US" altLang="zh-CN"/>
              <a:t> </a:t>
            </a:r>
            <a:r>
              <a:rPr kumimoji="1" lang="zh-CN" altLang="en-US"/>
              <a:t>轴所围平面图形的面积</a:t>
            </a:r>
            <a:r>
              <a:rPr kumimoji="1" lang="en-US" altLang="zh-CN"/>
              <a:t>.</a:t>
            </a:r>
          </a:p>
        </p:txBody>
      </p:sp>
      <p:graphicFrame>
        <p:nvGraphicFramePr>
          <p:cNvPr id="201742" name="Object 14"/>
          <p:cNvGraphicFramePr>
            <a:graphicFrameLocks noChangeAspect="1"/>
          </p:cNvGraphicFramePr>
          <p:nvPr/>
        </p:nvGraphicFramePr>
        <p:xfrm>
          <a:off x="1811338" y="1555750"/>
          <a:ext cx="2400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4" name="Equation" r:id="rId16" imgW="2343094" imgH="352276" progId="Equation.DSMT4">
                  <p:embed/>
                </p:oleObj>
              </mc:Choice>
              <mc:Fallback>
                <p:oleObj name="Equation" r:id="rId16" imgW="2343094" imgH="352276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1338" y="1555750"/>
                        <a:ext cx="24003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743" name="Text Box 15"/>
          <p:cNvSpPr txBox="1">
            <a:spLocks noChangeArrowheads="1"/>
          </p:cNvSpPr>
          <p:nvPr/>
        </p:nvSpPr>
        <p:spPr bwMode="auto">
          <a:xfrm>
            <a:off x="539750" y="1412875"/>
            <a:ext cx="7921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b="1">
                <a:solidFill>
                  <a:schemeClr val="tx2"/>
                </a:solidFill>
              </a:rPr>
              <a:t>解</a:t>
            </a:r>
            <a:r>
              <a:rPr kumimoji="1" lang="en-US" altLang="zh-CN" b="1">
                <a:solidFill>
                  <a:schemeClr val="tx2"/>
                </a:solidFill>
              </a:rPr>
              <a:t>:</a:t>
            </a:r>
          </a:p>
        </p:txBody>
      </p:sp>
      <p:graphicFrame>
        <p:nvGraphicFramePr>
          <p:cNvPr id="201744" name="Object 16"/>
          <p:cNvGraphicFramePr>
            <a:graphicFrameLocks noChangeAspect="1"/>
          </p:cNvGraphicFramePr>
          <p:nvPr/>
        </p:nvGraphicFramePr>
        <p:xfrm>
          <a:off x="4294188" y="1562100"/>
          <a:ext cx="2222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5" name="Equation" r:id="rId18" imgW="2162110" imgH="352276" progId="Equation.3">
                  <p:embed/>
                </p:oleObj>
              </mc:Choice>
              <mc:Fallback>
                <p:oleObj name="Equation" r:id="rId18" imgW="2162110" imgH="352276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4188" y="1562100"/>
                        <a:ext cx="2222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45" name="Object 17"/>
          <p:cNvGraphicFramePr>
            <a:graphicFrameLocks noChangeAspect="1"/>
          </p:cNvGraphicFramePr>
          <p:nvPr/>
        </p:nvGraphicFramePr>
        <p:xfrm>
          <a:off x="1546225" y="2857500"/>
          <a:ext cx="2779713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6" name="Equation" r:id="rId20" imgW="2724131" imgH="790612" progId="Equation.3">
                  <p:embed/>
                </p:oleObj>
              </mc:Choice>
              <mc:Fallback>
                <p:oleObj name="Equation" r:id="rId20" imgW="2724131" imgH="790612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6225" y="2857500"/>
                        <a:ext cx="2779713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46" name="Object 18"/>
          <p:cNvGraphicFramePr>
            <a:graphicFrameLocks noChangeAspect="1"/>
          </p:cNvGraphicFramePr>
          <p:nvPr/>
        </p:nvGraphicFramePr>
        <p:xfrm>
          <a:off x="4914900" y="3644900"/>
          <a:ext cx="14859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7" name="Equation" r:id="rId22" imgW="1428806" imgH="790612" progId="Equation.3">
                  <p:embed/>
                </p:oleObj>
              </mc:Choice>
              <mc:Fallback>
                <p:oleObj name="Equation" r:id="rId22" imgW="1428806" imgH="790612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4900" y="3644900"/>
                        <a:ext cx="14859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47" name="Object 19"/>
          <p:cNvGraphicFramePr>
            <a:graphicFrameLocks noChangeAspect="1"/>
          </p:cNvGraphicFramePr>
          <p:nvPr/>
        </p:nvGraphicFramePr>
        <p:xfrm>
          <a:off x="1571625" y="3689350"/>
          <a:ext cx="274161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8" name="Equation" r:id="rId24" imgW="2685994" imgH="771525" progId="Equation.3">
                  <p:embed/>
                </p:oleObj>
              </mc:Choice>
              <mc:Fallback>
                <p:oleObj name="Equation" r:id="rId24" imgW="2685994" imgH="771525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25" y="3689350"/>
                        <a:ext cx="2741613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48" name="Object 20"/>
          <p:cNvGraphicFramePr>
            <a:graphicFrameLocks noChangeAspect="1"/>
          </p:cNvGraphicFramePr>
          <p:nvPr/>
        </p:nvGraphicFramePr>
        <p:xfrm>
          <a:off x="1577975" y="4451350"/>
          <a:ext cx="286702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9" name="Equation" r:id="rId26" imgW="2809773" imgH="819076" progId="Equation.3">
                  <p:embed/>
                </p:oleObj>
              </mc:Choice>
              <mc:Fallback>
                <p:oleObj name="Equation" r:id="rId26" imgW="2809773" imgH="819076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7975" y="4451350"/>
                        <a:ext cx="2867025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49" name="Object 21"/>
          <p:cNvGraphicFramePr>
            <a:graphicFrameLocks noChangeAspect="1"/>
          </p:cNvGraphicFramePr>
          <p:nvPr/>
        </p:nvGraphicFramePr>
        <p:xfrm>
          <a:off x="1606550" y="5441950"/>
          <a:ext cx="1003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0" name="Equation" r:id="rId28" imgW="943059" imgH="371363" progId="Equation.3">
                  <p:embed/>
                </p:oleObj>
              </mc:Choice>
              <mc:Fallback>
                <p:oleObj name="Equation" r:id="rId28" imgW="943059" imgH="371363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6550" y="5441950"/>
                        <a:ext cx="10033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50" name="Object 22"/>
          <p:cNvGraphicFramePr>
            <a:graphicFrameLocks noChangeAspect="1"/>
          </p:cNvGraphicFramePr>
          <p:nvPr/>
        </p:nvGraphicFramePr>
        <p:xfrm>
          <a:off x="2660650" y="5321300"/>
          <a:ext cx="4953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1" name="Equation" r:id="rId30" imgW="438243" imgH="790612" progId="Equation.3">
                  <p:embed/>
                </p:oleObj>
              </mc:Choice>
              <mc:Fallback>
                <p:oleObj name="Equation" r:id="rId30" imgW="438243" imgH="790612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0650" y="5321300"/>
                        <a:ext cx="4953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51" name="Object 23"/>
          <p:cNvGraphicFramePr>
            <a:graphicFrameLocks noChangeAspect="1"/>
          </p:cNvGraphicFramePr>
          <p:nvPr/>
        </p:nvGraphicFramePr>
        <p:xfrm>
          <a:off x="3200400" y="5321300"/>
          <a:ext cx="3683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2" name="Equation" r:id="rId32" imgW="314464" imgH="790612" progId="Equation.3">
                  <p:embed/>
                </p:oleObj>
              </mc:Choice>
              <mc:Fallback>
                <p:oleObj name="Equation" r:id="rId32" imgW="314464" imgH="790612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321300"/>
                        <a:ext cx="3683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52" name="Object 24"/>
          <p:cNvGraphicFramePr>
            <a:graphicFrameLocks noChangeAspect="1"/>
          </p:cNvGraphicFramePr>
          <p:nvPr/>
        </p:nvGraphicFramePr>
        <p:xfrm>
          <a:off x="3676650" y="5321300"/>
          <a:ext cx="266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3" name="Equation" r:id="rId34" imgW="209420" imgH="790612" progId="Equation.3">
                  <p:embed/>
                </p:oleObj>
              </mc:Choice>
              <mc:Fallback>
                <p:oleObj name="Equation" r:id="rId34" imgW="209420" imgH="790612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6650" y="5321300"/>
                        <a:ext cx="2667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53" name="Object 25"/>
          <p:cNvGraphicFramePr>
            <a:graphicFrameLocks noChangeAspect="1"/>
          </p:cNvGraphicFramePr>
          <p:nvPr/>
        </p:nvGraphicFramePr>
        <p:xfrm>
          <a:off x="4038600" y="5427663"/>
          <a:ext cx="1130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4" name="Equation" r:id="rId36" imgW="1076204" imgH="466799" progId="Equation.3">
                  <p:embed/>
                </p:oleObj>
              </mc:Choice>
              <mc:Fallback>
                <p:oleObj name="Equation" r:id="rId36" imgW="1076204" imgH="466799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5427663"/>
                        <a:ext cx="11303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55" name="Object 27"/>
          <p:cNvGraphicFramePr>
            <a:graphicFrameLocks noChangeAspect="1"/>
          </p:cNvGraphicFramePr>
          <p:nvPr/>
        </p:nvGraphicFramePr>
        <p:xfrm>
          <a:off x="1182688" y="1320800"/>
          <a:ext cx="13970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5" name="Equation" r:id="rId38" imgW="1343164" imgH="752438" progId="Equation.DSMT4">
                  <p:embed/>
                </p:oleObj>
              </mc:Choice>
              <mc:Fallback>
                <p:oleObj name="Equation" r:id="rId38" imgW="1343164" imgH="752438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1320800"/>
                        <a:ext cx="1397000" cy="8128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756" name="Rectangle 28"/>
          <p:cNvSpPr>
            <a:spLocks noChangeArrowheads="1"/>
          </p:cNvSpPr>
          <p:nvPr/>
        </p:nvSpPr>
        <p:spPr bwMode="auto">
          <a:xfrm>
            <a:off x="6553200" y="2619375"/>
            <a:ext cx="76200" cy="636588"/>
          </a:xfrm>
          <a:prstGeom prst="rect">
            <a:avLst/>
          </a:prstGeom>
          <a:solidFill>
            <a:srgbClr val="FFCC00"/>
          </a:solidFill>
          <a:ln w="19050">
            <a:solidFill>
              <a:srgbClr val="FFCC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01757" name="Object 29"/>
          <p:cNvGraphicFramePr>
            <a:graphicFrameLocks noChangeAspect="1"/>
          </p:cNvGraphicFramePr>
          <p:nvPr/>
        </p:nvGraphicFramePr>
        <p:xfrm>
          <a:off x="1531938" y="2047875"/>
          <a:ext cx="324961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6" name="Equation" r:id="rId40" imgW="3190810" imgH="771525" progId="Equation.3">
                  <p:embed/>
                </p:oleObj>
              </mc:Choice>
              <mc:Fallback>
                <p:oleObj name="Equation" r:id="rId40" imgW="3190810" imgH="771525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938" y="2047875"/>
                        <a:ext cx="324961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77" name="Object 49"/>
          <p:cNvGraphicFramePr>
            <a:graphicFrameLocks noChangeAspect="1"/>
          </p:cNvGraphicFramePr>
          <p:nvPr/>
        </p:nvGraphicFramePr>
        <p:xfrm>
          <a:off x="6148388" y="4652963"/>
          <a:ext cx="14478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7" name="Equation" r:id="rId42" imgW="1390669" imgH="819076" progId="Equation.3">
                  <p:embed/>
                </p:oleObj>
              </mc:Choice>
              <mc:Fallback>
                <p:oleObj name="Equation" r:id="rId42" imgW="1390669" imgH="819076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8388" y="4652963"/>
                        <a:ext cx="14478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80" name="Object 52"/>
          <p:cNvGraphicFramePr>
            <a:graphicFrameLocks noChangeAspect="1"/>
          </p:cNvGraphicFramePr>
          <p:nvPr/>
        </p:nvGraphicFramePr>
        <p:xfrm>
          <a:off x="5572125" y="5486400"/>
          <a:ext cx="303212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8" name="Equation" r:id="rId44" imgW="2981390" imgH="819076" progId="Equation.3">
                  <p:embed/>
                </p:oleObj>
              </mc:Choice>
              <mc:Fallback>
                <p:oleObj name="Equation" r:id="rId44" imgW="2981390" imgH="819076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125" y="5486400"/>
                        <a:ext cx="3032125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781" name="Text Box 53"/>
          <p:cNvSpPr txBox="1">
            <a:spLocks noChangeArrowheads="1"/>
          </p:cNvSpPr>
          <p:nvPr/>
        </p:nvSpPr>
        <p:spPr bwMode="auto">
          <a:xfrm>
            <a:off x="4643438" y="4749800"/>
            <a:ext cx="1223962" cy="334963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/>
              <a:t>P252 </a:t>
            </a:r>
            <a:r>
              <a:rPr lang="zh-CN" altLang="en-US" sz="2000"/>
              <a:t>例</a:t>
            </a:r>
            <a:r>
              <a:rPr lang="en-US" altLang="zh-CN" sz="2000"/>
              <a:t>12</a:t>
            </a:r>
          </a:p>
        </p:txBody>
      </p:sp>
      <p:sp>
        <p:nvSpPr>
          <p:cNvPr id="20506" name="AutoShape 54">
            <a:hlinkClick r:id="" action="ppaction://customshow?id=3&amp;return=true" highlightClick="1"/>
          </p:cNvPr>
          <p:cNvSpPr>
            <a:spLocks noChangeArrowheads="1"/>
          </p:cNvSpPr>
          <p:nvPr/>
        </p:nvSpPr>
        <p:spPr bwMode="auto">
          <a:xfrm>
            <a:off x="7778750" y="815975"/>
            <a:ext cx="754063" cy="381000"/>
          </a:xfrm>
          <a:prstGeom prst="actionButtonBlank">
            <a:avLst/>
          </a:prstGeom>
          <a:solidFill>
            <a:srgbClr val="0033CC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lnSpc>
                <a:spcPct val="100000"/>
              </a:lnSpc>
            </a:pPr>
            <a:r>
              <a:rPr kumimoji="1" lang="zh-CN" altLang="en-US" sz="2000" b="1">
                <a:solidFill>
                  <a:srgbClr val="FFFFFF"/>
                </a:solidFill>
              </a:rPr>
              <a:t>摆线</a:t>
            </a:r>
          </a:p>
        </p:txBody>
      </p:sp>
      <p:sp>
        <p:nvSpPr>
          <p:cNvPr id="34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1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1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2017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/>
                                        <p:tgtEl>
                                          <p:spTgt spid="2017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/>
                                        <p:tgtEl>
                                          <p:spTgt spid="201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/>
                                        <p:tgtEl>
                                          <p:spTgt spid="201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000"/>
                                        <p:tgtEl>
                                          <p:spTgt spid="2017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/>
                                        <p:tgtEl>
                                          <p:spTgt spid="2017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/>
                                        <p:tgtEl>
                                          <p:spTgt spid="201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/>
                                        <p:tgtEl>
                                          <p:spTgt spid="201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01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0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0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0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0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0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43" grpId="0" autoUpdateAnimBg="0"/>
      <p:bldP spid="201756" grpId="0" animBg="1"/>
      <p:bldP spid="201781" grpId="0" animBg="1"/>
      <p:bldP spid="34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19150" y="457200"/>
            <a:ext cx="91440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摆线</a:t>
            </a:r>
          </a:p>
        </p:txBody>
      </p:sp>
      <p:sp>
        <p:nvSpPr>
          <p:cNvPr id="21507" name="AutoShape 3"/>
          <p:cNvSpPr>
            <a:spLocks/>
          </p:cNvSpPr>
          <p:nvPr/>
        </p:nvSpPr>
        <p:spPr bwMode="auto">
          <a:xfrm>
            <a:off x="1695450" y="431800"/>
            <a:ext cx="152400" cy="685800"/>
          </a:xfrm>
          <a:prstGeom prst="leftBrace">
            <a:avLst>
              <a:gd name="adj1" fmla="val 37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33476" name="摆线2周期W.avi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484438"/>
            <a:ext cx="7251700" cy="1376362"/>
          </a:xfrm>
          <a:prstGeom prst="rect">
            <a:avLst/>
          </a:prstGeom>
          <a:noFill/>
          <a:ln w="38100" cmpd="dbl">
            <a:solidFill>
              <a:srgbClr val="0099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3477" name="Text Box 5"/>
          <p:cNvSpPr txBox="1">
            <a:spLocks noChangeArrowheads="1"/>
          </p:cNvSpPr>
          <p:nvPr/>
        </p:nvSpPr>
        <p:spPr bwMode="auto">
          <a:xfrm>
            <a:off x="792163" y="1219200"/>
            <a:ext cx="6318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</a:pPr>
            <a:r>
              <a:rPr kumimoji="1" lang="zh-CN" altLang="en-US"/>
              <a:t>半径为 </a:t>
            </a:r>
            <a:r>
              <a:rPr kumimoji="1" lang="en-US" altLang="zh-CN" i="1"/>
              <a:t>a</a:t>
            </a:r>
            <a:r>
              <a:rPr kumimoji="1" lang="en-US" altLang="zh-CN"/>
              <a:t> </a:t>
            </a:r>
            <a:r>
              <a:rPr kumimoji="1" lang="zh-CN" altLang="en-US"/>
              <a:t>的圆周沿直线无滑动地滚动时</a:t>
            </a:r>
            <a:r>
              <a:rPr kumimoji="1" lang="en-US" altLang="zh-CN"/>
              <a:t>,</a:t>
            </a:r>
          </a:p>
        </p:txBody>
      </p:sp>
      <p:sp>
        <p:nvSpPr>
          <p:cNvPr id="233478" name="Text Box 6"/>
          <p:cNvSpPr txBox="1">
            <a:spLocks noChangeArrowheads="1"/>
          </p:cNvSpPr>
          <p:nvPr/>
        </p:nvSpPr>
        <p:spPr bwMode="auto">
          <a:xfrm>
            <a:off x="4968875" y="3998913"/>
            <a:ext cx="3384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</a:pPr>
            <a:r>
              <a:rPr kumimoji="1" lang="zh-CN" altLang="en-US" sz="1800">
                <a:solidFill>
                  <a:schemeClr val="accent2"/>
                </a:solidFill>
              </a:rPr>
              <a:t>点击图中任意点动画开始或暂停</a:t>
            </a:r>
          </a:p>
        </p:txBody>
      </p:sp>
      <p:sp>
        <p:nvSpPr>
          <p:cNvPr id="233489" name="Text Box 17"/>
          <p:cNvSpPr txBox="1">
            <a:spLocks noChangeArrowheads="1"/>
          </p:cNvSpPr>
          <p:nvPr/>
        </p:nvSpPr>
        <p:spPr bwMode="auto">
          <a:xfrm>
            <a:off x="7023100" y="1196975"/>
            <a:ext cx="1606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</a:pPr>
            <a:r>
              <a:rPr kumimoji="1" lang="zh-CN" altLang="en-US"/>
              <a:t>其上定点</a:t>
            </a:r>
            <a:endParaRPr kumimoji="1" lang="zh-CN" altLang="en-US" i="1"/>
          </a:p>
        </p:txBody>
      </p:sp>
      <p:sp>
        <p:nvSpPr>
          <p:cNvPr id="233490" name="Text Box 18"/>
          <p:cNvSpPr txBox="1">
            <a:spLocks noChangeArrowheads="1"/>
          </p:cNvSpPr>
          <p:nvPr/>
        </p:nvSpPr>
        <p:spPr bwMode="auto">
          <a:xfrm>
            <a:off x="323850" y="1752600"/>
            <a:ext cx="3386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</a:pPr>
            <a:r>
              <a:rPr kumimoji="1" lang="en-US" altLang="zh-CN"/>
              <a:t> </a:t>
            </a:r>
            <a:r>
              <a:rPr kumimoji="1" lang="en-US" altLang="zh-CN" i="1"/>
              <a:t>M </a:t>
            </a:r>
            <a:r>
              <a:rPr kumimoji="1" lang="zh-CN" altLang="en-US"/>
              <a:t>的轨迹即为摆线</a:t>
            </a:r>
            <a:r>
              <a:rPr kumimoji="1" lang="en-US" altLang="zh-CN"/>
              <a:t>.</a:t>
            </a:r>
          </a:p>
        </p:txBody>
      </p:sp>
      <p:graphicFrame>
        <p:nvGraphicFramePr>
          <p:cNvPr id="21513" name="Object 19"/>
          <p:cNvGraphicFramePr>
            <a:graphicFrameLocks noChangeAspect="1"/>
          </p:cNvGraphicFramePr>
          <p:nvPr/>
        </p:nvGraphicFramePr>
        <p:xfrm>
          <a:off x="1925638" y="330200"/>
          <a:ext cx="20939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4" name="Equation" r:id="rId5" imgW="2038331" imgH="352276" progId="Equation.3">
                  <p:embed/>
                </p:oleObj>
              </mc:Choice>
              <mc:Fallback>
                <p:oleObj name="Equation" r:id="rId5" imgW="2038331" imgH="352276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5638" y="330200"/>
                        <a:ext cx="20939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4" name="Object 20"/>
          <p:cNvGraphicFramePr>
            <a:graphicFrameLocks noChangeAspect="1"/>
          </p:cNvGraphicFramePr>
          <p:nvPr/>
        </p:nvGraphicFramePr>
        <p:xfrm>
          <a:off x="1885950" y="736600"/>
          <a:ext cx="2171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5" name="Equation" r:id="rId7" imgW="2114606" imgH="352276" progId="Equation.3">
                  <p:embed/>
                </p:oleObj>
              </mc:Choice>
              <mc:Fallback>
                <p:oleObj name="Equation" r:id="rId7" imgW="2114606" imgH="352276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5950" y="736600"/>
                        <a:ext cx="2171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3497" name="AutoShape 25">
            <a:hlinkClick r:id="" action="ppaction://noaction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3563938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宋体" pitchFamily="2" charset="-122"/>
              </a:rPr>
              <a:t>返回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3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3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3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3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500" fill="hold"/>
                                        <p:tgtEl>
                                          <p:spTgt spid="2334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3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3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33476"/>
                </p:tgtEl>
              </p:cMediaNode>
            </p:video>
          </p:childTnLst>
        </p:cTn>
      </p:par>
    </p:tnLst>
    <p:bldLst>
      <p:bldP spid="233477" grpId="0" build="p" autoUpdateAnimBg="0"/>
      <p:bldP spid="233478" grpId="0" build="p" autoUpdateAnimBg="0" advAuto="0"/>
      <p:bldP spid="233489" grpId="0" build="p" autoUpdateAnimBg="0"/>
      <p:bldP spid="233490" grpId="0" build="p" autoUpdateAnimBg="0" advAuto="0"/>
      <p:bldP spid="233497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7550" y="358775"/>
            <a:ext cx="32004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CN" sz="2800" b="1" smtClean="0">
                <a:solidFill>
                  <a:schemeClr val="tx1"/>
                </a:solidFill>
                <a:ea typeface="楷体_GB2312" pitchFamily="49" charset="-122"/>
              </a:rPr>
              <a:t>2. </a:t>
            </a:r>
            <a:r>
              <a:rPr lang="zh-CN" altLang="en-US" sz="2800" b="1" smtClean="0">
                <a:solidFill>
                  <a:schemeClr val="tx1"/>
                </a:solidFill>
                <a:ea typeface="楷体_GB2312" pitchFamily="49" charset="-122"/>
              </a:rPr>
              <a:t>极坐标情形</a:t>
            </a:r>
          </a:p>
        </p:txBody>
      </p:sp>
      <p:graphicFrame>
        <p:nvGraphicFramePr>
          <p:cNvPr id="166915" name="Object 3"/>
          <p:cNvGraphicFramePr>
            <a:graphicFrameLocks noChangeAspect="1"/>
          </p:cNvGraphicFramePr>
          <p:nvPr/>
        </p:nvGraphicFramePr>
        <p:xfrm>
          <a:off x="788988" y="1035050"/>
          <a:ext cx="4000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1" name="Equation" r:id="rId3" imgW="3943517" imgH="333524" progId="Equation.DSMT4">
                  <p:embed/>
                </p:oleObj>
              </mc:Choice>
              <mc:Fallback>
                <p:oleObj name="Equation" r:id="rId3" imgW="3943517" imgH="333524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1035050"/>
                        <a:ext cx="40005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16" name="Text Box 4"/>
          <p:cNvSpPr txBox="1">
            <a:spLocks noChangeArrowheads="1"/>
          </p:cNvSpPr>
          <p:nvPr/>
        </p:nvSpPr>
        <p:spPr bwMode="auto">
          <a:xfrm>
            <a:off x="4821238" y="928688"/>
            <a:ext cx="2209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求由曲线</a:t>
            </a:r>
          </a:p>
        </p:txBody>
      </p:sp>
      <p:graphicFrame>
        <p:nvGraphicFramePr>
          <p:cNvPr id="166917" name="Object 5"/>
          <p:cNvGraphicFramePr>
            <a:graphicFrameLocks noChangeAspect="1"/>
          </p:cNvGraphicFramePr>
          <p:nvPr/>
        </p:nvGraphicFramePr>
        <p:xfrm>
          <a:off x="6445250" y="1058863"/>
          <a:ext cx="1295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2" name="Equation" r:id="rId5" imgW="1238120" imgH="333524" progId="Equation.DSMT4">
                  <p:embed/>
                </p:oleObj>
              </mc:Choice>
              <mc:Fallback>
                <p:oleObj name="Equation" r:id="rId5" imgW="1238120" imgH="333524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0" y="1058863"/>
                        <a:ext cx="12954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18" name="Text Box 6"/>
          <p:cNvSpPr txBox="1">
            <a:spLocks noChangeArrowheads="1"/>
          </p:cNvSpPr>
          <p:nvPr/>
        </p:nvSpPr>
        <p:spPr bwMode="auto">
          <a:xfrm>
            <a:off x="7716838" y="990600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及</a:t>
            </a:r>
          </a:p>
        </p:txBody>
      </p:sp>
      <p:graphicFrame>
        <p:nvGraphicFramePr>
          <p:cNvPr id="166919" name="Object 7"/>
          <p:cNvGraphicFramePr>
            <a:graphicFrameLocks noChangeAspect="1"/>
          </p:cNvGraphicFramePr>
          <p:nvPr/>
        </p:nvGraphicFramePr>
        <p:xfrm>
          <a:off x="361950" y="1689100"/>
          <a:ext cx="2743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3" name="Equation" r:id="rId7" imgW="2685994" imgH="390451" progId="Equation.3">
                  <p:embed/>
                </p:oleObj>
              </mc:Choice>
              <mc:Fallback>
                <p:oleObj name="Equation" r:id="rId7" imgW="2685994" imgH="39045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1689100"/>
                        <a:ext cx="27432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20" name="Text Box 8"/>
          <p:cNvSpPr txBox="1">
            <a:spLocks noChangeArrowheads="1"/>
          </p:cNvSpPr>
          <p:nvPr/>
        </p:nvSpPr>
        <p:spPr bwMode="auto">
          <a:xfrm>
            <a:off x="3111500" y="1614488"/>
            <a:ext cx="4191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围成的曲边扇形的面积</a:t>
            </a:r>
            <a:r>
              <a:rPr kumimoji="1" lang="en-US" altLang="zh-CN"/>
              <a:t>.</a:t>
            </a:r>
          </a:p>
        </p:txBody>
      </p:sp>
      <p:sp>
        <p:nvSpPr>
          <p:cNvPr id="166921" name="Line 9"/>
          <p:cNvSpPr>
            <a:spLocks noChangeShapeType="1"/>
          </p:cNvSpPr>
          <p:nvPr/>
        </p:nvSpPr>
        <p:spPr bwMode="auto">
          <a:xfrm flipV="1">
            <a:off x="5969000" y="4999038"/>
            <a:ext cx="2057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6922" name="Line 10"/>
          <p:cNvSpPr>
            <a:spLocks noChangeShapeType="1"/>
          </p:cNvSpPr>
          <p:nvPr/>
        </p:nvSpPr>
        <p:spPr bwMode="auto">
          <a:xfrm flipV="1">
            <a:off x="5969000" y="3559175"/>
            <a:ext cx="1508125" cy="2125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6923" name="Arc 11"/>
          <p:cNvSpPr>
            <a:spLocks/>
          </p:cNvSpPr>
          <p:nvPr/>
        </p:nvSpPr>
        <p:spPr bwMode="auto">
          <a:xfrm>
            <a:off x="5969000" y="3965575"/>
            <a:ext cx="2001838" cy="1724025"/>
          </a:xfrm>
          <a:custGeom>
            <a:avLst/>
            <a:gdLst>
              <a:gd name="T0" fmla="*/ 2147483647 w 17534"/>
              <a:gd name="T1" fmla="*/ 0 h 15106"/>
              <a:gd name="T2" fmla="*/ 2147483647 w 17534"/>
              <a:gd name="T3" fmla="*/ 2147483647 h 15106"/>
              <a:gd name="T4" fmla="*/ 0 w 17534"/>
              <a:gd name="T5" fmla="*/ 2147483647 h 1510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534" h="15106" fill="none" extrusionOk="0">
                <a:moveTo>
                  <a:pt x="15439" y="-1"/>
                </a:moveTo>
                <a:cubicBezTo>
                  <a:pt x="16198" y="776"/>
                  <a:pt x="16899" y="1609"/>
                  <a:pt x="17533" y="2491"/>
                </a:cubicBezTo>
              </a:path>
              <a:path w="17534" h="15106" stroke="0" extrusionOk="0">
                <a:moveTo>
                  <a:pt x="15439" y="-1"/>
                </a:moveTo>
                <a:cubicBezTo>
                  <a:pt x="16198" y="776"/>
                  <a:pt x="16899" y="1609"/>
                  <a:pt x="17533" y="2491"/>
                </a:cubicBezTo>
                <a:lnTo>
                  <a:pt x="0" y="15106"/>
                </a:lnTo>
                <a:lnTo>
                  <a:pt x="15439" y="-1"/>
                </a:lnTo>
                <a:close/>
              </a:path>
            </a:pathLst>
          </a:custGeom>
          <a:solidFill>
            <a:srgbClr val="6666FF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6924" name="Freeform 12"/>
          <p:cNvSpPr>
            <a:spLocks/>
          </p:cNvSpPr>
          <p:nvPr/>
        </p:nvSpPr>
        <p:spPr bwMode="auto">
          <a:xfrm>
            <a:off x="7477125" y="3559175"/>
            <a:ext cx="571500" cy="1439863"/>
          </a:xfrm>
          <a:custGeom>
            <a:avLst/>
            <a:gdLst>
              <a:gd name="T0" fmla="*/ 0 w 400"/>
              <a:gd name="T1" fmla="*/ 0 h 1008"/>
              <a:gd name="T2" fmla="*/ 2147483647 w 400"/>
              <a:gd name="T3" fmla="*/ 2147483647 h 1008"/>
              <a:gd name="T4" fmla="*/ 2147483647 w 400"/>
              <a:gd name="T5" fmla="*/ 2147483647 h 1008"/>
              <a:gd name="T6" fmla="*/ 2147483647 w 400"/>
              <a:gd name="T7" fmla="*/ 2147483647 h 10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00" h="1008">
                <a:moveTo>
                  <a:pt x="0" y="0"/>
                </a:moveTo>
                <a:cubicBezTo>
                  <a:pt x="112" y="84"/>
                  <a:pt x="224" y="168"/>
                  <a:pt x="288" y="288"/>
                </a:cubicBezTo>
                <a:cubicBezTo>
                  <a:pt x="352" y="408"/>
                  <a:pt x="368" y="600"/>
                  <a:pt x="384" y="720"/>
                </a:cubicBezTo>
                <a:cubicBezTo>
                  <a:pt x="400" y="840"/>
                  <a:pt x="384" y="960"/>
                  <a:pt x="384" y="1008"/>
                </a:cubicBezTo>
              </a:path>
            </a:pathLst>
          </a:cu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6925" name="Object 13"/>
          <p:cNvGraphicFramePr>
            <a:graphicFrameLocks noChangeAspect="1"/>
          </p:cNvGraphicFramePr>
          <p:nvPr/>
        </p:nvGraphicFramePr>
        <p:xfrm>
          <a:off x="7458075" y="3675063"/>
          <a:ext cx="1146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4" name="Equation" r:id="rId9" imgW="1152479" imgH="314437" progId="Equation.DSMT4">
                  <p:embed/>
                </p:oleObj>
              </mc:Choice>
              <mc:Fallback>
                <p:oleObj name="Equation" r:id="rId9" imgW="1152479" imgH="314437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8075" y="3675063"/>
                        <a:ext cx="1146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6926" name="Group 14"/>
          <p:cNvGrpSpPr>
            <a:grpSpLocks/>
          </p:cNvGrpSpPr>
          <p:nvPr/>
        </p:nvGrpSpPr>
        <p:grpSpPr bwMode="auto">
          <a:xfrm>
            <a:off x="5973763" y="5484813"/>
            <a:ext cx="811212" cy="230187"/>
            <a:chOff x="3648" y="3455"/>
            <a:chExt cx="511" cy="145"/>
          </a:xfrm>
        </p:grpSpPr>
        <p:sp>
          <p:nvSpPr>
            <p:cNvPr id="22567" name="Arc 15"/>
            <p:cNvSpPr>
              <a:spLocks/>
            </p:cNvSpPr>
            <p:nvPr/>
          </p:nvSpPr>
          <p:spPr bwMode="auto">
            <a:xfrm>
              <a:off x="3648" y="3477"/>
              <a:ext cx="333" cy="104"/>
            </a:xfrm>
            <a:custGeom>
              <a:avLst/>
              <a:gdLst>
                <a:gd name="T0" fmla="*/ 0 w 21600"/>
                <a:gd name="T1" fmla="*/ 0 h 6785"/>
                <a:gd name="T2" fmla="*/ 0 w 21600"/>
                <a:gd name="T3" fmla="*/ 0 h 6785"/>
                <a:gd name="T4" fmla="*/ 0 w 21600"/>
                <a:gd name="T5" fmla="*/ 0 h 678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6785" fill="none" extrusionOk="0">
                  <a:moveTo>
                    <a:pt x="20506" y="0"/>
                  </a:moveTo>
                  <a:cubicBezTo>
                    <a:pt x="21230" y="2188"/>
                    <a:pt x="21600" y="4479"/>
                    <a:pt x="21600" y="6785"/>
                  </a:cubicBezTo>
                </a:path>
                <a:path w="21600" h="6785" stroke="0" extrusionOk="0">
                  <a:moveTo>
                    <a:pt x="20506" y="0"/>
                  </a:moveTo>
                  <a:cubicBezTo>
                    <a:pt x="21230" y="2188"/>
                    <a:pt x="21600" y="4479"/>
                    <a:pt x="21600" y="6785"/>
                  </a:cubicBezTo>
                  <a:lnTo>
                    <a:pt x="0" y="6785"/>
                  </a:lnTo>
                  <a:lnTo>
                    <a:pt x="20506" y="0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568" name="Object 16"/>
            <p:cNvGraphicFramePr>
              <a:graphicFrameLocks noChangeAspect="1"/>
            </p:cNvGraphicFramePr>
            <p:nvPr/>
          </p:nvGraphicFramePr>
          <p:xfrm>
            <a:off x="3991" y="3455"/>
            <a:ext cx="168" cy="1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5" name="Equation" r:id="rId11" imgW="219121" imgH="180826" progId="Equation.3">
                    <p:embed/>
                  </p:oleObj>
                </mc:Choice>
                <mc:Fallback>
                  <p:oleObj name="Equation" r:id="rId11" imgW="219121" imgH="180826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1" y="3455"/>
                          <a:ext cx="168" cy="1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6929" name="Line 17"/>
          <p:cNvSpPr>
            <a:spLocks noChangeShapeType="1"/>
          </p:cNvSpPr>
          <p:nvPr/>
        </p:nvSpPr>
        <p:spPr bwMode="auto">
          <a:xfrm flipV="1">
            <a:off x="5969000" y="4244975"/>
            <a:ext cx="1987550" cy="143986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6930" name="Arc 18"/>
          <p:cNvSpPr>
            <a:spLocks/>
          </p:cNvSpPr>
          <p:nvPr/>
        </p:nvSpPr>
        <p:spPr bwMode="auto">
          <a:xfrm>
            <a:off x="6010275" y="5094288"/>
            <a:ext cx="987425" cy="590550"/>
          </a:xfrm>
          <a:custGeom>
            <a:avLst/>
            <a:gdLst>
              <a:gd name="T0" fmla="*/ 2147483647 w 21600"/>
              <a:gd name="T1" fmla="*/ 0 h 12917"/>
              <a:gd name="T2" fmla="*/ 2147483647 w 21600"/>
              <a:gd name="T3" fmla="*/ 2147483647 h 12917"/>
              <a:gd name="T4" fmla="*/ 0 w 21600"/>
              <a:gd name="T5" fmla="*/ 2147483647 h 1291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2917" fill="none" extrusionOk="0">
                <a:moveTo>
                  <a:pt x="17312" y="-1"/>
                </a:moveTo>
                <a:cubicBezTo>
                  <a:pt x="20096" y="3731"/>
                  <a:pt x="21600" y="8261"/>
                  <a:pt x="21600" y="12917"/>
                </a:cubicBezTo>
              </a:path>
              <a:path w="21600" h="12917" stroke="0" extrusionOk="0">
                <a:moveTo>
                  <a:pt x="17312" y="-1"/>
                </a:moveTo>
                <a:cubicBezTo>
                  <a:pt x="20096" y="3731"/>
                  <a:pt x="21600" y="8261"/>
                  <a:pt x="21600" y="12917"/>
                </a:cubicBezTo>
                <a:lnTo>
                  <a:pt x="0" y="12917"/>
                </a:lnTo>
                <a:lnTo>
                  <a:pt x="17312" y="-1"/>
                </a:lnTo>
                <a:close/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6931" name="Object 19"/>
          <p:cNvGraphicFramePr>
            <a:graphicFrameLocks noChangeAspect="1"/>
          </p:cNvGraphicFramePr>
          <p:nvPr/>
        </p:nvGraphicFramePr>
        <p:xfrm>
          <a:off x="7035800" y="5308600"/>
          <a:ext cx="24130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6" name="Equation" r:id="rId13" imgW="200053" imgH="276262" progId="Equation.3">
                  <p:embed/>
                </p:oleObj>
              </mc:Choice>
              <mc:Fallback>
                <p:oleObj name="Equation" r:id="rId13" imgW="200053" imgH="276262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5800" y="5308600"/>
                        <a:ext cx="241300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32" name="Line 20"/>
          <p:cNvSpPr>
            <a:spLocks noChangeShapeType="1"/>
          </p:cNvSpPr>
          <p:nvPr/>
        </p:nvSpPr>
        <p:spPr bwMode="auto">
          <a:xfrm flipV="1">
            <a:off x="6037263" y="3902075"/>
            <a:ext cx="1782762" cy="17145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6933" name="Arc 21"/>
          <p:cNvSpPr>
            <a:spLocks/>
          </p:cNvSpPr>
          <p:nvPr/>
        </p:nvSpPr>
        <p:spPr bwMode="auto">
          <a:xfrm>
            <a:off x="5969000" y="4903788"/>
            <a:ext cx="889000" cy="800100"/>
          </a:xfrm>
          <a:custGeom>
            <a:avLst/>
            <a:gdLst>
              <a:gd name="T0" fmla="*/ 2147483647 w 17269"/>
              <a:gd name="T1" fmla="*/ 0 h 15542"/>
              <a:gd name="T2" fmla="*/ 2147483647 w 17269"/>
              <a:gd name="T3" fmla="*/ 2147483647 h 15542"/>
              <a:gd name="T4" fmla="*/ 0 w 17269"/>
              <a:gd name="T5" fmla="*/ 2147483647 h 1554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69" h="15542" fill="none" extrusionOk="0">
                <a:moveTo>
                  <a:pt x="15000" y="-1"/>
                </a:moveTo>
                <a:cubicBezTo>
                  <a:pt x="15823" y="794"/>
                  <a:pt x="16582" y="1653"/>
                  <a:pt x="17269" y="2567"/>
                </a:cubicBezTo>
              </a:path>
              <a:path w="17269" h="15542" stroke="0" extrusionOk="0">
                <a:moveTo>
                  <a:pt x="15000" y="-1"/>
                </a:moveTo>
                <a:cubicBezTo>
                  <a:pt x="15823" y="794"/>
                  <a:pt x="16582" y="1653"/>
                  <a:pt x="17269" y="2567"/>
                </a:cubicBezTo>
                <a:lnTo>
                  <a:pt x="0" y="15542"/>
                </a:lnTo>
                <a:lnTo>
                  <a:pt x="15000" y="-1"/>
                </a:lnTo>
                <a:close/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6934" name="Object 22"/>
          <p:cNvGraphicFramePr>
            <a:graphicFrameLocks noChangeAspect="1"/>
          </p:cNvGraphicFramePr>
          <p:nvPr/>
        </p:nvGraphicFramePr>
        <p:xfrm>
          <a:off x="6289675" y="4191000"/>
          <a:ext cx="446088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7" name="Equation" r:id="rId15" imgW="409473" imgH="276262" progId="Equation.3">
                  <p:embed/>
                </p:oleObj>
              </mc:Choice>
              <mc:Fallback>
                <p:oleObj name="Equation" r:id="rId15" imgW="409473" imgH="276262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9675" y="4191000"/>
                        <a:ext cx="446088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35" name="Freeform 23"/>
          <p:cNvSpPr>
            <a:spLocks/>
          </p:cNvSpPr>
          <p:nvPr/>
        </p:nvSpPr>
        <p:spPr bwMode="auto">
          <a:xfrm>
            <a:off x="6586538" y="4587875"/>
            <a:ext cx="136525" cy="547688"/>
          </a:xfrm>
          <a:custGeom>
            <a:avLst/>
            <a:gdLst>
              <a:gd name="T0" fmla="*/ 0 w 384"/>
              <a:gd name="T1" fmla="*/ 0 h 480"/>
              <a:gd name="T2" fmla="*/ 2147483647 w 384"/>
              <a:gd name="T3" fmla="*/ 2147483647 h 48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384" h="480">
                <a:moveTo>
                  <a:pt x="0" y="0"/>
                </a:moveTo>
                <a:cubicBezTo>
                  <a:pt x="160" y="200"/>
                  <a:pt x="320" y="400"/>
                  <a:pt x="384" y="480"/>
                </a:cubicBezTo>
              </a:path>
            </a:pathLst>
          </a:custGeom>
          <a:noFill/>
          <a:ln w="19050" cmpd="sng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6936" name="Text Box 24"/>
          <p:cNvSpPr txBox="1">
            <a:spLocks noChangeArrowheads="1"/>
          </p:cNvSpPr>
          <p:nvPr/>
        </p:nvSpPr>
        <p:spPr bwMode="auto">
          <a:xfrm>
            <a:off x="673100" y="2209800"/>
            <a:ext cx="152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在区间</a:t>
            </a:r>
          </a:p>
        </p:txBody>
      </p:sp>
      <p:graphicFrame>
        <p:nvGraphicFramePr>
          <p:cNvPr id="166937" name="Object 25"/>
          <p:cNvGraphicFramePr>
            <a:graphicFrameLocks noChangeAspect="1"/>
          </p:cNvGraphicFramePr>
          <p:nvPr/>
        </p:nvGraphicFramePr>
        <p:xfrm>
          <a:off x="1803400" y="2338388"/>
          <a:ext cx="965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8" name="Equation" r:id="rId17" imgW="904921" imgH="333524" progId="Equation.3">
                  <p:embed/>
                </p:oleObj>
              </mc:Choice>
              <mc:Fallback>
                <p:oleObj name="Equation" r:id="rId17" imgW="904921" imgH="333524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400" y="2338388"/>
                        <a:ext cx="9652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38" name="Text Box 26"/>
          <p:cNvSpPr txBox="1">
            <a:spLocks noChangeArrowheads="1"/>
          </p:cNvSpPr>
          <p:nvPr/>
        </p:nvSpPr>
        <p:spPr bwMode="auto">
          <a:xfrm>
            <a:off x="2692400" y="2209800"/>
            <a:ext cx="2438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上任取小区间</a:t>
            </a:r>
          </a:p>
        </p:txBody>
      </p:sp>
      <p:graphicFrame>
        <p:nvGraphicFramePr>
          <p:cNvPr id="166939" name="Object 27"/>
          <p:cNvGraphicFramePr>
            <a:graphicFrameLocks noChangeAspect="1"/>
          </p:cNvGraphicFramePr>
          <p:nvPr/>
        </p:nvGraphicFramePr>
        <p:xfrm>
          <a:off x="5022850" y="2324100"/>
          <a:ext cx="1625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9" name="Equation" r:id="rId19" imgW="1571653" imgH="352276" progId="Equation.3">
                  <p:embed/>
                </p:oleObj>
              </mc:Choice>
              <mc:Fallback>
                <p:oleObj name="Equation" r:id="rId19" imgW="1571653" imgH="352276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2850" y="2324100"/>
                        <a:ext cx="1625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40" name="Text Box 28"/>
          <p:cNvSpPr txBox="1">
            <a:spLocks noChangeArrowheads="1"/>
          </p:cNvSpPr>
          <p:nvPr/>
        </p:nvSpPr>
        <p:spPr bwMode="auto">
          <a:xfrm>
            <a:off x="330200" y="2819400"/>
            <a:ext cx="7239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则对应该小区间上曲边扇形面积的近似值为</a:t>
            </a:r>
          </a:p>
        </p:txBody>
      </p:sp>
      <p:graphicFrame>
        <p:nvGraphicFramePr>
          <p:cNvPr id="166941" name="Object 29"/>
          <p:cNvGraphicFramePr>
            <a:graphicFrameLocks noChangeAspect="1"/>
          </p:cNvGraphicFramePr>
          <p:nvPr/>
        </p:nvGraphicFramePr>
        <p:xfrm>
          <a:off x="2025650" y="3511550"/>
          <a:ext cx="2678113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0" name="Equation" r:id="rId21" imgW="2619421" imgH="790612" progId="Equation.3">
                  <p:embed/>
                </p:oleObj>
              </mc:Choice>
              <mc:Fallback>
                <p:oleObj name="Equation" r:id="rId21" imgW="2619421" imgH="790612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5650" y="3511550"/>
                        <a:ext cx="2678113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42" name="Text Box 30"/>
          <p:cNvSpPr txBox="1">
            <a:spLocks noChangeArrowheads="1"/>
          </p:cNvSpPr>
          <p:nvPr/>
        </p:nvSpPr>
        <p:spPr bwMode="auto">
          <a:xfrm>
            <a:off x="406400" y="4419600"/>
            <a:ext cx="4057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t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/>
              <a:t>所求曲边扇形的面积为</a:t>
            </a:r>
          </a:p>
        </p:txBody>
      </p:sp>
      <p:graphicFrame>
        <p:nvGraphicFramePr>
          <p:cNvPr id="166943" name="Object 31"/>
          <p:cNvGraphicFramePr>
            <a:graphicFrameLocks noChangeAspect="1"/>
          </p:cNvGraphicFramePr>
          <p:nvPr/>
        </p:nvGraphicFramePr>
        <p:xfrm>
          <a:off x="2012950" y="5111750"/>
          <a:ext cx="27178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1" name="Equation" r:id="rId23" imgW="2657559" imgH="790612" progId="Equation.3">
                  <p:embed/>
                </p:oleObj>
              </mc:Choice>
              <mc:Fallback>
                <p:oleObj name="Equation" r:id="rId23" imgW="2657559" imgH="790612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2950" y="5111750"/>
                        <a:ext cx="27178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6944" name="Group 32"/>
          <p:cNvGrpSpPr>
            <a:grpSpLocks/>
          </p:cNvGrpSpPr>
          <p:nvPr/>
        </p:nvGrpSpPr>
        <p:grpSpPr bwMode="auto">
          <a:xfrm>
            <a:off x="5969000" y="5181600"/>
            <a:ext cx="592138" cy="503238"/>
            <a:chOff x="3648" y="3264"/>
            <a:chExt cx="373" cy="317"/>
          </a:xfrm>
        </p:grpSpPr>
        <p:sp>
          <p:nvSpPr>
            <p:cNvPr id="22565" name="Arc 33"/>
            <p:cNvSpPr>
              <a:spLocks/>
            </p:cNvSpPr>
            <p:nvPr/>
          </p:nvSpPr>
          <p:spPr bwMode="auto">
            <a:xfrm>
              <a:off x="3648" y="3412"/>
              <a:ext cx="208" cy="169"/>
            </a:xfrm>
            <a:custGeom>
              <a:avLst/>
              <a:gdLst>
                <a:gd name="T0" fmla="*/ 0 w 21600"/>
                <a:gd name="T1" fmla="*/ 0 h 17713"/>
                <a:gd name="T2" fmla="*/ 0 w 21600"/>
                <a:gd name="T3" fmla="*/ 0 h 17713"/>
                <a:gd name="T4" fmla="*/ 0 w 21600"/>
                <a:gd name="T5" fmla="*/ 0 h 177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7713" fill="none" extrusionOk="0">
                  <a:moveTo>
                    <a:pt x="12361" y="-1"/>
                  </a:moveTo>
                  <a:cubicBezTo>
                    <a:pt x="18150" y="4039"/>
                    <a:pt x="21600" y="10653"/>
                    <a:pt x="21600" y="17713"/>
                  </a:cubicBezTo>
                </a:path>
                <a:path w="21600" h="17713" stroke="0" extrusionOk="0">
                  <a:moveTo>
                    <a:pt x="12361" y="-1"/>
                  </a:moveTo>
                  <a:cubicBezTo>
                    <a:pt x="18150" y="4039"/>
                    <a:pt x="21600" y="10653"/>
                    <a:pt x="21600" y="17713"/>
                  </a:cubicBezTo>
                  <a:lnTo>
                    <a:pt x="0" y="17713"/>
                  </a:lnTo>
                  <a:lnTo>
                    <a:pt x="12361" y="-1"/>
                  </a:lnTo>
                  <a:close/>
                </a:path>
              </a:pathLst>
            </a:cu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566" name="Object 34"/>
            <p:cNvGraphicFramePr>
              <a:graphicFrameLocks noChangeAspect="1"/>
            </p:cNvGraphicFramePr>
            <p:nvPr/>
          </p:nvGraphicFramePr>
          <p:xfrm>
            <a:off x="3840" y="3264"/>
            <a:ext cx="18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32" name="Equation" r:id="rId25" imgW="247557" imgH="352276" progId="Equation.3">
                    <p:embed/>
                  </p:oleObj>
                </mc:Choice>
                <mc:Fallback>
                  <p:oleObj name="Equation" r:id="rId25" imgW="247557" imgH="352276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3264"/>
                          <a:ext cx="181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6947" name="Group 35"/>
          <p:cNvGrpSpPr>
            <a:grpSpLocks/>
          </p:cNvGrpSpPr>
          <p:nvPr/>
        </p:nvGrpSpPr>
        <p:grpSpPr bwMode="auto">
          <a:xfrm>
            <a:off x="5664200" y="5684838"/>
            <a:ext cx="2635250" cy="334962"/>
            <a:chOff x="3456" y="3581"/>
            <a:chExt cx="1660" cy="211"/>
          </a:xfrm>
        </p:grpSpPr>
        <p:grpSp>
          <p:nvGrpSpPr>
            <p:cNvPr id="22561" name="Group 36"/>
            <p:cNvGrpSpPr>
              <a:grpSpLocks/>
            </p:cNvGrpSpPr>
            <p:nvPr/>
          </p:nvGrpSpPr>
          <p:grpSpPr bwMode="auto">
            <a:xfrm>
              <a:off x="3648" y="3581"/>
              <a:ext cx="1468" cy="211"/>
              <a:chOff x="3648" y="3581"/>
              <a:chExt cx="1468" cy="211"/>
            </a:xfrm>
          </p:grpSpPr>
          <p:sp>
            <p:nvSpPr>
              <p:cNvPr id="22563" name="Line 37"/>
              <p:cNvSpPr>
                <a:spLocks noChangeShapeType="1"/>
              </p:cNvSpPr>
              <p:nvPr/>
            </p:nvSpPr>
            <p:spPr bwMode="auto">
              <a:xfrm>
                <a:off x="3648" y="3581"/>
                <a:ext cx="146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2564" name="Object 38"/>
              <p:cNvGraphicFramePr>
                <a:graphicFrameLocks noChangeAspect="1"/>
              </p:cNvGraphicFramePr>
              <p:nvPr/>
            </p:nvGraphicFramePr>
            <p:xfrm>
              <a:off x="4944" y="3648"/>
              <a:ext cx="157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633" name="Equation" r:id="rId27" imgW="209420" imgH="180826" progId="Equation.3">
                      <p:embed/>
                    </p:oleObj>
                  </mc:Choice>
                  <mc:Fallback>
                    <p:oleObj name="Equation" r:id="rId27" imgW="209420" imgH="180826" progId="Equation.3">
                      <p:embed/>
                      <p:pic>
                        <p:nvPicPr>
                          <p:cNvPr id="0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44" y="3648"/>
                            <a:ext cx="157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22562" name="Picture 39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3592"/>
              <a:ext cx="19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AutoShape 1093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24463" y="6597650"/>
            <a:ext cx="1306512" cy="215900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fontAlgn="base" hangingPunct="0">
              <a:lnSpc>
                <a:spcPct val="100000"/>
              </a:lnSpc>
            </a:pPr>
            <a:r>
              <a:rPr lang="zh-CN" altLang="en-US" sz="1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下页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6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6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6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6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6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6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6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6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6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6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6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6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66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6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66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66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66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66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66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66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66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66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66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66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66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66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66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16" grpId="0" autoUpdateAnimBg="0"/>
      <p:bldP spid="166918" grpId="0" autoUpdateAnimBg="0"/>
      <p:bldP spid="166920" grpId="0" autoUpdateAnimBg="0"/>
      <p:bldP spid="166921" grpId="0" animBg="1"/>
      <p:bldP spid="166922" grpId="0" animBg="1"/>
      <p:bldP spid="166923" grpId="0" animBg="1"/>
      <p:bldP spid="166924" grpId="0" animBg="1"/>
      <p:bldP spid="166929" grpId="0" animBg="1"/>
      <p:bldP spid="166930" grpId="0" animBg="1"/>
      <p:bldP spid="166932" grpId="0" animBg="1"/>
      <p:bldP spid="166933" grpId="0" animBg="1"/>
      <p:bldP spid="166935" grpId="0" animBg="1"/>
      <p:bldP spid="166936" grpId="0" autoUpdateAnimBg="0"/>
      <p:bldP spid="166938" grpId="0" autoUpdateAnimBg="0"/>
      <p:bldP spid="166940" grpId="0" autoUpdateAnimBg="0"/>
      <p:bldP spid="166942" grpId="0" autoUpdateAnimBg="0"/>
      <p:bldP spid="41" grpId="0" animBg="1" autoUpdateAnimBg="0"/>
    </p:bldLst>
  </p:timing>
</p:sld>
</file>

<file path=ppt/theme/theme1.xml><?xml version="1.0" encoding="utf-8"?>
<a:theme xmlns:a="http://schemas.openxmlformats.org/drawingml/2006/main" name="高等数学_模板1">
  <a:themeElements>
    <a:clrScheme name="高等数学_模板1 11">
      <a:dk1>
        <a:srgbClr val="000000"/>
      </a:dk1>
      <a:lt1>
        <a:srgbClr val="F5F5D7"/>
      </a:lt1>
      <a:dk2>
        <a:srgbClr val="A50021"/>
      </a:dk2>
      <a:lt2>
        <a:srgbClr val="666633"/>
      </a:lt2>
      <a:accent1>
        <a:srgbClr val="339933"/>
      </a:accent1>
      <a:accent2>
        <a:srgbClr val="009999"/>
      </a:accent2>
      <a:accent3>
        <a:srgbClr val="F9F9E8"/>
      </a:accent3>
      <a:accent4>
        <a:srgbClr val="000000"/>
      </a:accent4>
      <a:accent5>
        <a:srgbClr val="ADCAAD"/>
      </a:accent5>
      <a:accent6>
        <a:srgbClr val="008A8A"/>
      </a:accent6>
      <a:hlink>
        <a:srgbClr val="800000"/>
      </a:hlink>
      <a:folHlink>
        <a:srgbClr val="800000"/>
      </a:folHlink>
    </a:clrScheme>
    <a:fontScheme name="高数课件字体">
      <a:majorFont>
        <a:latin typeface="Times New Roman"/>
        <a:ea typeface="华文中宋"/>
        <a:cs typeface=""/>
      </a:majorFont>
      <a:minorFont>
        <a:latin typeface="Times New Roman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t" latinLnBrk="0" hangingPunct="1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t" latinLnBrk="0" hangingPunct="1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高等数学_模板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高等数学_模板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高等数学_模板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高等数学_模板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高等数学_模板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高等数学_模板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高等数学_模板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高等数学_模板1 8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800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高等数学_模板1 9">
        <a:dk1>
          <a:srgbClr val="000000"/>
        </a:dk1>
        <a:lt1>
          <a:srgbClr val="F6F8D4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AFBE6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800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高等数学_模板1 10">
        <a:dk1>
          <a:srgbClr val="000000"/>
        </a:dk1>
        <a:lt1>
          <a:srgbClr val="F5F5D7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9F9E8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800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高等数学_模板1 11">
        <a:dk1>
          <a:srgbClr val="000000"/>
        </a:dk1>
        <a:lt1>
          <a:srgbClr val="F5F5D7"/>
        </a:lt1>
        <a:dk2>
          <a:srgbClr val="A50021"/>
        </a:dk2>
        <a:lt2>
          <a:srgbClr val="666633"/>
        </a:lt2>
        <a:accent1>
          <a:srgbClr val="339933"/>
        </a:accent1>
        <a:accent2>
          <a:srgbClr val="009999"/>
        </a:accent2>
        <a:accent3>
          <a:srgbClr val="F9F9E8"/>
        </a:accent3>
        <a:accent4>
          <a:srgbClr val="000000"/>
        </a:accent4>
        <a:accent5>
          <a:srgbClr val="ADCAAD"/>
        </a:accent5>
        <a:accent6>
          <a:srgbClr val="008A8A"/>
        </a:accent6>
        <a:hlink>
          <a:srgbClr val="800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主题​​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高等数学_模板1</Template>
  <TotalTime>5614</TotalTime>
  <Words>2689</Words>
  <Application>Microsoft Office PowerPoint</Application>
  <PresentationFormat>全屏显示(4:3)</PresentationFormat>
  <Paragraphs>672</Paragraphs>
  <Slides>68</Slides>
  <Notes>14</Notes>
  <HiddenSlides>3</HiddenSlides>
  <MMClips>2</MMClips>
  <ScaleCrop>false</ScaleCrop>
  <HeadingPairs>
    <vt:vector size="8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68</vt:i4>
      </vt:variant>
      <vt:variant>
        <vt:lpstr>自定义放映</vt:lpstr>
      </vt:variant>
      <vt:variant>
        <vt:i4>4</vt:i4>
      </vt:variant>
    </vt:vector>
  </HeadingPairs>
  <TitlesOfParts>
    <vt:vector size="77" baseType="lpstr">
      <vt:lpstr>高等数学_模板1</vt:lpstr>
      <vt:lpstr>Office 主题​​</vt:lpstr>
      <vt:lpstr>位图图像</vt:lpstr>
      <vt:lpstr>Equation</vt:lpstr>
      <vt:lpstr>公式</vt:lpstr>
      <vt:lpstr>第二节</vt:lpstr>
      <vt:lpstr>一、平面图形的面积</vt:lpstr>
      <vt:lpstr>例1. 计算两条抛物线</vt:lpstr>
      <vt:lpstr>例1. 计算两条抛物线</vt:lpstr>
      <vt:lpstr>例2. 计算抛物线</vt:lpstr>
      <vt:lpstr>例3. 求椭圆</vt:lpstr>
      <vt:lpstr>例4. 求由摆线</vt:lpstr>
      <vt:lpstr>摆线</vt:lpstr>
      <vt:lpstr>2. 极坐标情形</vt:lpstr>
      <vt:lpstr>.</vt:lpstr>
      <vt:lpstr>.</vt:lpstr>
      <vt:lpstr>例5. 计算阿基米德螺线</vt:lpstr>
      <vt:lpstr>PowerPoint 演示文稿</vt:lpstr>
      <vt:lpstr>.</vt:lpstr>
      <vt:lpstr>.</vt:lpstr>
      <vt:lpstr>.</vt:lpstr>
      <vt:lpstr>例6. 计算心形线</vt:lpstr>
      <vt:lpstr>例7. 计算心形线</vt:lpstr>
      <vt:lpstr>例7. 计算心形线</vt:lpstr>
      <vt:lpstr>例8. 求双纽线</vt:lpstr>
      <vt:lpstr>二、平面曲线的弧长</vt:lpstr>
      <vt:lpstr>(1) 曲线弧由直角坐标方程给出</vt:lpstr>
      <vt:lpstr>(2) 曲线弧由参数方程给出</vt:lpstr>
      <vt:lpstr>(3) 曲线弧由极坐标方程给出</vt:lpstr>
      <vt:lpstr>例9. 两根电线杆之间的电线, 由于其本身的重量,</vt:lpstr>
      <vt:lpstr>例10. 计算摆线</vt:lpstr>
      <vt:lpstr>例11. 求阿基米德螺线</vt:lpstr>
      <vt:lpstr>三、立体图形的体积</vt:lpstr>
      <vt:lpstr>例12.  一平面经过半径为R 的圆柱体的底圆中心,</vt:lpstr>
      <vt:lpstr>例12.  一平面经过半径为R 的圆柱体的底圆中心,</vt:lpstr>
      <vt:lpstr>例12.  一平面经过半径为R 的圆柱体的底圆中心,</vt:lpstr>
      <vt:lpstr>例12.  一平面经过半径为R 的圆柱体的底圆中心,</vt:lpstr>
      <vt:lpstr>思考: 可否选择 y 作积分变量 ?</vt:lpstr>
      <vt:lpstr>.</vt:lpstr>
      <vt:lpstr>PowerPoint 演示文稿</vt:lpstr>
      <vt:lpstr>.</vt:lpstr>
      <vt:lpstr>PowerPoint 演示文稿</vt:lpstr>
      <vt:lpstr>.</vt:lpstr>
      <vt:lpstr>PowerPoint 演示文稿</vt:lpstr>
      <vt:lpstr>例13. 计算由椭圆</vt:lpstr>
      <vt:lpstr>方法2   利用椭圆参数方程</vt:lpstr>
      <vt:lpstr>例14. 计算摆线</vt:lpstr>
      <vt:lpstr>绕 y 轴旋转而成的体积为:</vt:lpstr>
      <vt:lpstr>注</vt:lpstr>
      <vt:lpstr>注：求旋转体体积— 柱壳法</vt:lpstr>
      <vt:lpstr>.</vt:lpstr>
      <vt:lpstr>.</vt:lpstr>
      <vt:lpstr>.</vt:lpstr>
      <vt:lpstr>.</vt:lpstr>
      <vt:lpstr>.</vt:lpstr>
      <vt:lpstr>说明: </vt:lpstr>
      <vt:lpstr>PowerPoint 演示文稿</vt:lpstr>
      <vt:lpstr>例15. 求曲线</vt:lpstr>
      <vt:lpstr>上节内容小结</vt:lpstr>
      <vt:lpstr>3. 已知平行截面面积函数 A(x) 的立体体积</vt:lpstr>
      <vt:lpstr>例16.  计算由曲面</vt:lpstr>
      <vt:lpstr>例17. 设</vt:lpstr>
      <vt:lpstr>*四、旋转体的侧面积</vt:lpstr>
      <vt:lpstr>注意:</vt:lpstr>
      <vt:lpstr>例18. 计算圆</vt:lpstr>
      <vt:lpstr>例19. 求由星形线</vt:lpstr>
      <vt:lpstr>例19. 求由星形线</vt:lpstr>
      <vt:lpstr>内容小结</vt:lpstr>
      <vt:lpstr>3. 已知平行截面面积函数 A(x) 的立体体积</vt:lpstr>
      <vt:lpstr>思考与练习</vt:lpstr>
      <vt:lpstr>2. 试用定积分求圆</vt:lpstr>
      <vt:lpstr>方法2    用柱壳法</vt:lpstr>
      <vt:lpstr>求侧面积:</vt:lpstr>
      <vt:lpstr>心形线</vt:lpstr>
      <vt:lpstr>星形线</vt:lpstr>
      <vt:lpstr>注</vt:lpstr>
      <vt:lpstr>摆线</vt:lpstr>
    </vt:vector>
  </TitlesOfParts>
  <Company>Q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第二节  定积分在几何学上的应用</dc:title>
  <dc:creator>ss</dc:creator>
  <cp:lastModifiedBy>drrtu</cp:lastModifiedBy>
  <cp:revision>369</cp:revision>
  <dcterms:created xsi:type="dcterms:W3CDTF">2000-12-02T01:28:42Z</dcterms:created>
  <dcterms:modified xsi:type="dcterms:W3CDTF">2015-12-09T10:42:08Z</dcterms:modified>
</cp:coreProperties>
</file>